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2"/>
    <p:sldId id="261" r:id="rId3"/>
    <p:sldId id="262" r:id="rId4"/>
    <p:sldId id="263" r:id="rId5"/>
    <p:sldId id="264" r:id="rId6"/>
    <p:sldId id="265" r:id="rId7"/>
    <p:sldId id="274" r:id="rId8"/>
    <p:sldId id="266" r:id="rId9"/>
    <p:sldId id="267" r:id="rId10"/>
    <p:sldId id="268" r:id="rId11"/>
    <p:sldId id="275" r:id="rId12"/>
    <p:sldId id="269" r:id="rId13"/>
    <p:sldId id="270" r:id="rId14"/>
    <p:sldId id="271" r:id="rId15"/>
    <p:sldId id="276" r:id="rId16"/>
    <p:sldId id="272" r:id="rId17"/>
    <p:sldId id="278" r:id="rId18"/>
    <p:sldId id="277" r:id="rId19"/>
    <p:sldId id="273" r:id="rId20"/>
    <p:sldId id="27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152"/>
    <a:srgbClr val="253355"/>
    <a:srgbClr val="1C2640"/>
    <a:srgbClr val="E7EDF1"/>
    <a:srgbClr val="ECF1F4"/>
    <a:srgbClr val="D3D3D3"/>
    <a:srgbClr val="2E406B"/>
    <a:srgbClr val="EEF2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94660"/>
  </p:normalViewPr>
  <p:slideViewPr>
    <p:cSldViewPr snapToGrid="0" showGuides="1">
      <p:cViewPr varScale="1">
        <p:scale>
          <a:sx n="104" d="100"/>
          <a:sy n="104" d="100"/>
        </p:scale>
        <p:origin x="90" y="354"/>
      </p:cViewPr>
      <p:guideLst>
        <p:guide orient="horz" pos="2137"/>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zh-CN" sz="1860" b="0" i="0" u="none" strike="noStrike" kern="1200" spc="0" baseline="0">
              <a:solidFill>
                <a:schemeClr val="bg1"/>
              </a:solidFill>
              <a:latin typeface="+mn-lt"/>
              <a:ea typeface="+mn-ea"/>
              <a:cs typeface="+mn-cs"/>
            </a:defRPr>
          </a:pPr>
          <a:endParaRPr lang="zh-CN"/>
        </a:p>
      </c:txPr>
    </c:title>
    <c:autoTitleDeleted val="0"/>
    <c:plotArea>
      <c:layout/>
      <c:pieChart>
        <c:varyColors val="1"/>
        <c:ser>
          <c:idx val="0"/>
          <c:order val="0"/>
          <c:tx>
            <c:strRef>
              <c:f>Sheet1!$B$1</c:f>
              <c:strCache>
                <c:ptCount val="1"/>
                <c:pt idx="0">
                  <c:v>text</c:v>
                </c:pt>
              </c:strCache>
            </c:strRef>
          </c:tx>
          <c:spPr>
            <a:solidFill>
              <a:schemeClr val="bg1">
                <a:lumMod val="95000"/>
              </a:schemeClr>
            </a:solidFill>
            <a:ln w="38100">
              <a:solidFill>
                <a:srgbClr val="243152"/>
              </a:solidFill>
            </a:ln>
          </c:spPr>
          <c:explosion val="13"/>
          <c:dPt>
            <c:idx val="0"/>
            <c:bubble3D val="0"/>
            <c:spPr>
              <a:solidFill>
                <a:schemeClr val="bg1">
                  <a:lumMod val="95000"/>
                </a:schemeClr>
              </a:solidFill>
              <a:ln w="38100">
                <a:solidFill>
                  <a:srgbClr val="243152"/>
                </a:solidFill>
              </a:ln>
              <a:effectLst/>
              <a:sp3d contourW="38100">
                <a:contourClr>
                  <a:srgbClr val="243152"/>
                </a:contourClr>
              </a:sp3d>
            </c:spPr>
          </c:dPt>
          <c:dPt>
            <c:idx val="1"/>
            <c:bubble3D val="0"/>
            <c:spPr>
              <a:solidFill>
                <a:schemeClr val="bg1">
                  <a:lumMod val="95000"/>
                </a:schemeClr>
              </a:solidFill>
              <a:ln w="38100">
                <a:solidFill>
                  <a:srgbClr val="243152"/>
                </a:solidFill>
              </a:ln>
              <a:effectLst/>
              <a:sp3d contourW="38100">
                <a:contourClr>
                  <a:srgbClr val="243152"/>
                </a:contourClr>
              </a:sp3d>
            </c:spPr>
          </c:dPt>
          <c:dPt>
            <c:idx val="2"/>
            <c:bubble3D val="0"/>
            <c:spPr>
              <a:solidFill>
                <a:schemeClr val="bg1">
                  <a:lumMod val="95000"/>
                </a:schemeClr>
              </a:solidFill>
              <a:ln w="38100">
                <a:solidFill>
                  <a:srgbClr val="243152"/>
                </a:solidFill>
              </a:ln>
              <a:effectLst/>
              <a:sp3d contourW="38100">
                <a:contourClr>
                  <a:srgbClr val="243152"/>
                </a:contourClr>
              </a:sp3d>
            </c:spPr>
          </c:dPt>
          <c:dPt>
            <c:idx val="3"/>
            <c:bubble3D val="0"/>
            <c:spPr>
              <a:solidFill>
                <a:schemeClr val="bg1">
                  <a:lumMod val="95000"/>
                </a:schemeClr>
              </a:solidFill>
              <a:ln w="38100">
                <a:solidFill>
                  <a:srgbClr val="243152"/>
                </a:solidFill>
              </a:ln>
              <a:effectLst/>
              <a:sp3d contourW="38100">
                <a:contourClr>
                  <a:srgbClr val="243152"/>
                </a:contourClr>
              </a:sp3d>
            </c:spPr>
          </c:dPt>
          <c:cat>
            <c:strRef>
              <c:f>Sheet1!$A$2:$A$5</c:f>
              <c:strCache>
                <c:ptCount val="4"/>
                <c:pt idx="0">
                  <c:v>text</c:v>
                </c:pt>
                <c:pt idx="1">
                  <c:v>text</c:v>
                </c:pt>
                <c:pt idx="2">
                  <c:v>text</c:v>
                </c:pt>
                <c:pt idx="3">
                  <c:v>text</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bg1"/>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6401A7D-0318-488A-AEF4-61BDD6D15036}" type="datetimeFigureOut">
              <a:rPr lang="zh-CN" altLang="en-US" smtClean="0"/>
              <a:t>2019/8/11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401A7D-0318-488A-AEF4-61BDD6D15036}" type="datetimeFigureOut">
              <a:rPr lang="zh-CN" altLang="en-US" smtClean="0"/>
              <a:t>2019/8/11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401A7D-0318-488A-AEF4-61BDD6D15036}" type="datetimeFigureOut">
              <a:rPr lang="zh-CN" altLang="en-US" smtClean="0"/>
              <a:t>2019/8/11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401A7D-0318-488A-AEF4-61BDD6D15036}" type="datetimeFigureOut">
              <a:rPr lang="zh-CN" altLang="en-US" smtClean="0"/>
              <a:t>2019/8/11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6401A7D-0318-488A-AEF4-61BDD6D15036}" type="datetimeFigureOut">
              <a:rPr lang="zh-CN" altLang="en-US" smtClean="0"/>
              <a:t>2019/8/11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6401A7D-0318-488A-AEF4-61BDD6D15036}" type="datetimeFigureOut">
              <a:rPr lang="zh-CN" altLang="en-US" smtClean="0"/>
              <a:t>2019/8/11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6401A7D-0318-488A-AEF4-61BDD6D15036}" type="datetimeFigureOut">
              <a:rPr lang="zh-CN" altLang="en-US" smtClean="0"/>
              <a:t>2019/8/11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6401A7D-0318-488A-AEF4-61BDD6D15036}" type="datetimeFigureOut">
              <a:rPr lang="zh-CN" altLang="en-US" smtClean="0"/>
              <a:t>2019/8/11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401A7D-0318-488A-AEF4-61BDD6D15036}" type="datetimeFigureOut">
              <a:rPr lang="zh-CN" altLang="en-US" smtClean="0"/>
              <a:t>2019/8/11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6401A7D-0318-488A-AEF4-61BDD6D15036}" type="datetimeFigureOut">
              <a:rPr lang="zh-CN" altLang="en-US" smtClean="0"/>
              <a:t>2019/8/11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6401A7D-0318-488A-AEF4-61BDD6D15036}" type="datetimeFigureOut">
              <a:rPr lang="zh-CN" altLang="en-US" smtClean="0"/>
              <a:t>2019/8/11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CEAADD-04E7-4E9A-9769-230A8A5E70E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01A7D-0318-488A-AEF4-61BDD6D15036}" type="datetimeFigureOut">
              <a:rPr lang="zh-CN" altLang="en-US" smtClean="0"/>
              <a:t>2019/8/11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EAADD-04E7-4E9A-9769-230A8A5E70E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9.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11.png"/><Relationship Id="rId4" Type="http://schemas.openxmlformats.org/officeDocument/2006/relationships/image" Target="../media/image8.png"/><Relationship Id="rId9" Type="http://schemas.microsoft.com/office/2007/relationships/hdphoto" Target="../media/hdphoto4.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21" name="组合 20"/>
          <p:cNvGrpSpPr/>
          <p:nvPr/>
        </p:nvGrpSpPr>
        <p:grpSpPr>
          <a:xfrm>
            <a:off x="-214590" y="2749592"/>
            <a:ext cx="3000475" cy="1404242"/>
            <a:chOff x="0" y="880508"/>
            <a:chExt cx="3000475" cy="1404242"/>
          </a:xfrm>
        </p:grpSpPr>
        <p:sp>
          <p:nvSpPr>
            <p:cNvPr id="3" name="矩形 2"/>
            <p:cNvSpPr/>
            <p:nvPr/>
          </p:nvSpPr>
          <p:spPr>
            <a:xfrm>
              <a:off x="0" y="880508"/>
              <a:ext cx="232410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596475" y="880750"/>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4"/>
          <p:cNvSpPr txBox="1"/>
          <p:nvPr/>
        </p:nvSpPr>
        <p:spPr>
          <a:xfrm>
            <a:off x="2785885" y="2962664"/>
            <a:ext cx="7596592"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800" dirty="0" smtClean="0">
                <a:solidFill>
                  <a:schemeClr val="bg1"/>
                </a:solidFill>
                <a:latin typeface="微软雅黑" panose="020B0503020204020204" pitchFamily="34" charset="-122"/>
                <a:ea typeface="微软雅黑" panose="020B0503020204020204" pitchFamily="34" charset="-122"/>
              </a:rPr>
              <a:t>广东海洋大学通用</a:t>
            </a:r>
            <a:r>
              <a:rPr lang="en-US" altLang="zh-CN" sz="4800" dirty="0" smtClean="0">
                <a:solidFill>
                  <a:schemeClr val="bg1"/>
                </a:solidFill>
                <a:latin typeface="微软雅黑" panose="020B0503020204020204" pitchFamily="34" charset="-122"/>
                <a:ea typeface="微软雅黑" panose="020B0503020204020204" pitchFamily="34" charset="-122"/>
              </a:rPr>
              <a:t>PPT</a:t>
            </a:r>
            <a:r>
              <a:rPr lang="zh-CN" altLang="en-US" sz="4800" dirty="0" smtClean="0">
                <a:solidFill>
                  <a:schemeClr val="bg1"/>
                </a:solidFill>
                <a:latin typeface="微软雅黑" panose="020B0503020204020204" pitchFamily="34" charset="-122"/>
                <a:ea typeface="微软雅黑" panose="020B0503020204020204" pitchFamily="34" charset="-122"/>
              </a:rPr>
              <a:t>模板</a:t>
            </a:r>
            <a:endParaRPr lang="zh-CN" altLang="en-US" sz="4800" dirty="0">
              <a:solidFill>
                <a:schemeClr val="bg1"/>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4133088" y="4600228"/>
            <a:ext cx="4846319" cy="338554"/>
            <a:chOff x="3096495" y="4048212"/>
            <a:chExt cx="4846319" cy="338554"/>
          </a:xfrm>
        </p:grpSpPr>
        <p:sp>
          <p:nvSpPr>
            <p:cNvPr id="6" name="文本框 6"/>
            <p:cNvSpPr txBox="1"/>
            <p:nvPr/>
          </p:nvSpPr>
          <p:spPr>
            <a:xfrm>
              <a:off x="3096495" y="4048212"/>
              <a:ext cx="2015989" cy="338554"/>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rgbClr val="243152"/>
                  </a:solidFill>
                  <a:latin typeface="微软雅黑" panose="020B0503020204020204" pitchFamily="34" charset="-122"/>
                  <a:ea typeface="微软雅黑" panose="020B0503020204020204" pitchFamily="34" charset="-122"/>
                </a:rPr>
                <a:t>答辩</a:t>
              </a:r>
              <a:r>
                <a:rPr lang="zh-CN" altLang="en-US" sz="1600" dirty="0" smtClean="0">
                  <a:solidFill>
                    <a:srgbClr val="243152"/>
                  </a:solidFill>
                  <a:latin typeface="微软雅黑" panose="020B0503020204020204" pitchFamily="34" charset="-122"/>
                  <a:ea typeface="微软雅黑" panose="020B0503020204020204" pitchFamily="34" charset="-122"/>
                </a:rPr>
                <a:t>人</a:t>
              </a:r>
              <a:r>
                <a:rPr lang="zh-CN" altLang="en-US" sz="1600" dirty="0" smtClean="0">
                  <a:solidFill>
                    <a:srgbClr val="243152"/>
                  </a:solidFill>
                  <a:latin typeface="微软雅黑" panose="020B0503020204020204" pitchFamily="34" charset="-122"/>
                  <a:ea typeface="微软雅黑" panose="020B0503020204020204" pitchFamily="34" charset="-122"/>
                </a:rPr>
                <a:t>：海湾同学社</a:t>
              </a:r>
              <a:endParaRPr lang="zh-CN" altLang="en-US" sz="1600" dirty="0">
                <a:solidFill>
                  <a:srgbClr val="243152"/>
                </a:solidFill>
                <a:latin typeface="微软雅黑" panose="020B0503020204020204" pitchFamily="34" charset="-122"/>
                <a:ea typeface="微软雅黑" panose="020B0503020204020204" pitchFamily="34" charset="-122"/>
              </a:endParaRPr>
            </a:p>
          </p:txBody>
        </p:sp>
        <p:sp>
          <p:nvSpPr>
            <p:cNvPr id="7" name="文本框 7"/>
            <p:cNvSpPr txBox="1"/>
            <p:nvPr/>
          </p:nvSpPr>
          <p:spPr>
            <a:xfrm>
              <a:off x="5706919" y="4048212"/>
              <a:ext cx="2235895" cy="338554"/>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rgbClr val="243152"/>
                  </a:solidFill>
                  <a:latin typeface="微软雅黑" panose="020B0503020204020204" pitchFamily="34" charset="-122"/>
                  <a:ea typeface="微软雅黑" panose="020B0503020204020204" pitchFamily="34" charset="-122"/>
                </a:rPr>
                <a:t>指导</a:t>
              </a:r>
              <a:r>
                <a:rPr lang="zh-CN" altLang="en-US" sz="1600" dirty="0" smtClean="0">
                  <a:solidFill>
                    <a:srgbClr val="243152"/>
                  </a:solidFill>
                  <a:latin typeface="微软雅黑" panose="020B0503020204020204" pitchFamily="34" charset="-122"/>
                  <a:ea typeface="微软雅黑" panose="020B0503020204020204" pitchFamily="34" charset="-122"/>
                </a:rPr>
                <a:t>老师</a:t>
              </a:r>
              <a:r>
                <a:rPr lang="zh-CN" altLang="en-US" sz="1600" dirty="0" smtClean="0">
                  <a:solidFill>
                    <a:srgbClr val="243152"/>
                  </a:solidFill>
                  <a:latin typeface="微软雅黑" panose="020B0503020204020204" pitchFamily="34" charset="-122"/>
                  <a:ea typeface="微软雅黑" panose="020B0503020204020204" pitchFamily="34" charset="-122"/>
                </a:rPr>
                <a:t>：海湾同学社</a:t>
              </a:r>
              <a:endParaRPr lang="zh-CN" altLang="en-US" sz="1600" dirty="0">
                <a:solidFill>
                  <a:srgbClr val="243152"/>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1104900" y="1114019"/>
            <a:ext cx="9982200" cy="4629962"/>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9684" y="2638941"/>
            <a:ext cx="1625544" cy="162554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cxnSp>
        <p:nvCxnSpPr>
          <p:cNvPr id="59" name="Elbow Connector 41"/>
          <p:cNvCxnSpPr/>
          <p:nvPr/>
        </p:nvCxnSpPr>
        <p:spPr>
          <a:xfrm rot="5400000" flipH="1" flipV="1">
            <a:off x="10144713" y="5225680"/>
            <a:ext cx="630702" cy="593388"/>
          </a:xfrm>
          <a:prstGeom prst="bentConnector3">
            <a:avLst>
              <a:gd name="adj1" fmla="val 50000"/>
            </a:avLst>
          </a:prstGeom>
          <a:ln w="25400">
            <a:solidFill>
              <a:schemeClr val="bg1">
                <a:lumMod val="9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1" name="Shape 376"/>
          <p:cNvSpPr/>
          <p:nvPr/>
        </p:nvSpPr>
        <p:spPr>
          <a:xfrm>
            <a:off x="8685559" y="2902956"/>
            <a:ext cx="1" cy="222414"/>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62" name="Shape 377"/>
          <p:cNvSpPr/>
          <p:nvPr/>
        </p:nvSpPr>
        <p:spPr>
          <a:xfrm flipH="1">
            <a:off x="8082309" y="3051331"/>
            <a:ext cx="1206502"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solidFill>
          <a:ln w="12700" cap="flat">
            <a:solidFill>
              <a:schemeClr val="bg1">
                <a:lumMod val="50000"/>
              </a:schemeClr>
            </a:solidFill>
            <a:miter lim="400000"/>
          </a:ln>
          <a:effectLst/>
        </p:spPr>
        <p:txBody>
          <a:bodyPr wrap="square" lIns="0" tIns="0" rIns="0" bIns="0" numCol="1" anchor="ctr">
            <a:noAutofit/>
          </a:bodyPr>
          <a:lstStyle/>
          <a:p>
            <a:pPr lvl="0" algn="ctr">
              <a:defRPr>
                <a:solidFill>
                  <a:srgbClr val="FFFFFF"/>
                </a:solidFill>
              </a:defRPr>
            </a:pPr>
            <a:endParaRPr/>
          </a:p>
        </p:txBody>
      </p:sp>
      <p:sp>
        <p:nvSpPr>
          <p:cNvPr id="63" name="Shape 378"/>
          <p:cNvSpPr/>
          <p:nvPr/>
        </p:nvSpPr>
        <p:spPr>
          <a:xfrm flipV="1">
            <a:off x="7871597" y="2902956"/>
            <a:ext cx="1" cy="290881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64" name="Shape 379"/>
          <p:cNvSpPr/>
          <p:nvPr/>
        </p:nvSpPr>
        <p:spPr>
          <a:xfrm>
            <a:off x="7868184" y="2907840"/>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67" name="Shape 363"/>
          <p:cNvSpPr/>
          <p:nvPr/>
        </p:nvSpPr>
        <p:spPr>
          <a:xfrm>
            <a:off x="0" y="5834069"/>
            <a:ext cx="10265264" cy="0"/>
          </a:xfrm>
          <a:prstGeom prst="line">
            <a:avLst/>
          </a:prstGeom>
          <a:ln w="28575">
            <a:solidFill>
              <a:schemeClr val="bg1">
                <a:lumMod val="95000"/>
              </a:schemeClr>
            </a:solidFill>
            <a:miter lim="400000"/>
          </a:ln>
        </p:spPr>
        <p:txBody>
          <a:bodyPr lIns="0" tIns="0" rIns="0" bIns="0"/>
          <a:lstStyle/>
          <a:p>
            <a:pPr lvl="0" defTabSz="457200">
              <a:defRPr sz="1200">
                <a:latin typeface="Helvetica"/>
                <a:ea typeface="Helvetica"/>
                <a:cs typeface="Helvetica"/>
                <a:sym typeface="Helvetica"/>
              </a:defRPr>
            </a:pPr>
            <a:endParaRPr/>
          </a:p>
        </p:txBody>
      </p:sp>
      <p:sp>
        <p:nvSpPr>
          <p:cNvPr id="68" name="Shape 364"/>
          <p:cNvSpPr/>
          <p:nvPr/>
        </p:nvSpPr>
        <p:spPr>
          <a:xfrm>
            <a:off x="0" y="5898238"/>
            <a:ext cx="10265263" cy="0"/>
          </a:xfrm>
          <a:prstGeom prst="line">
            <a:avLst/>
          </a:prstGeom>
          <a:ln w="28575">
            <a:solidFill>
              <a:schemeClr val="bg1">
                <a:lumMod val="95000"/>
              </a:schemeClr>
            </a:solidFill>
            <a:miter lim="400000"/>
          </a:ln>
        </p:spPr>
        <p:txBody>
          <a:bodyPr lIns="0" tIns="0" rIns="0" bIns="0"/>
          <a:lstStyle/>
          <a:p>
            <a:pPr lvl="0" defTabSz="457200">
              <a:defRPr sz="1200">
                <a:latin typeface="Helvetica"/>
                <a:ea typeface="Helvetica"/>
                <a:cs typeface="Helvetica"/>
                <a:sym typeface="Helvetica"/>
              </a:defRPr>
            </a:pPr>
            <a:endParaRPr/>
          </a:p>
        </p:txBody>
      </p:sp>
      <p:sp>
        <p:nvSpPr>
          <p:cNvPr id="73" name="Shape 384"/>
          <p:cNvSpPr/>
          <p:nvPr/>
        </p:nvSpPr>
        <p:spPr>
          <a:xfrm>
            <a:off x="5237749" y="2168861"/>
            <a:ext cx="1" cy="275730"/>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74" name="Shape 385"/>
          <p:cNvSpPr/>
          <p:nvPr/>
        </p:nvSpPr>
        <p:spPr>
          <a:xfrm flipH="1">
            <a:off x="3613866" y="2902957"/>
            <a:ext cx="1" cy="62677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75" name="Shape 386"/>
          <p:cNvSpPr/>
          <p:nvPr/>
        </p:nvSpPr>
        <p:spPr>
          <a:xfrm flipH="1">
            <a:off x="4661707" y="2310529"/>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76" name="Shape 387"/>
          <p:cNvSpPr/>
          <p:nvPr/>
        </p:nvSpPr>
        <p:spPr>
          <a:xfrm flipH="1">
            <a:off x="3023943" y="3051332"/>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77" name="Shape 388"/>
          <p:cNvSpPr/>
          <p:nvPr/>
        </p:nvSpPr>
        <p:spPr>
          <a:xfrm flipV="1">
            <a:off x="4423786" y="2168861"/>
            <a:ext cx="1" cy="3606086"/>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78" name="Shape 389"/>
          <p:cNvSpPr/>
          <p:nvPr/>
        </p:nvSpPr>
        <p:spPr>
          <a:xfrm>
            <a:off x="4420373" y="2174916"/>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79" name="Shape 390"/>
          <p:cNvSpPr/>
          <p:nvPr/>
        </p:nvSpPr>
        <p:spPr>
          <a:xfrm flipH="1" flipV="1">
            <a:off x="3613865" y="2902957"/>
            <a:ext cx="806509"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87" name="Freeform 168"/>
          <p:cNvSpPr>
            <a:spLocks noChangeArrowheads="1"/>
          </p:cNvSpPr>
          <p:nvPr/>
        </p:nvSpPr>
        <p:spPr bwMode="auto">
          <a:xfrm>
            <a:off x="8426187" y="3405554"/>
            <a:ext cx="550834" cy="472836"/>
          </a:xfrm>
          <a:custGeom>
            <a:avLst/>
            <a:gdLst>
              <a:gd name="T0" fmla="*/ 17 w 497"/>
              <a:gd name="T1" fmla="*/ 247 h 426"/>
              <a:gd name="T2" fmla="*/ 17 w 497"/>
              <a:gd name="T3" fmla="*/ 247 h 426"/>
              <a:gd name="T4" fmla="*/ 53 w 497"/>
              <a:gd name="T5" fmla="*/ 256 h 426"/>
              <a:gd name="T6" fmla="*/ 80 w 497"/>
              <a:gd name="T7" fmla="*/ 212 h 426"/>
              <a:gd name="T8" fmla="*/ 26 w 497"/>
              <a:gd name="T9" fmla="*/ 203 h 426"/>
              <a:gd name="T10" fmla="*/ 0 w 497"/>
              <a:gd name="T11" fmla="*/ 221 h 426"/>
              <a:gd name="T12" fmla="*/ 17 w 497"/>
              <a:gd name="T13" fmla="*/ 247 h 426"/>
              <a:gd name="T14" fmla="*/ 460 w 497"/>
              <a:gd name="T15" fmla="*/ 256 h 426"/>
              <a:gd name="T16" fmla="*/ 460 w 497"/>
              <a:gd name="T17" fmla="*/ 256 h 426"/>
              <a:gd name="T18" fmla="*/ 345 w 497"/>
              <a:gd name="T19" fmla="*/ 354 h 426"/>
              <a:gd name="T20" fmla="*/ 221 w 497"/>
              <a:gd name="T21" fmla="*/ 256 h 426"/>
              <a:gd name="T22" fmla="*/ 212 w 497"/>
              <a:gd name="T23" fmla="*/ 247 h 426"/>
              <a:gd name="T24" fmla="*/ 194 w 497"/>
              <a:gd name="T25" fmla="*/ 247 h 426"/>
              <a:gd name="T26" fmla="*/ 168 w 497"/>
              <a:gd name="T27" fmla="*/ 283 h 426"/>
              <a:gd name="T28" fmla="*/ 194 w 497"/>
              <a:gd name="T29" fmla="*/ 292 h 426"/>
              <a:gd name="T30" fmla="*/ 337 w 497"/>
              <a:gd name="T31" fmla="*/ 398 h 426"/>
              <a:gd name="T32" fmla="*/ 345 w 497"/>
              <a:gd name="T33" fmla="*/ 407 h 426"/>
              <a:gd name="T34" fmla="*/ 363 w 497"/>
              <a:gd name="T35" fmla="*/ 398 h 426"/>
              <a:gd name="T36" fmla="*/ 487 w 497"/>
              <a:gd name="T37" fmla="*/ 292 h 426"/>
              <a:gd name="T38" fmla="*/ 487 w 497"/>
              <a:gd name="T39" fmla="*/ 256 h 426"/>
              <a:gd name="T40" fmla="*/ 460 w 497"/>
              <a:gd name="T41" fmla="*/ 256 h 426"/>
              <a:gd name="T42" fmla="*/ 212 w 497"/>
              <a:gd name="T43" fmla="*/ 141 h 426"/>
              <a:gd name="T44" fmla="*/ 212 w 497"/>
              <a:gd name="T45" fmla="*/ 141 h 426"/>
              <a:gd name="T46" fmla="*/ 337 w 497"/>
              <a:gd name="T47" fmla="*/ 221 h 426"/>
              <a:gd name="T48" fmla="*/ 372 w 497"/>
              <a:gd name="T49" fmla="*/ 212 h 426"/>
              <a:gd name="T50" fmla="*/ 496 w 497"/>
              <a:gd name="T51" fmla="*/ 35 h 426"/>
              <a:gd name="T52" fmla="*/ 487 w 497"/>
              <a:gd name="T53" fmla="*/ 9 h 426"/>
              <a:gd name="T54" fmla="*/ 452 w 497"/>
              <a:gd name="T55" fmla="*/ 9 h 426"/>
              <a:gd name="T56" fmla="*/ 345 w 497"/>
              <a:gd name="T57" fmla="*/ 177 h 426"/>
              <a:gd name="T58" fmla="*/ 221 w 497"/>
              <a:gd name="T59" fmla="*/ 97 h 426"/>
              <a:gd name="T60" fmla="*/ 203 w 497"/>
              <a:gd name="T61" fmla="*/ 88 h 426"/>
              <a:gd name="T62" fmla="*/ 186 w 497"/>
              <a:gd name="T63" fmla="*/ 106 h 426"/>
              <a:gd name="T64" fmla="*/ 0 w 497"/>
              <a:gd name="T65" fmla="*/ 390 h 426"/>
              <a:gd name="T66" fmla="*/ 9 w 497"/>
              <a:gd name="T67" fmla="*/ 425 h 426"/>
              <a:gd name="T68" fmla="*/ 26 w 497"/>
              <a:gd name="T69" fmla="*/ 425 h 426"/>
              <a:gd name="T70" fmla="*/ 44 w 497"/>
              <a:gd name="T71" fmla="*/ 416 h 426"/>
              <a:gd name="T72" fmla="*/ 212 w 497"/>
              <a:gd name="T73" fmla="*/ 141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7" h="426">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solidFill>
            <a:srgbClr val="243152"/>
          </a:solidFill>
          <a:ln>
            <a:noFill/>
          </a:ln>
          <a:effectLst/>
        </p:spPr>
        <p:txBody>
          <a:bodyPr wrap="none" anchor="ctr"/>
          <a:lstStyle/>
          <a:p>
            <a:endParaRPr lang="en-US" sz="900"/>
          </a:p>
        </p:txBody>
      </p:sp>
      <p:sp>
        <p:nvSpPr>
          <p:cNvPr id="88" name="Freeform 28"/>
          <p:cNvSpPr>
            <a:spLocks noChangeArrowheads="1"/>
          </p:cNvSpPr>
          <p:nvPr/>
        </p:nvSpPr>
        <p:spPr bwMode="auto">
          <a:xfrm>
            <a:off x="4987867" y="2665990"/>
            <a:ext cx="566799" cy="476511"/>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rgbClr val="243152"/>
          </a:solidFill>
          <a:ln>
            <a:noFill/>
          </a:ln>
          <a:effectLst/>
        </p:spPr>
        <p:txBody>
          <a:bodyPr wrap="none" anchor="ctr"/>
          <a:lstStyle/>
          <a:p>
            <a:endParaRPr lang="en-US" sz="900"/>
          </a:p>
        </p:txBody>
      </p:sp>
      <p:sp>
        <p:nvSpPr>
          <p:cNvPr id="89" name="Freeform 99"/>
          <p:cNvSpPr>
            <a:spLocks noChangeArrowheads="1"/>
          </p:cNvSpPr>
          <p:nvPr/>
        </p:nvSpPr>
        <p:spPr bwMode="auto">
          <a:xfrm>
            <a:off x="3326812" y="3482351"/>
            <a:ext cx="566802" cy="346096"/>
          </a:xfrm>
          <a:custGeom>
            <a:avLst/>
            <a:gdLst>
              <a:gd name="T0" fmla="*/ 381 w 497"/>
              <a:gd name="T1" fmla="*/ 151 h 303"/>
              <a:gd name="T2" fmla="*/ 381 w 497"/>
              <a:gd name="T3" fmla="*/ 151 h 303"/>
              <a:gd name="T4" fmla="*/ 434 w 497"/>
              <a:gd name="T5" fmla="*/ 45 h 303"/>
              <a:gd name="T6" fmla="*/ 470 w 497"/>
              <a:gd name="T7" fmla="*/ 45 h 303"/>
              <a:gd name="T8" fmla="*/ 381 w 497"/>
              <a:gd name="T9" fmla="*/ 0 h 303"/>
              <a:gd name="T10" fmla="*/ 133 w 497"/>
              <a:gd name="T11" fmla="*/ 0 h 303"/>
              <a:gd name="T12" fmla="*/ 0 w 497"/>
              <a:gd name="T13" fmla="*/ 151 h 303"/>
              <a:gd name="T14" fmla="*/ 133 w 497"/>
              <a:gd name="T15" fmla="*/ 302 h 303"/>
              <a:gd name="T16" fmla="*/ 381 w 497"/>
              <a:gd name="T17" fmla="*/ 302 h 303"/>
              <a:gd name="T18" fmla="*/ 470 w 497"/>
              <a:gd name="T19" fmla="*/ 257 h 303"/>
              <a:gd name="T20" fmla="*/ 434 w 497"/>
              <a:gd name="T21" fmla="*/ 257 h 303"/>
              <a:gd name="T22" fmla="*/ 381 w 497"/>
              <a:gd name="T23" fmla="*/ 151 h 303"/>
              <a:gd name="T24" fmla="*/ 310 w 497"/>
              <a:gd name="T25" fmla="*/ 196 h 303"/>
              <a:gd name="T26" fmla="*/ 310 w 497"/>
              <a:gd name="T27" fmla="*/ 196 h 303"/>
              <a:gd name="T28" fmla="*/ 302 w 497"/>
              <a:gd name="T29" fmla="*/ 196 h 303"/>
              <a:gd name="T30" fmla="*/ 221 w 497"/>
              <a:gd name="T31" fmla="*/ 169 h 303"/>
              <a:gd name="T32" fmla="*/ 212 w 497"/>
              <a:gd name="T33" fmla="*/ 196 h 303"/>
              <a:gd name="T34" fmla="*/ 186 w 497"/>
              <a:gd name="T35" fmla="*/ 204 h 303"/>
              <a:gd name="T36" fmla="*/ 98 w 497"/>
              <a:gd name="T37" fmla="*/ 125 h 303"/>
              <a:gd name="T38" fmla="*/ 89 w 497"/>
              <a:gd name="T39" fmla="*/ 107 h 303"/>
              <a:gd name="T40" fmla="*/ 106 w 497"/>
              <a:gd name="T41" fmla="*/ 107 h 303"/>
              <a:gd name="T42" fmla="*/ 177 w 497"/>
              <a:gd name="T43" fmla="*/ 143 h 303"/>
              <a:gd name="T44" fmla="*/ 195 w 497"/>
              <a:gd name="T45" fmla="*/ 116 h 303"/>
              <a:gd name="T46" fmla="*/ 221 w 497"/>
              <a:gd name="T47" fmla="*/ 107 h 303"/>
              <a:gd name="T48" fmla="*/ 310 w 497"/>
              <a:gd name="T49" fmla="*/ 187 h 303"/>
              <a:gd name="T50" fmla="*/ 310 w 497"/>
              <a:gd name="T51" fmla="*/ 196 h 303"/>
              <a:gd name="T52" fmla="*/ 470 w 497"/>
              <a:gd name="T53" fmla="*/ 98 h 303"/>
              <a:gd name="T54" fmla="*/ 470 w 497"/>
              <a:gd name="T55" fmla="*/ 98 h 303"/>
              <a:gd name="T56" fmla="*/ 452 w 497"/>
              <a:gd name="T57" fmla="*/ 98 h 303"/>
              <a:gd name="T58" fmla="*/ 425 w 497"/>
              <a:gd name="T59" fmla="*/ 151 h 303"/>
              <a:gd name="T60" fmla="*/ 452 w 497"/>
              <a:gd name="T61" fmla="*/ 204 h 303"/>
              <a:gd name="T62" fmla="*/ 470 w 497"/>
              <a:gd name="T63" fmla="*/ 204 h 303"/>
              <a:gd name="T64" fmla="*/ 496 w 497"/>
              <a:gd name="T65" fmla="*/ 151 h 303"/>
              <a:gd name="T66" fmla="*/ 470 w 497"/>
              <a:gd name="T67" fmla="*/ 9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7" h="303">
                <a:moveTo>
                  <a:pt x="381" y="151"/>
                </a:moveTo>
                <a:lnTo>
                  <a:pt x="381" y="151"/>
                </a:lnTo>
                <a:cubicBezTo>
                  <a:pt x="381" y="90"/>
                  <a:pt x="417" y="45"/>
                  <a:pt x="434" y="45"/>
                </a:cubicBezTo>
                <a:cubicBezTo>
                  <a:pt x="443" y="45"/>
                  <a:pt x="470" y="45"/>
                  <a:pt x="470" y="45"/>
                </a:cubicBezTo>
                <a:cubicBezTo>
                  <a:pt x="452" y="18"/>
                  <a:pt x="443" y="0"/>
                  <a:pt x="381" y="0"/>
                </a:cubicBezTo>
                <a:cubicBezTo>
                  <a:pt x="133" y="0"/>
                  <a:pt x="133" y="0"/>
                  <a:pt x="133" y="0"/>
                </a:cubicBezTo>
                <a:cubicBezTo>
                  <a:pt x="36" y="0"/>
                  <a:pt x="0" y="90"/>
                  <a:pt x="0" y="151"/>
                </a:cubicBezTo>
                <a:cubicBezTo>
                  <a:pt x="0" y="213"/>
                  <a:pt x="36" y="302"/>
                  <a:pt x="133" y="302"/>
                </a:cubicBezTo>
                <a:cubicBezTo>
                  <a:pt x="381" y="302"/>
                  <a:pt x="381" y="302"/>
                  <a:pt x="381" y="302"/>
                </a:cubicBezTo>
                <a:cubicBezTo>
                  <a:pt x="443" y="302"/>
                  <a:pt x="452" y="284"/>
                  <a:pt x="470" y="257"/>
                </a:cubicBezTo>
                <a:cubicBezTo>
                  <a:pt x="470" y="257"/>
                  <a:pt x="461" y="257"/>
                  <a:pt x="434" y="257"/>
                </a:cubicBezTo>
                <a:cubicBezTo>
                  <a:pt x="417" y="257"/>
                  <a:pt x="381" y="222"/>
                  <a:pt x="381" y="151"/>
                </a:cubicBezTo>
                <a:close/>
                <a:moveTo>
                  <a:pt x="310" y="196"/>
                </a:moveTo>
                <a:lnTo>
                  <a:pt x="310" y="196"/>
                </a:lnTo>
                <a:cubicBezTo>
                  <a:pt x="310" y="204"/>
                  <a:pt x="302" y="196"/>
                  <a:pt x="302" y="196"/>
                </a:cubicBezTo>
                <a:cubicBezTo>
                  <a:pt x="221" y="169"/>
                  <a:pt x="221" y="169"/>
                  <a:pt x="221" y="169"/>
                </a:cubicBezTo>
                <a:cubicBezTo>
                  <a:pt x="221" y="169"/>
                  <a:pt x="221" y="178"/>
                  <a:pt x="212" y="196"/>
                </a:cubicBezTo>
                <a:cubicBezTo>
                  <a:pt x="204" y="204"/>
                  <a:pt x="204" y="222"/>
                  <a:pt x="186" y="204"/>
                </a:cubicBezTo>
                <a:cubicBezTo>
                  <a:pt x="159" y="187"/>
                  <a:pt x="98" y="125"/>
                  <a:pt x="98" y="125"/>
                </a:cubicBezTo>
                <a:cubicBezTo>
                  <a:pt x="98" y="125"/>
                  <a:pt x="89" y="116"/>
                  <a:pt x="89" y="107"/>
                </a:cubicBezTo>
                <a:cubicBezTo>
                  <a:pt x="98" y="107"/>
                  <a:pt x="106" y="107"/>
                  <a:pt x="106" y="107"/>
                </a:cubicBezTo>
                <a:cubicBezTo>
                  <a:pt x="177" y="143"/>
                  <a:pt x="177" y="143"/>
                  <a:pt x="177" y="143"/>
                </a:cubicBezTo>
                <a:cubicBezTo>
                  <a:pt x="177" y="143"/>
                  <a:pt x="186" y="125"/>
                  <a:pt x="195" y="116"/>
                </a:cubicBezTo>
                <a:cubicBezTo>
                  <a:pt x="195" y="98"/>
                  <a:pt x="204" y="90"/>
                  <a:pt x="221" y="107"/>
                </a:cubicBezTo>
                <a:cubicBezTo>
                  <a:pt x="239" y="116"/>
                  <a:pt x="310" y="187"/>
                  <a:pt x="310" y="187"/>
                </a:cubicBezTo>
                <a:cubicBezTo>
                  <a:pt x="310" y="187"/>
                  <a:pt x="319" y="196"/>
                  <a:pt x="310" y="196"/>
                </a:cubicBezTo>
                <a:close/>
                <a:moveTo>
                  <a:pt x="470" y="98"/>
                </a:moveTo>
                <a:lnTo>
                  <a:pt x="470" y="98"/>
                </a:lnTo>
                <a:cubicBezTo>
                  <a:pt x="452" y="98"/>
                  <a:pt x="452" y="98"/>
                  <a:pt x="452" y="98"/>
                </a:cubicBezTo>
                <a:cubicBezTo>
                  <a:pt x="434" y="98"/>
                  <a:pt x="425" y="125"/>
                  <a:pt x="425" y="151"/>
                </a:cubicBezTo>
                <a:cubicBezTo>
                  <a:pt x="425" y="178"/>
                  <a:pt x="434" y="204"/>
                  <a:pt x="452" y="204"/>
                </a:cubicBezTo>
                <a:cubicBezTo>
                  <a:pt x="470" y="204"/>
                  <a:pt x="470" y="204"/>
                  <a:pt x="470" y="204"/>
                </a:cubicBezTo>
                <a:cubicBezTo>
                  <a:pt x="478" y="204"/>
                  <a:pt x="496" y="178"/>
                  <a:pt x="496" y="151"/>
                </a:cubicBezTo>
                <a:cubicBezTo>
                  <a:pt x="496" y="125"/>
                  <a:pt x="478" y="98"/>
                  <a:pt x="470" y="98"/>
                </a:cubicBezTo>
                <a:close/>
              </a:path>
            </a:pathLst>
          </a:custGeom>
          <a:solidFill>
            <a:srgbClr val="243152"/>
          </a:solidFill>
          <a:ln>
            <a:noFill/>
          </a:ln>
          <a:effectLst/>
        </p:spPr>
        <p:txBody>
          <a:bodyPr wrap="none" anchor="ctr"/>
          <a:lstStyle/>
          <a:p>
            <a:endParaRPr lang="en-US" sz="900"/>
          </a:p>
        </p:txBody>
      </p:sp>
      <p:sp>
        <p:nvSpPr>
          <p:cNvPr id="90" name="Shape 373"/>
          <p:cNvSpPr/>
          <p:nvPr/>
        </p:nvSpPr>
        <p:spPr>
          <a:xfrm>
            <a:off x="10074826" y="5774944"/>
            <a:ext cx="190437" cy="1920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8100" cap="flat">
            <a:solidFill>
              <a:schemeClr val="bg1">
                <a:lumMod val="95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grpSp>
        <p:nvGrpSpPr>
          <p:cNvPr id="94" name="组合 93"/>
          <p:cNvGrpSpPr/>
          <p:nvPr/>
        </p:nvGrpSpPr>
        <p:grpSpPr>
          <a:xfrm rot="5400000">
            <a:off x="649322" y="487738"/>
            <a:ext cx="1057256" cy="1057256"/>
            <a:chOff x="1381885" y="2749834"/>
            <a:chExt cx="1404000" cy="1404000"/>
          </a:xfrm>
        </p:grpSpPr>
        <p:sp>
          <p:nvSpPr>
            <p:cNvPr id="95" name="椭圆 94"/>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6" name="Group 32"/>
            <p:cNvGrpSpPr/>
            <p:nvPr/>
          </p:nvGrpSpPr>
          <p:grpSpPr>
            <a:xfrm>
              <a:off x="1406855" y="2773316"/>
              <a:ext cx="1354060" cy="1356796"/>
              <a:chOff x="3692576" y="1742634"/>
              <a:chExt cx="2790379" cy="2796023"/>
            </a:xfrm>
          </p:grpSpPr>
          <p:grpSp>
            <p:nvGrpSpPr>
              <p:cNvPr id="97" name="组合 79"/>
              <p:cNvGrpSpPr/>
              <p:nvPr/>
            </p:nvGrpSpPr>
            <p:grpSpPr bwMode="auto">
              <a:xfrm>
                <a:off x="3692576" y="1742634"/>
                <a:ext cx="2790379" cy="2796023"/>
                <a:chOff x="6379729" y="2488774"/>
                <a:chExt cx="2513016" cy="2513016"/>
              </a:xfrm>
            </p:grpSpPr>
            <p:sp>
              <p:nvSpPr>
                <p:cNvPr id="9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00"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98"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01" name="文本框 100"/>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02" name="矩形 101"/>
          <p:cNvSpPr/>
          <p:nvPr/>
        </p:nvSpPr>
        <p:spPr>
          <a:xfrm>
            <a:off x="1799375" y="383602"/>
            <a:ext cx="3262432" cy="719556"/>
          </a:xfrm>
          <a:prstGeom prst="rect">
            <a:avLst/>
          </a:prstGeom>
        </p:spPr>
        <p:txBody>
          <a:bodyPr wrap="none">
            <a:spAutoFit/>
          </a:bodyPr>
          <a:lstStyle/>
          <a:p>
            <a:pPr>
              <a:lnSpc>
                <a:spcPct val="200000"/>
              </a:lnSpc>
            </a:pPr>
            <a:r>
              <a:rPr lang="zh-CN" altLang="en-US" sz="2400" b="1" dirty="0" smtClean="0">
                <a:solidFill>
                  <a:schemeClr val="bg1"/>
                </a:solidFill>
                <a:latin typeface="微软雅黑" panose="020B0503020204020204" pitchFamily="34" charset="-122"/>
                <a:ea typeface="微软雅黑" panose="020B0503020204020204" pitchFamily="34" charset="-122"/>
              </a:rPr>
              <a:t>课题</a:t>
            </a:r>
            <a:r>
              <a:rPr lang="zh-CN" altLang="en-US" sz="2400" b="1" dirty="0">
                <a:solidFill>
                  <a:schemeClr val="bg1"/>
                </a:solidFill>
                <a:latin typeface="微软雅黑" panose="020B0503020204020204" pitchFamily="34" charset="-122"/>
                <a:ea typeface="微软雅黑" panose="020B0503020204020204" pitchFamily="34" charset="-122"/>
              </a:rPr>
              <a:t>研究的思路与方法</a:t>
            </a:r>
          </a:p>
        </p:txBody>
      </p:sp>
      <p:sp>
        <p:nvSpPr>
          <p:cNvPr id="103" name="文本框 102"/>
          <p:cNvSpPr txBox="1"/>
          <p:nvPr/>
        </p:nvSpPr>
        <p:spPr>
          <a:xfrm>
            <a:off x="1799375" y="1034236"/>
            <a:ext cx="5022106"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04" name="Shape 368"/>
          <p:cNvSpPr/>
          <p:nvPr/>
        </p:nvSpPr>
        <p:spPr>
          <a:xfrm>
            <a:off x="4017119" y="5916615"/>
            <a:ext cx="895949" cy="338552"/>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en-US" altLang="zh-CN" sz="1600" dirty="0" smtClean="0">
                <a:solidFill>
                  <a:schemeClr val="bg1"/>
                </a:solidFill>
              </a:rPr>
              <a:t>Text here </a:t>
            </a:r>
            <a:endParaRPr sz="1600" dirty="0">
              <a:solidFill>
                <a:schemeClr val="bg1"/>
              </a:solidFill>
            </a:endParaRPr>
          </a:p>
        </p:txBody>
      </p:sp>
      <p:sp>
        <p:nvSpPr>
          <p:cNvPr id="105" name="文本框 104"/>
          <p:cNvSpPr txBox="1"/>
          <p:nvPr/>
        </p:nvSpPr>
        <p:spPr>
          <a:xfrm>
            <a:off x="2900832" y="4310272"/>
            <a:ext cx="1452722" cy="1246495"/>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a:off x="7975243" y="4310272"/>
            <a:ext cx="1452722" cy="1246495"/>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a:off x="4514912" y="3660931"/>
            <a:ext cx="1452722" cy="1246495"/>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09" name="Shape 368"/>
          <p:cNvSpPr/>
          <p:nvPr/>
        </p:nvSpPr>
        <p:spPr>
          <a:xfrm>
            <a:off x="7420209" y="5916615"/>
            <a:ext cx="895949" cy="338552"/>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en-US" altLang="zh-CN" sz="1600" dirty="0" smtClean="0">
                <a:solidFill>
                  <a:schemeClr val="bg1"/>
                </a:solidFill>
              </a:rPr>
              <a:t>Text here </a:t>
            </a:r>
            <a:endParaRPr sz="1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500"/>
                                        <p:tgtEl>
                                          <p:spTgt spid="6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left)">
                                      <p:cBhvr>
                                        <p:cTn id="10" dur="500"/>
                                        <p:tgtEl>
                                          <p:spTgt spid="68"/>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89"/>
                                        </p:tgtEl>
                                        <p:attrNameLst>
                                          <p:attrName>style.visibility</p:attrName>
                                        </p:attrNameLst>
                                      </p:cBhvr>
                                      <p:to>
                                        <p:strVal val="visible"/>
                                      </p:to>
                                    </p:set>
                                    <p:animEffect transition="in" filter="randombar(horizontal)">
                                      <p:cBhvr>
                                        <p:cTn id="14" dur="500"/>
                                        <p:tgtEl>
                                          <p:spTgt spid="89"/>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randombar(horizontal)">
                                      <p:cBhvr>
                                        <p:cTn id="17" dur="500"/>
                                        <p:tgtEl>
                                          <p:spTgt spid="88"/>
                                        </p:tgtEl>
                                      </p:cBhvr>
                                    </p:animEffect>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randombar(horizontal)">
                                      <p:cBhvr>
                                        <p:cTn id="21" dur="500"/>
                                        <p:tgtEl>
                                          <p:spTgt spid="87"/>
                                        </p:tgtEl>
                                      </p:cBhvr>
                                    </p:animEffect>
                                  </p:childTnLst>
                                </p:cTn>
                              </p:par>
                            </p:childTnLst>
                          </p:cTn>
                        </p:par>
                        <p:par>
                          <p:cTn id="22" fill="hold">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90"/>
                                        </p:tgtEl>
                                        <p:attrNameLst>
                                          <p:attrName>style.visibility</p:attrName>
                                        </p:attrNameLst>
                                      </p:cBhvr>
                                      <p:to>
                                        <p:strVal val="visible"/>
                                      </p:to>
                                    </p:set>
                                    <p:anim calcmode="lin" valueType="num">
                                      <p:cBhvr additive="base">
                                        <p:cTn id="25" dur="500" fill="hold"/>
                                        <p:tgtEl>
                                          <p:spTgt spid="90"/>
                                        </p:tgtEl>
                                        <p:attrNameLst>
                                          <p:attrName>ppt_x</p:attrName>
                                        </p:attrNameLst>
                                      </p:cBhvr>
                                      <p:tavLst>
                                        <p:tav tm="0">
                                          <p:val>
                                            <p:strVal val="0-#ppt_w/2"/>
                                          </p:val>
                                        </p:tav>
                                        <p:tav tm="100000">
                                          <p:val>
                                            <p:strVal val="#ppt_x"/>
                                          </p:val>
                                        </p:tav>
                                      </p:tavLst>
                                    </p:anim>
                                    <p:anim calcmode="lin" valueType="num">
                                      <p:cBhvr additive="base">
                                        <p:cTn id="26" dur="500" fill="hold"/>
                                        <p:tgtEl>
                                          <p:spTgt spid="90"/>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2" presetClass="entr" presetSubtype="4" fill="hold" nodeType="after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wipe(down)">
                                      <p:cBhvr>
                                        <p:cTn id="3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87" grpId="0" animBg="1"/>
      <p:bldP spid="88" grpId="0" animBg="1"/>
      <p:bldP spid="89" grpId="0" animBg="1"/>
      <p:bldP spid="9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03</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3616035" y="3344878"/>
            <a:ext cx="4959929"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课题</a:t>
            </a:r>
            <a:r>
              <a:rPr lang="zh-CN" altLang="en-US" sz="2800" b="1" dirty="0" smtClean="0">
                <a:solidFill>
                  <a:schemeClr val="bg1"/>
                </a:solidFill>
                <a:latin typeface="微软雅黑" panose="020B0503020204020204" pitchFamily="34" charset="-122"/>
                <a:ea typeface="微软雅黑" panose="020B0503020204020204" pitchFamily="34" charset="-122"/>
              </a:rPr>
              <a:t>研究的进展</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84947" y="3868098"/>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03</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grpSp>
        <p:nvGrpSpPr>
          <p:cNvPr id="3" name="组合 2"/>
          <p:cNvGrpSpPr/>
          <p:nvPr/>
        </p:nvGrpSpPr>
        <p:grpSpPr>
          <a:xfrm>
            <a:off x="3152775" y="2166834"/>
            <a:ext cx="5886450" cy="4031956"/>
            <a:chOff x="2649512" y="1577782"/>
            <a:chExt cx="6892976" cy="4721382"/>
          </a:xfrm>
        </p:grpSpPr>
        <p:grpSp>
          <p:nvGrpSpPr>
            <p:cNvPr id="47" name="Group 3"/>
            <p:cNvGrpSpPr/>
            <p:nvPr/>
          </p:nvGrpSpPr>
          <p:grpSpPr>
            <a:xfrm>
              <a:off x="3439455" y="1577782"/>
              <a:ext cx="5331020" cy="4721382"/>
              <a:chOff x="6096000" y="1124744"/>
              <a:chExt cx="5331020" cy="4888039"/>
            </a:xfrm>
          </p:grpSpPr>
          <p:pic>
            <p:nvPicPr>
              <p:cNvPr id="48" name="Picture 4" descr="iMac-Mas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1124744"/>
                <a:ext cx="5331020" cy="4888039"/>
              </a:xfrm>
              <a:prstGeom prst="rect">
                <a:avLst/>
              </a:prstGeom>
            </p:spPr>
          </p:pic>
          <p:sp>
            <p:nvSpPr>
              <p:cNvPr id="49" name="Rectangle 5"/>
              <p:cNvSpPr/>
              <p:nvPr/>
            </p:nvSpPr>
            <p:spPr>
              <a:xfrm>
                <a:off x="6421250" y="1439070"/>
                <a:ext cx="4715310" cy="2782017"/>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 name="组合 1"/>
            <p:cNvGrpSpPr/>
            <p:nvPr/>
          </p:nvGrpSpPr>
          <p:grpSpPr>
            <a:xfrm>
              <a:off x="2649512" y="2365254"/>
              <a:ext cx="6892976" cy="2685955"/>
              <a:chOff x="2649512" y="2365254"/>
              <a:chExt cx="6892976" cy="2685955"/>
            </a:xfrm>
          </p:grpSpPr>
          <p:sp>
            <p:nvSpPr>
              <p:cNvPr id="51" name="Rounded Rectangle 8"/>
              <p:cNvSpPr/>
              <p:nvPr/>
            </p:nvSpPr>
            <p:spPr>
              <a:xfrm>
                <a:off x="8920740" y="3398388"/>
                <a:ext cx="621748" cy="621748"/>
              </a:xfrm>
              <a:prstGeom prst="roundRect">
                <a:avLst>
                  <a:gd name="adj" fmla="val 1103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27"/>
              <p:cNvSpPr>
                <a:spLocks noChangeArrowheads="1"/>
              </p:cNvSpPr>
              <p:nvPr/>
            </p:nvSpPr>
            <p:spPr bwMode="auto">
              <a:xfrm>
                <a:off x="9079968" y="3590583"/>
                <a:ext cx="303290" cy="237357"/>
              </a:xfrm>
              <a:custGeom>
                <a:avLst/>
                <a:gdLst>
                  <a:gd name="T0" fmla="*/ 434 w 506"/>
                  <a:gd name="T1" fmla="*/ 70 h 399"/>
                  <a:gd name="T2" fmla="*/ 434 w 506"/>
                  <a:gd name="T3" fmla="*/ 70 h 399"/>
                  <a:gd name="T4" fmla="*/ 168 w 506"/>
                  <a:gd name="T5" fmla="*/ 35 h 399"/>
                  <a:gd name="T6" fmla="*/ 9 w 506"/>
                  <a:gd name="T7" fmla="*/ 221 h 399"/>
                  <a:gd name="T8" fmla="*/ 195 w 506"/>
                  <a:gd name="T9" fmla="*/ 398 h 399"/>
                  <a:gd name="T10" fmla="*/ 381 w 506"/>
                  <a:gd name="T11" fmla="*/ 310 h 399"/>
                  <a:gd name="T12" fmla="*/ 363 w 506"/>
                  <a:gd name="T13" fmla="*/ 212 h 399"/>
                  <a:gd name="T14" fmla="*/ 469 w 506"/>
                  <a:gd name="T15" fmla="*/ 203 h 399"/>
                  <a:gd name="T16" fmla="*/ 434 w 506"/>
                  <a:gd name="T17" fmla="*/ 70 h 399"/>
                  <a:gd name="T18" fmla="*/ 274 w 506"/>
                  <a:gd name="T19" fmla="*/ 301 h 399"/>
                  <a:gd name="T20" fmla="*/ 274 w 506"/>
                  <a:gd name="T21" fmla="*/ 301 h 399"/>
                  <a:gd name="T22" fmla="*/ 239 w 506"/>
                  <a:gd name="T23" fmla="*/ 265 h 399"/>
                  <a:gd name="T24" fmla="*/ 274 w 506"/>
                  <a:gd name="T25" fmla="*/ 230 h 399"/>
                  <a:gd name="T26" fmla="*/ 309 w 506"/>
                  <a:gd name="T27" fmla="*/ 265 h 399"/>
                  <a:gd name="T28" fmla="*/ 274 w 506"/>
                  <a:gd name="T29" fmla="*/ 301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6" h="399">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solidFill>
                <a:srgbClr val="243152"/>
              </a:solidFill>
              <a:ln>
                <a:noFill/>
              </a:ln>
              <a:effectLst/>
            </p:spPr>
            <p:txBody>
              <a:bodyPr wrap="none" anchor="ctr"/>
              <a:lstStyle/>
              <a:p>
                <a:endParaRPr lang="en-US" sz="900"/>
              </a:p>
            </p:txBody>
          </p:sp>
          <p:sp>
            <p:nvSpPr>
              <p:cNvPr id="54" name="Rounded Rectangle 6"/>
              <p:cNvSpPr/>
              <p:nvPr/>
            </p:nvSpPr>
            <p:spPr>
              <a:xfrm>
                <a:off x="8920740" y="4429461"/>
                <a:ext cx="621748" cy="621748"/>
              </a:xfrm>
              <a:prstGeom prst="roundRect">
                <a:avLst>
                  <a:gd name="adj" fmla="val 1103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28"/>
              <p:cNvSpPr>
                <a:spLocks noChangeArrowheads="1"/>
              </p:cNvSpPr>
              <p:nvPr/>
            </p:nvSpPr>
            <p:spPr bwMode="auto">
              <a:xfrm>
                <a:off x="9108288" y="4613002"/>
                <a:ext cx="298014" cy="250542"/>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rgbClr val="243152"/>
              </a:solidFill>
              <a:ln>
                <a:noFill/>
              </a:ln>
              <a:effectLst/>
            </p:spPr>
            <p:txBody>
              <a:bodyPr wrap="none" anchor="ctr"/>
              <a:lstStyle/>
              <a:p>
                <a:endParaRPr lang="en-US" sz="900"/>
              </a:p>
            </p:txBody>
          </p:sp>
          <p:sp>
            <p:nvSpPr>
              <p:cNvPr id="57" name="Rounded Rectangle 11"/>
              <p:cNvSpPr/>
              <p:nvPr/>
            </p:nvSpPr>
            <p:spPr>
              <a:xfrm>
                <a:off x="2649512" y="2365254"/>
                <a:ext cx="621748" cy="621748"/>
              </a:xfrm>
              <a:prstGeom prst="roundRect">
                <a:avLst>
                  <a:gd name="adj" fmla="val 1103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30"/>
              <p:cNvSpPr>
                <a:spLocks noChangeArrowheads="1"/>
              </p:cNvSpPr>
              <p:nvPr/>
            </p:nvSpPr>
            <p:spPr bwMode="auto">
              <a:xfrm rot="19713738">
                <a:off x="2809200" y="2532970"/>
                <a:ext cx="302370" cy="286314"/>
              </a:xfrm>
              <a:custGeom>
                <a:avLst/>
                <a:gdLst>
                  <a:gd name="T0" fmla="*/ 133 w 498"/>
                  <a:gd name="T1" fmla="*/ 469 h 470"/>
                  <a:gd name="T2" fmla="*/ 133 w 498"/>
                  <a:gd name="T3" fmla="*/ 469 h 470"/>
                  <a:gd name="T4" fmla="*/ 186 w 498"/>
                  <a:gd name="T5" fmla="*/ 469 h 470"/>
                  <a:gd name="T6" fmla="*/ 293 w 498"/>
                  <a:gd name="T7" fmla="*/ 265 h 470"/>
                  <a:gd name="T8" fmla="*/ 426 w 498"/>
                  <a:gd name="T9" fmla="*/ 265 h 470"/>
                  <a:gd name="T10" fmla="*/ 497 w 498"/>
                  <a:gd name="T11" fmla="*/ 230 h 470"/>
                  <a:gd name="T12" fmla="*/ 426 w 498"/>
                  <a:gd name="T13" fmla="*/ 195 h 470"/>
                  <a:gd name="T14" fmla="*/ 293 w 498"/>
                  <a:gd name="T15" fmla="*/ 195 h 470"/>
                  <a:gd name="T16" fmla="*/ 186 w 498"/>
                  <a:gd name="T17" fmla="*/ 0 h 470"/>
                  <a:gd name="T18" fmla="*/ 133 w 498"/>
                  <a:gd name="T19" fmla="*/ 0 h 470"/>
                  <a:gd name="T20" fmla="*/ 195 w 498"/>
                  <a:gd name="T21" fmla="*/ 195 h 470"/>
                  <a:gd name="T22" fmla="*/ 107 w 498"/>
                  <a:gd name="T23" fmla="*/ 195 h 470"/>
                  <a:gd name="T24" fmla="*/ 53 w 498"/>
                  <a:gd name="T25" fmla="*/ 150 h 470"/>
                  <a:gd name="T26" fmla="*/ 0 w 498"/>
                  <a:gd name="T27" fmla="*/ 150 h 470"/>
                  <a:gd name="T28" fmla="*/ 36 w 498"/>
                  <a:gd name="T29" fmla="*/ 230 h 470"/>
                  <a:gd name="T30" fmla="*/ 0 w 498"/>
                  <a:gd name="T31" fmla="*/ 319 h 470"/>
                  <a:gd name="T32" fmla="*/ 53 w 498"/>
                  <a:gd name="T33" fmla="*/ 319 h 470"/>
                  <a:gd name="T34" fmla="*/ 107 w 498"/>
                  <a:gd name="T35" fmla="*/ 265 h 470"/>
                  <a:gd name="T36" fmla="*/ 195 w 498"/>
                  <a:gd name="T37" fmla="*/ 265 h 470"/>
                  <a:gd name="T38" fmla="*/ 133 w 498"/>
                  <a:gd name="T39" fmla="*/ 4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470">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solidFill>
                <a:srgbClr val="243152"/>
              </a:solidFill>
              <a:ln>
                <a:noFill/>
              </a:ln>
              <a:effectLst/>
            </p:spPr>
            <p:txBody>
              <a:bodyPr wrap="none" anchor="ctr"/>
              <a:lstStyle/>
              <a:p>
                <a:endParaRPr lang="en-US" sz="900"/>
              </a:p>
            </p:txBody>
          </p:sp>
          <p:sp>
            <p:nvSpPr>
              <p:cNvPr id="95" name="Rounded Rectangle 9"/>
              <p:cNvSpPr/>
              <p:nvPr/>
            </p:nvSpPr>
            <p:spPr>
              <a:xfrm>
                <a:off x="2649512" y="3398388"/>
                <a:ext cx="621748" cy="621748"/>
              </a:xfrm>
              <a:prstGeom prst="roundRect">
                <a:avLst>
                  <a:gd name="adj" fmla="val 1103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102"/>
              <p:cNvSpPr>
                <a:spLocks noChangeArrowheads="1"/>
              </p:cNvSpPr>
              <p:nvPr/>
            </p:nvSpPr>
            <p:spPr bwMode="auto">
              <a:xfrm>
                <a:off x="2811377" y="3571049"/>
                <a:ext cx="298016" cy="266366"/>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rgbClr val="243152"/>
              </a:solidFill>
              <a:ln>
                <a:noFill/>
              </a:ln>
              <a:effectLst/>
            </p:spPr>
            <p:txBody>
              <a:bodyPr wrap="none" anchor="ctr"/>
              <a:lstStyle/>
              <a:p>
                <a:endParaRPr lang="en-US" sz="900"/>
              </a:p>
            </p:txBody>
          </p:sp>
          <p:sp>
            <p:nvSpPr>
              <p:cNvPr id="98" name="Rounded Rectangle 7"/>
              <p:cNvSpPr/>
              <p:nvPr/>
            </p:nvSpPr>
            <p:spPr>
              <a:xfrm>
                <a:off x="2649512" y="4429461"/>
                <a:ext cx="621748" cy="621748"/>
              </a:xfrm>
              <a:prstGeom prst="roundRect">
                <a:avLst>
                  <a:gd name="adj" fmla="val 1103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123"/>
              <p:cNvSpPr>
                <a:spLocks noChangeArrowheads="1"/>
              </p:cNvSpPr>
              <p:nvPr/>
            </p:nvSpPr>
            <p:spPr bwMode="auto">
              <a:xfrm>
                <a:off x="2824564" y="4601877"/>
                <a:ext cx="271641" cy="276915"/>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rgbClr val="243152"/>
              </a:solidFill>
              <a:ln>
                <a:noFill/>
              </a:ln>
              <a:effectLst/>
            </p:spPr>
            <p:txBody>
              <a:bodyPr wrap="none" anchor="ctr"/>
              <a:lstStyle/>
              <a:p>
                <a:endParaRPr lang="en-US" sz="900"/>
              </a:p>
            </p:txBody>
          </p:sp>
          <p:sp>
            <p:nvSpPr>
              <p:cNvPr id="101" name="Rounded Rectangle 10"/>
              <p:cNvSpPr/>
              <p:nvPr/>
            </p:nvSpPr>
            <p:spPr>
              <a:xfrm>
                <a:off x="8920740" y="2365254"/>
                <a:ext cx="621748" cy="621748"/>
              </a:xfrm>
              <a:prstGeom prst="roundRect">
                <a:avLst>
                  <a:gd name="adj" fmla="val 1103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utoShape 96"/>
              <p:cNvSpPr/>
              <p:nvPr/>
            </p:nvSpPr>
            <p:spPr bwMode="auto">
              <a:xfrm>
                <a:off x="9108288" y="2550708"/>
                <a:ext cx="246651" cy="2467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rgbClr val="243152"/>
              </a:solidFill>
              <a:ln>
                <a:noFill/>
              </a:ln>
              <a:effectLst/>
            </p:spPr>
            <p:txBody>
              <a:bodyPr lIns="50789" tIns="50789" rIns="50789" bIns="50789" anchor="ctr"/>
              <a:lstStyle/>
              <a:p>
                <a:pPr defTabSz="456565">
                  <a:defRPr/>
                </a:pPr>
                <a:endParaRPr lang="es-ES" sz="2900">
                  <a:solidFill>
                    <a:schemeClr val="bg1"/>
                  </a:solidFill>
                  <a:effectLst>
                    <a:outerShdw blurRad="38100" dist="38100" dir="2700000" algn="tl">
                      <a:srgbClr val="000000"/>
                    </a:outerShdw>
                  </a:effectLst>
                  <a:latin typeface="Gill Sans" charset="0"/>
                  <a:cs typeface="Gill Sans" charset="0"/>
                  <a:sym typeface="Gill Sans" charset="0"/>
                </a:endParaRPr>
              </a:p>
            </p:txBody>
          </p:sp>
        </p:grpSp>
      </p:grpSp>
      <p:sp>
        <p:nvSpPr>
          <p:cNvPr id="34" name="文本框 33"/>
          <p:cNvSpPr txBox="1"/>
          <p:nvPr/>
        </p:nvSpPr>
        <p:spPr>
          <a:xfrm>
            <a:off x="9077325" y="2826036"/>
            <a:ext cx="1880122" cy="553998"/>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9077325" y="3705776"/>
            <a:ext cx="1880122" cy="553998"/>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9077325" y="4594107"/>
            <a:ext cx="1880122" cy="553998"/>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200836" y="2826036"/>
            <a:ext cx="1880122" cy="553998"/>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1200836" y="3705776"/>
            <a:ext cx="1880122" cy="553998"/>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200836" y="4594107"/>
            <a:ext cx="1880122" cy="553998"/>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977393" y="641493"/>
            <a:ext cx="4959929"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课题</a:t>
            </a:r>
            <a:r>
              <a:rPr lang="zh-CN" altLang="en-US" sz="2000" b="1" dirty="0" smtClean="0">
                <a:solidFill>
                  <a:schemeClr val="bg1"/>
                </a:solidFill>
                <a:latin typeface="微软雅黑" panose="020B0503020204020204" pitchFamily="34" charset="-122"/>
                <a:ea typeface="微软雅黑" panose="020B0503020204020204" pitchFamily="34" charset="-122"/>
              </a:rPr>
              <a:t>研究的进展</a:t>
            </a:r>
            <a:endParaRPr lang="en-US" altLang="zh-CN" sz="2000" b="1" dirty="0" smtClean="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1977393" y="1103158"/>
            <a:ext cx="5022106"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t="14312"/>
          <a:stretch/>
        </p:blipFill>
        <p:spPr>
          <a:xfrm>
            <a:off x="4105125" y="2426109"/>
            <a:ext cx="4026771" cy="245678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2" name="组合 1"/>
          <p:cNvGrpSpPr/>
          <p:nvPr/>
        </p:nvGrpSpPr>
        <p:grpSpPr>
          <a:xfrm>
            <a:off x="2905685" y="2151027"/>
            <a:ext cx="6380630" cy="3883418"/>
            <a:chOff x="2015247" y="1517581"/>
            <a:chExt cx="7648390" cy="4655010"/>
          </a:xfrm>
        </p:grpSpPr>
        <p:grpSp>
          <p:nvGrpSpPr>
            <p:cNvPr id="40" name="Group 3"/>
            <p:cNvGrpSpPr/>
            <p:nvPr/>
          </p:nvGrpSpPr>
          <p:grpSpPr>
            <a:xfrm>
              <a:off x="7343839" y="2438491"/>
              <a:ext cx="2319798" cy="2941992"/>
              <a:chOff x="7524427" y="2374017"/>
              <a:chExt cx="2319798" cy="2941992"/>
            </a:xfrm>
          </p:grpSpPr>
          <p:sp>
            <p:nvSpPr>
              <p:cNvPr id="41" name="椭圆 24"/>
              <p:cNvSpPr/>
              <p:nvPr/>
            </p:nvSpPr>
            <p:spPr>
              <a:xfrm>
                <a:off x="7524427" y="2996211"/>
                <a:ext cx="2319798" cy="2319798"/>
              </a:xfrm>
              <a:prstGeom prst="ellipse">
                <a:avLst/>
              </a:prstGeom>
              <a:solidFill>
                <a:schemeClr val="bg1">
                  <a:lumMod val="95000"/>
                </a:schemeClr>
              </a:solidFill>
              <a:ln w="25400" cap="flat" cmpd="sng" algn="ctr">
                <a:solidFill>
                  <a:schemeClr val="bg1">
                    <a:lumMod val="50000"/>
                  </a:schemeClr>
                </a:solidFill>
                <a:prstDash val="soli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127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2" name="椭圆 25"/>
              <p:cNvSpPr/>
              <p:nvPr/>
            </p:nvSpPr>
            <p:spPr>
              <a:xfrm>
                <a:off x="7607276" y="3051373"/>
                <a:ext cx="2045203" cy="2045203"/>
              </a:xfrm>
              <a:prstGeom prst="ellipse">
                <a:avLst/>
              </a:prstGeom>
              <a:solidFill>
                <a:srgbClr val="243152"/>
              </a:solidFill>
              <a:ln w="25400" cap="flat" cmpd="sng" algn="ctr">
                <a:noFill/>
                <a:prstDash val="solid"/>
              </a:ln>
              <a:effectLst>
                <a:innerShdw blurRad="63500" dist="50800" dir="162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3" name="椭圆 34"/>
              <p:cNvSpPr/>
              <p:nvPr/>
            </p:nvSpPr>
            <p:spPr>
              <a:xfrm>
                <a:off x="8174659" y="2374017"/>
                <a:ext cx="900365" cy="900365"/>
              </a:xfrm>
              <a:prstGeom prst="ellipse">
                <a:avLst/>
              </a:prstGeom>
              <a:solidFill>
                <a:schemeClr val="bg1">
                  <a:lumMod val="95000"/>
                </a:schemeClr>
              </a:solidFill>
              <a:ln w="25400" cap="flat" cmpd="sng" algn="ctr">
                <a:solidFill>
                  <a:schemeClr val="bg1">
                    <a:lumMod val="50000"/>
                  </a:schemeClr>
                </a:solidFill>
                <a:prstDash val="soli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127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4" name="Group 7"/>
            <p:cNvGrpSpPr/>
            <p:nvPr/>
          </p:nvGrpSpPr>
          <p:grpSpPr>
            <a:xfrm>
              <a:off x="4674740" y="3089366"/>
              <a:ext cx="2847055" cy="3083225"/>
              <a:chOff x="4855328" y="3024892"/>
              <a:chExt cx="2847055" cy="3083225"/>
            </a:xfrm>
          </p:grpSpPr>
          <p:sp>
            <p:nvSpPr>
              <p:cNvPr id="45" name="椭圆 5"/>
              <p:cNvSpPr/>
              <p:nvPr/>
            </p:nvSpPr>
            <p:spPr>
              <a:xfrm rot="19406748">
                <a:off x="4855328" y="3361301"/>
                <a:ext cx="2847055" cy="2746816"/>
              </a:xfrm>
              <a:custGeom>
                <a:avLst/>
                <a:gdLst/>
                <a:ahLst/>
                <a:cxnLst/>
                <a:rect l="l" t="t" r="r" b="b"/>
                <a:pathLst>
                  <a:path w="2474483" h="2387362">
                    <a:moveTo>
                      <a:pt x="1023374" y="0"/>
                    </a:moveTo>
                    <a:cubicBezTo>
                      <a:pt x="1588568" y="0"/>
                      <a:pt x="2046748" y="458180"/>
                      <a:pt x="2046748" y="1023374"/>
                    </a:cubicBezTo>
                    <a:cubicBezTo>
                      <a:pt x="2046748" y="1223242"/>
                      <a:pt x="1989452" y="1409727"/>
                      <a:pt x="1889481" y="1566731"/>
                    </a:cubicBezTo>
                    <a:lnTo>
                      <a:pt x="2190488" y="1759978"/>
                    </a:lnTo>
                    <a:lnTo>
                      <a:pt x="2324749" y="1550850"/>
                    </a:lnTo>
                    <a:lnTo>
                      <a:pt x="2474483" y="2237628"/>
                    </a:lnTo>
                    <a:lnTo>
                      <a:pt x="1787705" y="2387362"/>
                    </a:lnTo>
                    <a:lnTo>
                      <a:pt x="1921966" y="2178234"/>
                    </a:lnTo>
                    <a:lnTo>
                      <a:pt x="1518160" y="1918989"/>
                    </a:lnTo>
                    <a:cubicBezTo>
                      <a:pt x="1371651" y="2000515"/>
                      <a:pt x="1202912" y="2046748"/>
                      <a:pt x="1023374" y="2046748"/>
                    </a:cubicBezTo>
                    <a:cubicBezTo>
                      <a:pt x="458180" y="2046748"/>
                      <a:pt x="0" y="1588568"/>
                      <a:pt x="0" y="1023374"/>
                    </a:cubicBezTo>
                    <a:cubicBezTo>
                      <a:pt x="0" y="458180"/>
                      <a:pt x="458180" y="0"/>
                      <a:pt x="1023374" y="0"/>
                    </a:cubicBezTo>
                    <a:close/>
                  </a:path>
                </a:pathLst>
              </a:custGeom>
              <a:solidFill>
                <a:schemeClr val="bg1">
                  <a:lumMod val="95000"/>
                </a:schemeClr>
              </a:solidFill>
              <a:ln w="25400" cap="flat" cmpd="sng" algn="ctr">
                <a:solidFill>
                  <a:schemeClr val="bg1">
                    <a:lumMod val="50000"/>
                  </a:schemeClr>
                </a:solidFill>
                <a:prstDash val="soli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127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6" name="椭圆 27"/>
              <p:cNvSpPr/>
              <p:nvPr/>
            </p:nvSpPr>
            <p:spPr>
              <a:xfrm rot="19406748">
                <a:off x="4866002" y="3670032"/>
                <a:ext cx="2154098" cy="2154098"/>
              </a:xfrm>
              <a:prstGeom prst="ellipse">
                <a:avLst/>
              </a:prstGeom>
              <a:solidFill>
                <a:srgbClr val="243152"/>
              </a:solidFill>
              <a:ln w="25400" cap="flat" cmpd="sng" algn="ctr">
                <a:noFill/>
                <a:prstDash val="solid"/>
              </a:ln>
              <a:effectLst>
                <a:innerShdw blurRad="63500" dist="50800" dir="162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59" name="椭圆 32"/>
              <p:cNvSpPr/>
              <p:nvPr/>
            </p:nvSpPr>
            <p:spPr>
              <a:xfrm>
                <a:off x="5462102" y="3024892"/>
                <a:ext cx="900365" cy="900365"/>
              </a:xfrm>
              <a:prstGeom prst="ellipse">
                <a:avLst/>
              </a:prstGeom>
              <a:solidFill>
                <a:schemeClr val="bg1">
                  <a:lumMod val="95000"/>
                </a:schemeClr>
              </a:solidFill>
              <a:ln w="25400" cap="flat" cmpd="sng" algn="ctr">
                <a:solidFill>
                  <a:schemeClr val="bg1">
                    <a:lumMod val="50000"/>
                  </a:schemeClr>
                </a:solidFill>
                <a:prstDash val="soli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127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60" name="Group 11"/>
            <p:cNvGrpSpPr/>
            <p:nvPr/>
          </p:nvGrpSpPr>
          <p:grpSpPr>
            <a:xfrm>
              <a:off x="2015247" y="1657242"/>
              <a:ext cx="2847055" cy="3215466"/>
              <a:chOff x="2195835" y="1516327"/>
              <a:chExt cx="2847055" cy="3215466"/>
            </a:xfrm>
          </p:grpSpPr>
          <p:sp>
            <p:nvSpPr>
              <p:cNvPr id="61" name="椭圆 5"/>
              <p:cNvSpPr/>
              <p:nvPr/>
            </p:nvSpPr>
            <p:spPr>
              <a:xfrm>
                <a:off x="2195835" y="1984977"/>
                <a:ext cx="2847055" cy="2746816"/>
              </a:xfrm>
              <a:custGeom>
                <a:avLst/>
                <a:gdLst/>
                <a:ahLst/>
                <a:cxnLst/>
                <a:rect l="l" t="t" r="r" b="b"/>
                <a:pathLst>
                  <a:path w="2474483" h="2387362">
                    <a:moveTo>
                      <a:pt x="1023374" y="0"/>
                    </a:moveTo>
                    <a:cubicBezTo>
                      <a:pt x="1588568" y="0"/>
                      <a:pt x="2046748" y="458180"/>
                      <a:pt x="2046748" y="1023374"/>
                    </a:cubicBezTo>
                    <a:cubicBezTo>
                      <a:pt x="2046748" y="1223242"/>
                      <a:pt x="1989452" y="1409727"/>
                      <a:pt x="1889481" y="1566731"/>
                    </a:cubicBezTo>
                    <a:lnTo>
                      <a:pt x="2190488" y="1759978"/>
                    </a:lnTo>
                    <a:lnTo>
                      <a:pt x="2324749" y="1550850"/>
                    </a:lnTo>
                    <a:lnTo>
                      <a:pt x="2474483" y="2237628"/>
                    </a:lnTo>
                    <a:lnTo>
                      <a:pt x="1787705" y="2387362"/>
                    </a:lnTo>
                    <a:lnTo>
                      <a:pt x="1921966" y="2178234"/>
                    </a:lnTo>
                    <a:lnTo>
                      <a:pt x="1518160" y="1918989"/>
                    </a:lnTo>
                    <a:cubicBezTo>
                      <a:pt x="1371651" y="2000515"/>
                      <a:pt x="1202912" y="2046748"/>
                      <a:pt x="1023374" y="2046748"/>
                    </a:cubicBezTo>
                    <a:cubicBezTo>
                      <a:pt x="458180" y="2046748"/>
                      <a:pt x="0" y="1588568"/>
                      <a:pt x="0" y="1023374"/>
                    </a:cubicBezTo>
                    <a:cubicBezTo>
                      <a:pt x="0" y="458180"/>
                      <a:pt x="458180" y="0"/>
                      <a:pt x="1023374" y="0"/>
                    </a:cubicBezTo>
                    <a:close/>
                  </a:path>
                </a:pathLst>
              </a:custGeom>
              <a:solidFill>
                <a:schemeClr val="bg1">
                  <a:lumMod val="95000"/>
                </a:schemeClr>
              </a:solidFill>
              <a:ln w="25400" cap="flat" cmpd="sng" algn="ctr">
                <a:solidFill>
                  <a:schemeClr val="tx1">
                    <a:lumMod val="50000"/>
                    <a:lumOff val="50000"/>
                  </a:schemeClr>
                </a:solidFill>
                <a:prstDash val="soli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127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62" name="椭圆 29"/>
              <p:cNvSpPr/>
              <p:nvPr/>
            </p:nvSpPr>
            <p:spPr>
              <a:xfrm>
                <a:off x="2290359" y="2033780"/>
                <a:ext cx="2154098" cy="2154098"/>
              </a:xfrm>
              <a:prstGeom prst="ellipse">
                <a:avLst/>
              </a:prstGeom>
              <a:solidFill>
                <a:srgbClr val="243152"/>
              </a:solidFill>
              <a:ln w="25400" cap="flat" cmpd="sng" algn="ctr">
                <a:noFill/>
                <a:prstDash val="solid"/>
              </a:ln>
              <a:effectLst>
                <a:innerShdw blurRad="63500" dist="508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63" name="椭圆 30"/>
              <p:cNvSpPr/>
              <p:nvPr/>
            </p:nvSpPr>
            <p:spPr>
              <a:xfrm>
                <a:off x="3225154" y="1516327"/>
                <a:ext cx="900365" cy="900365"/>
              </a:xfrm>
              <a:prstGeom prst="ellipse">
                <a:avLst/>
              </a:prstGeom>
              <a:solidFill>
                <a:schemeClr val="bg1">
                  <a:lumMod val="95000"/>
                </a:schemeClr>
              </a:solidFill>
              <a:ln w="25400" cap="flat" cmpd="sng" algn="ctr">
                <a:solidFill>
                  <a:schemeClr val="bg1">
                    <a:lumMod val="50000"/>
                  </a:schemeClr>
                </a:solidFill>
                <a:prstDash val="soli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12700" prst="angle"/>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64" name="TextBox 16"/>
            <p:cNvSpPr txBox="1"/>
            <p:nvPr/>
          </p:nvSpPr>
          <p:spPr>
            <a:xfrm>
              <a:off x="5315679" y="2967022"/>
              <a:ext cx="833868" cy="1080576"/>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4000" b="1" i="0" u="none" strike="noStrike" kern="0" cap="none" spc="0" normalizeH="0" baseline="0" noProof="0" dirty="0" smtClean="0">
                  <a:ln>
                    <a:noFill/>
                  </a:ln>
                  <a:solidFill>
                    <a:sysClr val="windowText" lastClr="000000"/>
                  </a:solidFill>
                  <a:effectLst>
                    <a:innerShdw blurRad="63500" dist="50800" dir="13500000">
                      <a:prstClr val="black">
                        <a:alpha val="50000"/>
                      </a:prstClr>
                    </a:innerShdw>
                  </a:effectLst>
                  <a:uLnTx/>
                  <a:uFillTx/>
                  <a:latin typeface="+mj-lt"/>
                  <a:ea typeface="微软雅黑" panose="020B0503020204020204" pitchFamily="34" charset="-122"/>
                </a:rPr>
                <a:t>2</a:t>
              </a:r>
              <a:endParaRPr kumimoji="0" lang="zh-CN" altLang="en-US" sz="4000" b="1" i="0" u="none" strike="noStrike" kern="0" cap="none" spc="0" normalizeH="0" baseline="0" noProof="0" dirty="0">
                <a:ln>
                  <a:noFill/>
                </a:ln>
                <a:solidFill>
                  <a:sysClr val="windowText" lastClr="000000"/>
                </a:solidFill>
                <a:effectLst>
                  <a:innerShdw blurRad="63500" dist="50800" dir="13500000">
                    <a:prstClr val="black">
                      <a:alpha val="50000"/>
                    </a:prstClr>
                  </a:innerShdw>
                </a:effectLst>
                <a:uLnTx/>
                <a:uFillTx/>
                <a:latin typeface="+mj-lt"/>
                <a:ea typeface="微软雅黑" panose="020B0503020204020204" pitchFamily="34" charset="-122"/>
              </a:endParaRPr>
            </a:p>
          </p:txBody>
        </p:sp>
        <p:sp>
          <p:nvSpPr>
            <p:cNvPr id="65" name="TextBox 17"/>
            <p:cNvSpPr txBox="1"/>
            <p:nvPr/>
          </p:nvSpPr>
          <p:spPr>
            <a:xfrm>
              <a:off x="8038141" y="2329410"/>
              <a:ext cx="833868" cy="1080576"/>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en-US" altLang="zh-CN" sz="4000" b="1" i="0" u="none" strike="noStrike" kern="0" cap="none" spc="0" normalizeH="0" baseline="0" noProof="0" dirty="0" smtClean="0">
                  <a:ln>
                    <a:noFill/>
                  </a:ln>
                  <a:solidFill>
                    <a:sysClr val="windowText" lastClr="000000"/>
                  </a:solidFill>
                  <a:effectLst>
                    <a:innerShdw blurRad="63500" dist="50800" dir="13500000">
                      <a:prstClr val="black">
                        <a:alpha val="50000"/>
                      </a:prstClr>
                    </a:innerShdw>
                  </a:effectLst>
                  <a:uLnTx/>
                  <a:uFillTx/>
                  <a:latin typeface="+mj-lt"/>
                  <a:ea typeface="微软雅黑" panose="020B0503020204020204" pitchFamily="34" charset="-122"/>
                </a:rPr>
                <a:t>3</a:t>
              </a:r>
              <a:endParaRPr kumimoji="0" lang="zh-CN" altLang="en-US" sz="4000" b="1" i="0" u="none" strike="noStrike" kern="0" cap="none" spc="0" normalizeH="0" baseline="0" noProof="0" dirty="0">
                <a:ln>
                  <a:noFill/>
                </a:ln>
                <a:solidFill>
                  <a:sysClr val="windowText" lastClr="000000"/>
                </a:solidFill>
                <a:effectLst>
                  <a:innerShdw blurRad="63500" dist="50800" dir="13500000">
                    <a:prstClr val="black">
                      <a:alpha val="50000"/>
                    </a:prstClr>
                  </a:innerShdw>
                </a:effectLst>
                <a:uLnTx/>
                <a:uFillTx/>
                <a:latin typeface="+mj-lt"/>
                <a:ea typeface="微软雅黑" panose="020B0503020204020204" pitchFamily="34" charset="-122"/>
              </a:endParaRPr>
            </a:p>
          </p:txBody>
        </p:sp>
        <p:sp>
          <p:nvSpPr>
            <p:cNvPr id="47" name="TextBox 17"/>
            <p:cNvSpPr txBox="1"/>
            <p:nvPr/>
          </p:nvSpPr>
          <p:spPr>
            <a:xfrm>
              <a:off x="3077814" y="1517581"/>
              <a:ext cx="833868" cy="1080576"/>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lang="en-US" altLang="zh-CN" sz="4000" b="1" kern="0" dirty="0">
                  <a:solidFill>
                    <a:sysClr val="windowText" lastClr="000000"/>
                  </a:solidFill>
                  <a:effectLst>
                    <a:innerShdw blurRad="63500" dist="50800" dir="13500000">
                      <a:prstClr val="black">
                        <a:alpha val="50000"/>
                      </a:prstClr>
                    </a:innerShdw>
                  </a:effectLst>
                  <a:latin typeface="+mj-lt"/>
                  <a:ea typeface="微软雅黑" panose="020B0503020204020204" pitchFamily="34" charset="-122"/>
                </a:rPr>
                <a:t>1</a:t>
              </a:r>
              <a:endParaRPr kumimoji="0" lang="zh-CN" altLang="en-US" sz="4000" b="1" i="0" u="none" strike="noStrike" kern="0" cap="none" spc="0" normalizeH="0" baseline="0" noProof="0" dirty="0">
                <a:ln>
                  <a:noFill/>
                </a:ln>
                <a:solidFill>
                  <a:sysClr val="windowText" lastClr="000000"/>
                </a:solidFill>
                <a:effectLst>
                  <a:innerShdw blurRad="63500" dist="50800" dir="13500000">
                    <a:prstClr val="black">
                      <a:alpha val="50000"/>
                    </a:prstClr>
                  </a:innerShdw>
                </a:effectLst>
                <a:uLnTx/>
                <a:uFillTx/>
                <a:latin typeface="+mj-lt"/>
                <a:ea typeface="微软雅黑" panose="020B0503020204020204" pitchFamily="34" charset="-122"/>
              </a:endParaRPr>
            </a:p>
          </p:txBody>
        </p:sp>
      </p:grpSp>
      <p:sp>
        <p:nvSpPr>
          <p:cNvPr id="48" name="文本框 47"/>
          <p:cNvSpPr txBox="1"/>
          <p:nvPr/>
        </p:nvSpPr>
        <p:spPr>
          <a:xfrm>
            <a:off x="3202969" y="3059377"/>
            <a:ext cx="1452722" cy="1246495"/>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5342703" y="4326776"/>
            <a:ext cx="1452722" cy="1246495"/>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7571650" y="3756769"/>
            <a:ext cx="1452722" cy="1246495"/>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rot="5400000">
            <a:off x="649322" y="487738"/>
            <a:ext cx="1057256" cy="1057256"/>
            <a:chOff x="1381885" y="2749834"/>
            <a:chExt cx="1404000" cy="1404000"/>
          </a:xfrm>
        </p:grpSpPr>
        <p:sp>
          <p:nvSpPr>
            <p:cNvPr id="52" name="椭圆 51"/>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Group 32"/>
            <p:cNvGrpSpPr/>
            <p:nvPr/>
          </p:nvGrpSpPr>
          <p:grpSpPr>
            <a:xfrm>
              <a:off x="1406855" y="2773316"/>
              <a:ext cx="1354060" cy="1356796"/>
              <a:chOff x="3692576" y="1742634"/>
              <a:chExt cx="2790379" cy="2796023"/>
            </a:xfrm>
          </p:grpSpPr>
          <p:grpSp>
            <p:nvGrpSpPr>
              <p:cNvPr id="54" name="组合 79"/>
              <p:cNvGrpSpPr/>
              <p:nvPr/>
            </p:nvGrpSpPr>
            <p:grpSpPr bwMode="auto">
              <a:xfrm>
                <a:off x="3692576" y="1742634"/>
                <a:ext cx="2790379" cy="2796023"/>
                <a:chOff x="6379729" y="2488774"/>
                <a:chExt cx="2513016" cy="2513016"/>
              </a:xfrm>
            </p:grpSpPr>
            <p:sp>
              <p:nvSpPr>
                <p:cNvPr id="56"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57"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55"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58" name="文本框 57"/>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03</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78" name="文本框 77"/>
          <p:cNvSpPr txBox="1"/>
          <p:nvPr/>
        </p:nvSpPr>
        <p:spPr>
          <a:xfrm>
            <a:off x="1977393" y="641493"/>
            <a:ext cx="4959929"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课题</a:t>
            </a:r>
            <a:r>
              <a:rPr lang="zh-CN" altLang="en-US" sz="2000" b="1" dirty="0" smtClean="0">
                <a:solidFill>
                  <a:schemeClr val="bg1"/>
                </a:solidFill>
                <a:latin typeface="微软雅黑" panose="020B0503020204020204" pitchFamily="34" charset="-122"/>
                <a:ea typeface="微软雅黑" panose="020B0503020204020204" pitchFamily="34" charset="-122"/>
              </a:rPr>
              <a:t>研究的进展</a:t>
            </a:r>
            <a:endParaRPr lang="en-US" altLang="zh-CN" sz="2000" b="1" dirty="0" smtClean="0">
              <a:solidFill>
                <a:schemeClr val="bg1"/>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1977393" y="1103158"/>
            <a:ext cx="5022106"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pic>
        <p:nvPicPr>
          <p:cNvPr id="4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2348368" y="4668499"/>
            <a:ext cx="2446289" cy="8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67" r="7205" b="57679"/>
          <a:stretch>
            <a:fillRect/>
          </a:stretch>
        </p:blipFill>
        <p:spPr bwMode="auto">
          <a:xfrm flipH="1">
            <a:off x="7396989" y="4658795"/>
            <a:ext cx="2446289" cy="8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9" name="Group 3"/>
          <p:cNvGrpSpPr/>
          <p:nvPr/>
        </p:nvGrpSpPr>
        <p:grpSpPr>
          <a:xfrm>
            <a:off x="3112384" y="3302125"/>
            <a:ext cx="5966879" cy="1440320"/>
            <a:chOff x="3112384" y="2835400"/>
            <a:chExt cx="5966879" cy="1440320"/>
          </a:xfrm>
        </p:grpSpPr>
        <p:sp>
          <p:nvSpPr>
            <p:cNvPr id="50" name="椭圆 2"/>
            <p:cNvSpPr/>
            <p:nvPr/>
          </p:nvSpPr>
          <p:spPr>
            <a:xfrm>
              <a:off x="3112384" y="3257213"/>
              <a:ext cx="918258" cy="1018507"/>
            </a:xfrm>
            <a:custGeom>
              <a:avLst/>
              <a:gdLst/>
              <a:ahLst/>
              <a:cxnLst/>
              <a:rect l="l" t="t" r="r" b="b"/>
              <a:pathLst>
                <a:path w="918258" h="1018507">
                  <a:moveTo>
                    <a:pt x="421813" y="0"/>
                  </a:moveTo>
                  <a:lnTo>
                    <a:pt x="918258" y="496445"/>
                  </a:lnTo>
                  <a:cubicBezTo>
                    <a:pt x="784691" y="630011"/>
                    <a:pt x="702078" y="814532"/>
                    <a:pt x="702078" y="1018347"/>
                  </a:cubicBezTo>
                  <a:lnTo>
                    <a:pt x="702086" y="1018507"/>
                  </a:lnTo>
                  <a:lnTo>
                    <a:pt x="8" y="1018507"/>
                  </a:lnTo>
                  <a:cubicBezTo>
                    <a:pt x="0" y="1018454"/>
                    <a:pt x="0" y="1018400"/>
                    <a:pt x="0" y="1018347"/>
                  </a:cubicBezTo>
                  <a:cubicBezTo>
                    <a:pt x="0" y="620658"/>
                    <a:pt x="161196" y="260618"/>
                    <a:pt x="42181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49"/>
            <p:cNvGrpSpPr/>
            <p:nvPr/>
          </p:nvGrpSpPr>
          <p:grpSpPr>
            <a:xfrm>
              <a:off x="3534189" y="2835400"/>
              <a:ext cx="2039310" cy="918259"/>
              <a:chOff x="2013144" y="1593365"/>
              <a:chExt cx="2039310" cy="918259"/>
            </a:xfrm>
          </p:grpSpPr>
          <p:sp>
            <p:nvSpPr>
              <p:cNvPr id="81" name="椭圆 2"/>
              <p:cNvSpPr/>
              <p:nvPr/>
            </p:nvSpPr>
            <p:spPr>
              <a:xfrm>
                <a:off x="2013144" y="1593365"/>
                <a:ext cx="1018507" cy="918258"/>
              </a:xfrm>
              <a:custGeom>
                <a:avLst/>
                <a:gdLst/>
                <a:ahLst/>
                <a:cxnLst/>
                <a:rect l="l" t="t" r="r" b="b"/>
                <a:pathLst>
                  <a:path w="1018507" h="918258">
                    <a:moveTo>
                      <a:pt x="1018347" y="0"/>
                    </a:moveTo>
                    <a:lnTo>
                      <a:pt x="1018507" y="8"/>
                    </a:lnTo>
                    <a:lnTo>
                      <a:pt x="1018507" y="702086"/>
                    </a:lnTo>
                    <a:cubicBezTo>
                      <a:pt x="1018454" y="702078"/>
                      <a:pt x="1018401" y="702078"/>
                      <a:pt x="1018347" y="702078"/>
                    </a:cubicBezTo>
                    <a:cubicBezTo>
                      <a:pt x="814532" y="702078"/>
                      <a:pt x="630011" y="784691"/>
                      <a:pt x="496445" y="918258"/>
                    </a:cubicBezTo>
                    <a:lnTo>
                      <a:pt x="0" y="421813"/>
                    </a:lnTo>
                    <a:cubicBezTo>
                      <a:pt x="260618" y="161196"/>
                      <a:pt x="620658" y="0"/>
                      <a:pt x="1018347" y="0"/>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2"/>
              <p:cNvSpPr/>
              <p:nvPr/>
            </p:nvSpPr>
            <p:spPr>
              <a:xfrm rot="5400000">
                <a:off x="3084072" y="1543241"/>
                <a:ext cx="918258" cy="1018507"/>
              </a:xfrm>
              <a:custGeom>
                <a:avLst/>
                <a:gdLst/>
                <a:ahLst/>
                <a:cxnLst/>
                <a:rect l="l" t="t" r="r" b="b"/>
                <a:pathLst>
                  <a:path w="918258" h="1018507">
                    <a:moveTo>
                      <a:pt x="421813" y="0"/>
                    </a:moveTo>
                    <a:lnTo>
                      <a:pt x="918258" y="496445"/>
                    </a:lnTo>
                    <a:cubicBezTo>
                      <a:pt x="784691" y="630011"/>
                      <a:pt x="702078" y="814532"/>
                      <a:pt x="702078" y="1018347"/>
                    </a:cubicBezTo>
                    <a:lnTo>
                      <a:pt x="702086" y="1018507"/>
                    </a:lnTo>
                    <a:lnTo>
                      <a:pt x="8" y="1018507"/>
                    </a:lnTo>
                    <a:cubicBezTo>
                      <a:pt x="0" y="1018454"/>
                      <a:pt x="0" y="1018400"/>
                      <a:pt x="0" y="1018347"/>
                    </a:cubicBezTo>
                    <a:cubicBezTo>
                      <a:pt x="0" y="620658"/>
                      <a:pt x="161196" y="260618"/>
                      <a:pt x="42181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39"/>
            <p:cNvGrpSpPr/>
            <p:nvPr/>
          </p:nvGrpSpPr>
          <p:grpSpPr>
            <a:xfrm flipV="1">
              <a:off x="5076345" y="3258841"/>
              <a:ext cx="2039310" cy="918259"/>
              <a:chOff x="5341044" y="1593365"/>
              <a:chExt cx="2039310" cy="918259"/>
            </a:xfrm>
          </p:grpSpPr>
          <p:sp>
            <p:nvSpPr>
              <p:cNvPr id="79" name="椭圆 2"/>
              <p:cNvSpPr/>
              <p:nvPr/>
            </p:nvSpPr>
            <p:spPr>
              <a:xfrm>
                <a:off x="5341044" y="1593365"/>
                <a:ext cx="1018507" cy="918258"/>
              </a:xfrm>
              <a:custGeom>
                <a:avLst/>
                <a:gdLst/>
                <a:ahLst/>
                <a:cxnLst/>
                <a:rect l="l" t="t" r="r" b="b"/>
                <a:pathLst>
                  <a:path w="1018507" h="918258">
                    <a:moveTo>
                      <a:pt x="1018347" y="0"/>
                    </a:moveTo>
                    <a:lnTo>
                      <a:pt x="1018507" y="8"/>
                    </a:lnTo>
                    <a:lnTo>
                      <a:pt x="1018507" y="702086"/>
                    </a:lnTo>
                    <a:cubicBezTo>
                      <a:pt x="1018454" y="702078"/>
                      <a:pt x="1018401" y="702078"/>
                      <a:pt x="1018347" y="702078"/>
                    </a:cubicBezTo>
                    <a:cubicBezTo>
                      <a:pt x="814532" y="702078"/>
                      <a:pt x="630011" y="784691"/>
                      <a:pt x="496445" y="918258"/>
                    </a:cubicBezTo>
                    <a:lnTo>
                      <a:pt x="0" y="421813"/>
                    </a:lnTo>
                    <a:cubicBezTo>
                      <a:pt x="260618" y="161196"/>
                      <a:pt x="620658" y="0"/>
                      <a:pt x="1018347"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2"/>
              <p:cNvSpPr/>
              <p:nvPr/>
            </p:nvSpPr>
            <p:spPr>
              <a:xfrm rot="5400000">
                <a:off x="6411972" y="1543241"/>
                <a:ext cx="918258" cy="1018507"/>
              </a:xfrm>
              <a:custGeom>
                <a:avLst/>
                <a:gdLst/>
                <a:ahLst/>
                <a:cxnLst/>
                <a:rect l="l" t="t" r="r" b="b"/>
                <a:pathLst>
                  <a:path w="918258" h="1018507">
                    <a:moveTo>
                      <a:pt x="421813" y="0"/>
                    </a:moveTo>
                    <a:lnTo>
                      <a:pt x="918258" y="496445"/>
                    </a:lnTo>
                    <a:cubicBezTo>
                      <a:pt x="784691" y="630011"/>
                      <a:pt x="702078" y="814532"/>
                      <a:pt x="702078" y="1018347"/>
                    </a:cubicBezTo>
                    <a:lnTo>
                      <a:pt x="702086" y="1018507"/>
                    </a:lnTo>
                    <a:lnTo>
                      <a:pt x="8" y="1018507"/>
                    </a:lnTo>
                    <a:cubicBezTo>
                      <a:pt x="0" y="1018454"/>
                      <a:pt x="0" y="1018400"/>
                      <a:pt x="0" y="1018347"/>
                    </a:cubicBezTo>
                    <a:cubicBezTo>
                      <a:pt x="0" y="620658"/>
                      <a:pt x="161196" y="260618"/>
                      <a:pt x="42181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42"/>
            <p:cNvGrpSpPr/>
            <p:nvPr/>
          </p:nvGrpSpPr>
          <p:grpSpPr>
            <a:xfrm>
              <a:off x="6619043" y="2835400"/>
              <a:ext cx="2039310" cy="918259"/>
              <a:chOff x="5341044" y="1593365"/>
              <a:chExt cx="2039310" cy="918259"/>
            </a:xfrm>
          </p:grpSpPr>
          <p:sp>
            <p:nvSpPr>
              <p:cNvPr id="58" name="椭圆 2"/>
              <p:cNvSpPr/>
              <p:nvPr/>
            </p:nvSpPr>
            <p:spPr>
              <a:xfrm>
                <a:off x="5341044" y="1593365"/>
                <a:ext cx="1018507" cy="918258"/>
              </a:xfrm>
              <a:custGeom>
                <a:avLst/>
                <a:gdLst/>
                <a:ahLst/>
                <a:cxnLst/>
                <a:rect l="l" t="t" r="r" b="b"/>
                <a:pathLst>
                  <a:path w="1018507" h="918258">
                    <a:moveTo>
                      <a:pt x="1018347" y="0"/>
                    </a:moveTo>
                    <a:lnTo>
                      <a:pt x="1018507" y="8"/>
                    </a:lnTo>
                    <a:lnTo>
                      <a:pt x="1018507" y="702086"/>
                    </a:lnTo>
                    <a:cubicBezTo>
                      <a:pt x="1018454" y="702078"/>
                      <a:pt x="1018401" y="702078"/>
                      <a:pt x="1018347" y="702078"/>
                    </a:cubicBezTo>
                    <a:cubicBezTo>
                      <a:pt x="814532" y="702078"/>
                      <a:pt x="630011" y="784691"/>
                      <a:pt x="496445" y="918258"/>
                    </a:cubicBezTo>
                    <a:lnTo>
                      <a:pt x="0" y="421813"/>
                    </a:lnTo>
                    <a:cubicBezTo>
                      <a:pt x="260618" y="161196"/>
                      <a:pt x="620658" y="0"/>
                      <a:pt x="1018347"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2"/>
              <p:cNvSpPr/>
              <p:nvPr/>
            </p:nvSpPr>
            <p:spPr>
              <a:xfrm rot="5400000">
                <a:off x="6411972" y="1543241"/>
                <a:ext cx="918258" cy="1018507"/>
              </a:xfrm>
              <a:custGeom>
                <a:avLst/>
                <a:gdLst/>
                <a:ahLst/>
                <a:cxnLst/>
                <a:rect l="l" t="t" r="r" b="b"/>
                <a:pathLst>
                  <a:path w="918258" h="1018507">
                    <a:moveTo>
                      <a:pt x="421813" y="0"/>
                    </a:moveTo>
                    <a:lnTo>
                      <a:pt x="918258" y="496445"/>
                    </a:lnTo>
                    <a:cubicBezTo>
                      <a:pt x="784691" y="630011"/>
                      <a:pt x="702078" y="814532"/>
                      <a:pt x="702078" y="1018347"/>
                    </a:cubicBezTo>
                    <a:lnTo>
                      <a:pt x="702086" y="1018507"/>
                    </a:lnTo>
                    <a:lnTo>
                      <a:pt x="8" y="1018507"/>
                    </a:lnTo>
                    <a:cubicBezTo>
                      <a:pt x="0" y="1018454"/>
                      <a:pt x="0" y="1018400"/>
                      <a:pt x="0" y="1018347"/>
                    </a:cubicBezTo>
                    <a:cubicBezTo>
                      <a:pt x="0" y="620658"/>
                      <a:pt x="161196" y="260618"/>
                      <a:pt x="42181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2"/>
            <p:cNvSpPr/>
            <p:nvPr/>
          </p:nvSpPr>
          <p:spPr>
            <a:xfrm flipH="1">
              <a:off x="8161005" y="3257212"/>
              <a:ext cx="918258" cy="1018507"/>
            </a:xfrm>
            <a:custGeom>
              <a:avLst/>
              <a:gdLst/>
              <a:ahLst/>
              <a:cxnLst/>
              <a:rect l="l" t="t" r="r" b="b"/>
              <a:pathLst>
                <a:path w="918258" h="1018507">
                  <a:moveTo>
                    <a:pt x="421813" y="0"/>
                  </a:moveTo>
                  <a:lnTo>
                    <a:pt x="918258" y="496445"/>
                  </a:lnTo>
                  <a:cubicBezTo>
                    <a:pt x="784691" y="630011"/>
                    <a:pt x="702078" y="814532"/>
                    <a:pt x="702078" y="1018347"/>
                  </a:cubicBezTo>
                  <a:lnTo>
                    <a:pt x="702086" y="1018507"/>
                  </a:lnTo>
                  <a:lnTo>
                    <a:pt x="8" y="1018507"/>
                  </a:lnTo>
                  <a:cubicBezTo>
                    <a:pt x="0" y="1018454"/>
                    <a:pt x="0" y="1018400"/>
                    <a:pt x="0" y="1018347"/>
                  </a:cubicBezTo>
                  <a:cubicBezTo>
                    <a:pt x="0" y="620658"/>
                    <a:pt x="161196" y="260618"/>
                    <a:pt x="42181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3"/>
            <p:cNvSpPr/>
            <p:nvPr/>
          </p:nvSpPr>
          <p:spPr>
            <a:xfrm>
              <a:off x="4158173" y="2835400"/>
              <a:ext cx="793808" cy="707886"/>
            </a:xfrm>
            <a:prstGeom prst="rect">
              <a:avLst/>
            </a:prstGeom>
          </p:spPr>
          <p:txBody>
            <a:bodyPr wrap="none">
              <a:spAutoFit/>
            </a:bodyPr>
            <a:lstStyle/>
            <a:p>
              <a:pPr algn="ctr"/>
              <a:r>
                <a:rPr lang="en-US" altLang="zh-CN" sz="4000" dirty="0" smtClean="0">
                  <a:solidFill>
                    <a:sysClr val="windowText" lastClr="000000"/>
                  </a:solidFill>
                  <a:latin typeface="Algerian" panose="04020705040A02060702" pitchFamily="82" charset="0"/>
                </a:rPr>
                <a:t>01</a:t>
              </a:r>
            </a:p>
          </p:txBody>
        </p:sp>
        <p:sp>
          <p:nvSpPr>
            <p:cNvPr id="56" name="矩形 54"/>
            <p:cNvSpPr/>
            <p:nvPr/>
          </p:nvSpPr>
          <p:spPr>
            <a:xfrm>
              <a:off x="5700244" y="3469366"/>
              <a:ext cx="793808" cy="707886"/>
            </a:xfrm>
            <a:prstGeom prst="rect">
              <a:avLst/>
            </a:prstGeom>
          </p:spPr>
          <p:txBody>
            <a:bodyPr wrap="none">
              <a:spAutoFit/>
            </a:bodyPr>
            <a:lstStyle/>
            <a:p>
              <a:pPr algn="ctr"/>
              <a:r>
                <a:rPr lang="en-US" altLang="zh-CN" sz="4000" dirty="0" smtClean="0">
                  <a:solidFill>
                    <a:sysClr val="windowText" lastClr="000000"/>
                  </a:solidFill>
                  <a:latin typeface="Algerian" panose="04020705040A02060702" pitchFamily="82" charset="0"/>
                </a:rPr>
                <a:t>02</a:t>
              </a:r>
            </a:p>
          </p:txBody>
        </p:sp>
        <p:sp>
          <p:nvSpPr>
            <p:cNvPr id="57" name="矩形 55"/>
            <p:cNvSpPr/>
            <p:nvPr/>
          </p:nvSpPr>
          <p:spPr>
            <a:xfrm>
              <a:off x="7243027" y="2835400"/>
              <a:ext cx="793808" cy="707886"/>
            </a:xfrm>
            <a:prstGeom prst="rect">
              <a:avLst/>
            </a:prstGeom>
          </p:spPr>
          <p:txBody>
            <a:bodyPr wrap="none">
              <a:spAutoFit/>
            </a:bodyPr>
            <a:lstStyle/>
            <a:p>
              <a:pPr algn="ctr"/>
              <a:r>
                <a:rPr lang="en-US" altLang="zh-CN" sz="4000" dirty="0" smtClean="0">
                  <a:solidFill>
                    <a:sysClr val="windowText" lastClr="000000"/>
                  </a:solidFill>
                  <a:latin typeface="Algerian" panose="04020705040A02060702" pitchFamily="82" charset="0"/>
                </a:rPr>
                <a:t>03</a:t>
              </a:r>
            </a:p>
          </p:txBody>
        </p:sp>
      </p:grpSp>
      <p:sp>
        <p:nvSpPr>
          <p:cNvPr id="35" name="文本框 34"/>
          <p:cNvSpPr txBox="1"/>
          <p:nvPr/>
        </p:nvSpPr>
        <p:spPr>
          <a:xfrm>
            <a:off x="5076344" y="4752149"/>
            <a:ext cx="2039312"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3533040" y="2408971"/>
            <a:ext cx="2039312"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580821" y="2408971"/>
            <a:ext cx="2039312"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rot="5400000">
            <a:off x="649322" y="487738"/>
            <a:ext cx="1057256" cy="1057256"/>
            <a:chOff x="1381885" y="2749834"/>
            <a:chExt cx="1404000" cy="1404000"/>
          </a:xfrm>
        </p:grpSpPr>
        <p:sp>
          <p:nvSpPr>
            <p:cNvPr id="39" name="椭圆 38"/>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Group 32"/>
            <p:cNvGrpSpPr/>
            <p:nvPr/>
          </p:nvGrpSpPr>
          <p:grpSpPr>
            <a:xfrm>
              <a:off x="1406855" y="2773316"/>
              <a:ext cx="1354060" cy="1356796"/>
              <a:chOff x="3692576" y="1742634"/>
              <a:chExt cx="2790379" cy="2796023"/>
            </a:xfrm>
          </p:grpSpPr>
          <p:grpSp>
            <p:nvGrpSpPr>
              <p:cNvPr id="41" name="组合 79"/>
              <p:cNvGrpSpPr/>
              <p:nvPr/>
            </p:nvGrpSpPr>
            <p:grpSpPr bwMode="auto">
              <a:xfrm>
                <a:off x="3692576" y="1742634"/>
                <a:ext cx="2790379" cy="2796023"/>
                <a:chOff x="6379729" y="2488774"/>
                <a:chExt cx="2513016" cy="2513016"/>
              </a:xfrm>
            </p:grpSpPr>
            <p:sp>
              <p:nvSpPr>
                <p:cNvPr id="43"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44"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42"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45" name="文本框 44"/>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03</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46" name="文本框 45"/>
          <p:cNvSpPr txBox="1"/>
          <p:nvPr/>
        </p:nvSpPr>
        <p:spPr>
          <a:xfrm>
            <a:off x="1977393" y="641493"/>
            <a:ext cx="4959929"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课题</a:t>
            </a:r>
            <a:r>
              <a:rPr lang="zh-CN" altLang="en-US" sz="2000" b="1" dirty="0" smtClean="0">
                <a:solidFill>
                  <a:schemeClr val="bg1"/>
                </a:solidFill>
                <a:latin typeface="微软雅黑" panose="020B0503020204020204" pitchFamily="34" charset="-122"/>
                <a:ea typeface="微软雅黑" panose="020B0503020204020204" pitchFamily="34" charset="-122"/>
              </a:rPr>
              <a:t>研究的进展</a:t>
            </a:r>
            <a:endParaRPr lang="en-US" altLang="zh-CN" sz="2000" b="1" dirty="0" smtClean="0">
              <a:solidFill>
                <a:schemeClr val="bg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1977393" y="1103158"/>
            <a:ext cx="5022106"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000"/>
                                        <p:tgtEl>
                                          <p:spTgt spid="48"/>
                                        </p:tgtEl>
                                      </p:cBhvr>
                                    </p:animEffect>
                                    <p:anim calcmode="lin" valueType="num">
                                      <p:cBhvr>
                                        <p:cTn id="14" dur="1000" fill="hold"/>
                                        <p:tgtEl>
                                          <p:spTgt spid="48"/>
                                        </p:tgtEl>
                                        <p:attrNameLst>
                                          <p:attrName>ppt_x</p:attrName>
                                        </p:attrNameLst>
                                      </p:cBhvr>
                                      <p:tavLst>
                                        <p:tav tm="0">
                                          <p:val>
                                            <p:strVal val="#ppt_x"/>
                                          </p:val>
                                        </p:tav>
                                        <p:tav tm="100000">
                                          <p:val>
                                            <p:strVal val="#ppt_x"/>
                                          </p:val>
                                        </p:tav>
                                      </p:tavLst>
                                    </p:anim>
                                    <p:anim calcmode="lin" valueType="num">
                                      <p:cBhvr>
                                        <p:cTn id="15" dur="1000" fill="hold"/>
                                        <p:tgtEl>
                                          <p:spTgt spid="4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left)">
                                      <p:cBhvr>
                                        <p:cTn id="1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04</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3616036" y="3344878"/>
            <a:ext cx="4959929" cy="523220"/>
          </a:xfrm>
          <a:prstGeom prst="rect">
            <a:avLst/>
          </a:prstGeom>
          <a:noFill/>
        </p:spPr>
        <p:txBody>
          <a:bodyPr wrap="square" rtlCol="0">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84947" y="3868098"/>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04</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36" name="任意多边形 6"/>
          <p:cNvSpPr/>
          <p:nvPr/>
        </p:nvSpPr>
        <p:spPr>
          <a:xfrm>
            <a:off x="7889413" y="274477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2"/>
          <p:cNvSpPr/>
          <p:nvPr/>
        </p:nvSpPr>
        <p:spPr>
          <a:xfrm rot="18900000">
            <a:off x="7601909" y="2995229"/>
            <a:ext cx="3280229" cy="1582057"/>
          </a:xfrm>
          <a:prstGeom prst="roundRect">
            <a:avLst>
              <a:gd name="adj" fmla="val 10245"/>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
          <p:cNvSpPr/>
          <p:nvPr/>
        </p:nvSpPr>
        <p:spPr>
          <a:xfrm rot="2700000">
            <a:off x="6634617" y="4490668"/>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useBgFill="1">
        <p:nvSpPr>
          <p:cNvPr id="39" name="矩形 4"/>
          <p:cNvSpPr/>
          <p:nvPr/>
        </p:nvSpPr>
        <p:spPr>
          <a:xfrm rot="2700000">
            <a:off x="6366416" y="4575362"/>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9"/>
          <p:cNvSpPr/>
          <p:nvPr/>
        </p:nvSpPr>
        <p:spPr>
          <a:xfrm rot="18900000">
            <a:off x="9878731" y="216901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rgbClr val="2431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12"/>
          <p:cNvSpPr/>
          <p:nvPr/>
        </p:nvSpPr>
        <p:spPr>
          <a:xfrm>
            <a:off x="6276513" y="2684248"/>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13"/>
          <p:cNvSpPr/>
          <p:nvPr/>
        </p:nvSpPr>
        <p:spPr>
          <a:xfrm rot="18900000">
            <a:off x="5989009" y="2934707"/>
            <a:ext cx="3280229" cy="1582057"/>
          </a:xfrm>
          <a:prstGeom prst="roundRect">
            <a:avLst>
              <a:gd name="adj" fmla="val 10245"/>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14"/>
          <p:cNvSpPr/>
          <p:nvPr/>
        </p:nvSpPr>
        <p:spPr>
          <a:xfrm rot="2700000">
            <a:off x="5021717" y="4430146"/>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useBgFill="1">
        <p:nvSpPr>
          <p:cNvPr id="45" name="矩形 15"/>
          <p:cNvSpPr/>
          <p:nvPr/>
        </p:nvSpPr>
        <p:spPr>
          <a:xfrm rot="2700000">
            <a:off x="4753516" y="4514840"/>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16"/>
          <p:cNvSpPr/>
          <p:nvPr/>
        </p:nvSpPr>
        <p:spPr>
          <a:xfrm rot="18900000">
            <a:off x="8265831" y="2108492"/>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rgbClr val="2431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18"/>
          <p:cNvSpPr/>
          <p:nvPr/>
        </p:nvSpPr>
        <p:spPr>
          <a:xfrm>
            <a:off x="4660365" y="2684248"/>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19"/>
          <p:cNvSpPr/>
          <p:nvPr/>
        </p:nvSpPr>
        <p:spPr>
          <a:xfrm rot="18900000">
            <a:off x="4372861" y="2934707"/>
            <a:ext cx="3280229" cy="1582057"/>
          </a:xfrm>
          <a:prstGeom prst="roundRect">
            <a:avLst>
              <a:gd name="adj" fmla="val 10245"/>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20"/>
          <p:cNvSpPr/>
          <p:nvPr/>
        </p:nvSpPr>
        <p:spPr>
          <a:xfrm rot="2700000">
            <a:off x="3405569" y="4430146"/>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useBgFill="1">
        <p:nvSpPr>
          <p:cNvPr id="63" name="矩形 21"/>
          <p:cNvSpPr/>
          <p:nvPr/>
        </p:nvSpPr>
        <p:spPr>
          <a:xfrm rot="2700000">
            <a:off x="3137368" y="4514840"/>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22"/>
          <p:cNvSpPr/>
          <p:nvPr/>
        </p:nvSpPr>
        <p:spPr>
          <a:xfrm rot="18900000">
            <a:off x="6649683" y="2108492"/>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rgbClr val="2431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24"/>
          <p:cNvSpPr/>
          <p:nvPr/>
        </p:nvSpPr>
        <p:spPr>
          <a:xfrm>
            <a:off x="3044217" y="2684248"/>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25"/>
          <p:cNvSpPr/>
          <p:nvPr/>
        </p:nvSpPr>
        <p:spPr>
          <a:xfrm rot="18900000">
            <a:off x="2756713" y="2934707"/>
            <a:ext cx="3280229" cy="1582057"/>
          </a:xfrm>
          <a:prstGeom prst="roundRect">
            <a:avLst>
              <a:gd name="adj" fmla="val 10245"/>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26"/>
          <p:cNvSpPr/>
          <p:nvPr/>
        </p:nvSpPr>
        <p:spPr>
          <a:xfrm rot="2700000">
            <a:off x="1789421" y="4430146"/>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useBgFill="1">
        <p:nvSpPr>
          <p:cNvPr id="69" name="矩形 27"/>
          <p:cNvSpPr/>
          <p:nvPr/>
        </p:nvSpPr>
        <p:spPr>
          <a:xfrm rot="2700000">
            <a:off x="1521220" y="4514840"/>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28"/>
          <p:cNvSpPr/>
          <p:nvPr/>
        </p:nvSpPr>
        <p:spPr>
          <a:xfrm rot="18900000">
            <a:off x="5033535" y="2108492"/>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rgbClr val="2431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30"/>
          <p:cNvSpPr/>
          <p:nvPr/>
        </p:nvSpPr>
        <p:spPr>
          <a:xfrm>
            <a:off x="1428069" y="2684248"/>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31"/>
          <p:cNvSpPr/>
          <p:nvPr/>
        </p:nvSpPr>
        <p:spPr>
          <a:xfrm rot="18900000">
            <a:off x="1140565" y="2934707"/>
            <a:ext cx="3280229" cy="1582057"/>
          </a:xfrm>
          <a:prstGeom prst="roundRect">
            <a:avLst>
              <a:gd name="adj" fmla="val 10245"/>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32"/>
          <p:cNvSpPr/>
          <p:nvPr/>
        </p:nvSpPr>
        <p:spPr>
          <a:xfrm rot="2700000">
            <a:off x="173273" y="4430146"/>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useBgFill="1">
        <p:nvSpPr>
          <p:cNvPr id="75" name="矩形 33"/>
          <p:cNvSpPr/>
          <p:nvPr/>
        </p:nvSpPr>
        <p:spPr>
          <a:xfrm rot="2700000">
            <a:off x="-94928" y="4514840"/>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34"/>
          <p:cNvSpPr/>
          <p:nvPr/>
        </p:nvSpPr>
        <p:spPr>
          <a:xfrm rot="18900000">
            <a:off x="3417387" y="2108492"/>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rgbClr val="2431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35"/>
          <p:cNvSpPr txBox="1"/>
          <p:nvPr/>
        </p:nvSpPr>
        <p:spPr>
          <a:xfrm rot="18900000">
            <a:off x="3081421" y="2095957"/>
            <a:ext cx="546945" cy="769441"/>
          </a:xfrm>
          <a:prstGeom prst="rect">
            <a:avLst/>
          </a:prstGeom>
          <a:noFill/>
        </p:spPr>
        <p:txBody>
          <a:bodyPr wrap="none" rtlCol="0">
            <a:spAutoFit/>
          </a:bodyPr>
          <a:lstStyle/>
          <a:p>
            <a:r>
              <a:rPr lang="en-US" altLang="zh-CN" sz="4400" b="1" dirty="0" smtClean="0">
                <a:solidFill>
                  <a:schemeClr val="bg1"/>
                </a:solidFill>
              </a:rPr>
              <a:t>A</a:t>
            </a:r>
            <a:endParaRPr lang="zh-CN" altLang="en-US" sz="4400" b="1" dirty="0">
              <a:solidFill>
                <a:schemeClr val="bg1"/>
              </a:solidFill>
            </a:endParaRPr>
          </a:p>
        </p:txBody>
      </p:sp>
      <p:sp>
        <p:nvSpPr>
          <p:cNvPr id="89" name="文本框 36"/>
          <p:cNvSpPr txBox="1"/>
          <p:nvPr/>
        </p:nvSpPr>
        <p:spPr>
          <a:xfrm rot="18900000">
            <a:off x="4717650" y="2095956"/>
            <a:ext cx="500458" cy="769441"/>
          </a:xfrm>
          <a:prstGeom prst="rect">
            <a:avLst/>
          </a:prstGeom>
          <a:noFill/>
        </p:spPr>
        <p:txBody>
          <a:bodyPr wrap="none" rtlCol="0">
            <a:spAutoFit/>
          </a:bodyPr>
          <a:lstStyle/>
          <a:p>
            <a:r>
              <a:rPr lang="en-US" altLang="zh-CN" sz="4400" b="1" dirty="0" smtClean="0">
                <a:solidFill>
                  <a:schemeClr val="bg1"/>
                </a:solidFill>
              </a:rPr>
              <a:t>B</a:t>
            </a:r>
            <a:endParaRPr lang="zh-CN" altLang="en-US" sz="4400" b="1" dirty="0">
              <a:solidFill>
                <a:schemeClr val="bg1"/>
              </a:solidFill>
            </a:endParaRPr>
          </a:p>
        </p:txBody>
      </p:sp>
      <p:sp>
        <p:nvSpPr>
          <p:cNvPr id="90" name="文本框 37"/>
          <p:cNvSpPr txBox="1"/>
          <p:nvPr/>
        </p:nvSpPr>
        <p:spPr>
          <a:xfrm rot="18900000">
            <a:off x="6339453" y="2095955"/>
            <a:ext cx="482824" cy="769441"/>
          </a:xfrm>
          <a:prstGeom prst="rect">
            <a:avLst/>
          </a:prstGeom>
          <a:noFill/>
        </p:spPr>
        <p:txBody>
          <a:bodyPr wrap="none" rtlCol="0">
            <a:spAutoFit/>
          </a:bodyPr>
          <a:lstStyle/>
          <a:p>
            <a:r>
              <a:rPr lang="en-US" altLang="zh-CN" sz="4400" b="1" dirty="0" smtClean="0">
                <a:solidFill>
                  <a:schemeClr val="bg1"/>
                </a:solidFill>
              </a:rPr>
              <a:t>C</a:t>
            </a:r>
            <a:endParaRPr lang="zh-CN" altLang="en-US" sz="4400" b="1" dirty="0">
              <a:solidFill>
                <a:schemeClr val="bg1"/>
              </a:solidFill>
            </a:endParaRPr>
          </a:p>
        </p:txBody>
      </p:sp>
      <p:sp>
        <p:nvSpPr>
          <p:cNvPr id="91" name="文本框 38"/>
          <p:cNvSpPr txBox="1"/>
          <p:nvPr/>
        </p:nvSpPr>
        <p:spPr>
          <a:xfrm rot="18900000">
            <a:off x="7943041" y="2105682"/>
            <a:ext cx="540533" cy="769441"/>
          </a:xfrm>
          <a:prstGeom prst="rect">
            <a:avLst/>
          </a:prstGeom>
          <a:noFill/>
        </p:spPr>
        <p:txBody>
          <a:bodyPr wrap="none" rtlCol="0">
            <a:spAutoFit/>
          </a:bodyPr>
          <a:lstStyle/>
          <a:p>
            <a:r>
              <a:rPr lang="en-US" altLang="zh-CN" sz="4400" b="1" dirty="0" smtClean="0">
                <a:solidFill>
                  <a:schemeClr val="bg1"/>
                </a:solidFill>
              </a:rPr>
              <a:t>D</a:t>
            </a:r>
            <a:endParaRPr lang="zh-CN" altLang="en-US" sz="4400" b="1" dirty="0">
              <a:solidFill>
                <a:schemeClr val="bg1"/>
              </a:solidFill>
            </a:endParaRPr>
          </a:p>
        </p:txBody>
      </p:sp>
      <p:sp>
        <p:nvSpPr>
          <p:cNvPr id="92" name="文本框 39"/>
          <p:cNvSpPr txBox="1"/>
          <p:nvPr/>
        </p:nvSpPr>
        <p:spPr>
          <a:xfrm rot="18900000">
            <a:off x="9602046" y="2166209"/>
            <a:ext cx="460382" cy="769441"/>
          </a:xfrm>
          <a:prstGeom prst="rect">
            <a:avLst/>
          </a:prstGeom>
          <a:noFill/>
        </p:spPr>
        <p:txBody>
          <a:bodyPr wrap="none" rtlCol="0">
            <a:spAutoFit/>
          </a:bodyPr>
          <a:lstStyle/>
          <a:p>
            <a:r>
              <a:rPr lang="en-US" altLang="zh-CN" sz="4400" b="1" dirty="0" smtClean="0">
                <a:solidFill>
                  <a:schemeClr val="bg1"/>
                </a:solidFill>
              </a:rPr>
              <a:t>E</a:t>
            </a:r>
            <a:endParaRPr lang="zh-CN" altLang="en-US" sz="4400" b="1" dirty="0">
              <a:solidFill>
                <a:schemeClr val="bg1"/>
              </a:solidFill>
            </a:endParaRPr>
          </a:p>
        </p:txBody>
      </p:sp>
      <p:grpSp>
        <p:nvGrpSpPr>
          <p:cNvPr id="93" name="组合 43"/>
          <p:cNvGrpSpPr/>
          <p:nvPr/>
        </p:nvGrpSpPr>
        <p:grpSpPr>
          <a:xfrm>
            <a:off x="2007148" y="3974718"/>
            <a:ext cx="415036" cy="415035"/>
            <a:chOff x="4549775" y="536575"/>
            <a:chExt cx="539751" cy="539750"/>
          </a:xfrm>
          <a:solidFill>
            <a:srgbClr val="243152"/>
          </a:solidFill>
        </p:grpSpPr>
        <p:sp>
          <p:nvSpPr>
            <p:cNvPr id="94" name="Freeform 53"/>
            <p:cNvSpPr/>
            <p:nvPr/>
          </p:nvSpPr>
          <p:spPr bwMode="auto">
            <a:xfrm>
              <a:off x="4732338" y="536575"/>
              <a:ext cx="134938" cy="131763"/>
            </a:xfrm>
            <a:custGeom>
              <a:avLst/>
              <a:gdLst>
                <a:gd name="T0" fmla="*/ 46 w 48"/>
                <a:gd name="T1" fmla="*/ 29 h 47"/>
                <a:gd name="T2" fmla="*/ 46 w 48"/>
                <a:gd name="T3" fmla="*/ 24 h 47"/>
                <a:gd name="T4" fmla="*/ 24 w 48"/>
                <a:gd name="T5" fmla="*/ 1 h 47"/>
                <a:gd name="T6" fmla="*/ 21 w 48"/>
                <a:gd name="T7" fmla="*/ 0 h 47"/>
                <a:gd name="T8" fmla="*/ 18 w 48"/>
                <a:gd name="T9" fmla="*/ 1 h 47"/>
                <a:gd name="T10" fmla="*/ 0 w 48"/>
                <a:gd name="T11" fmla="*/ 19 h 47"/>
                <a:gd name="T12" fmla="*/ 28 w 48"/>
                <a:gd name="T13" fmla="*/ 47 h 47"/>
                <a:gd name="T14" fmla="*/ 46 w 48"/>
                <a:gd name="T15" fmla="*/ 29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7">
                  <a:moveTo>
                    <a:pt x="46" y="29"/>
                  </a:moveTo>
                  <a:cubicBezTo>
                    <a:pt x="48" y="28"/>
                    <a:pt x="48" y="25"/>
                    <a:pt x="46" y="24"/>
                  </a:cubicBezTo>
                  <a:cubicBezTo>
                    <a:pt x="24" y="1"/>
                    <a:pt x="24" y="1"/>
                    <a:pt x="24" y="1"/>
                  </a:cubicBezTo>
                  <a:cubicBezTo>
                    <a:pt x="23" y="0"/>
                    <a:pt x="22" y="0"/>
                    <a:pt x="21" y="0"/>
                  </a:cubicBezTo>
                  <a:cubicBezTo>
                    <a:pt x="20" y="0"/>
                    <a:pt x="19" y="0"/>
                    <a:pt x="18" y="1"/>
                  </a:cubicBezTo>
                  <a:cubicBezTo>
                    <a:pt x="0" y="19"/>
                    <a:pt x="0" y="19"/>
                    <a:pt x="0" y="19"/>
                  </a:cubicBezTo>
                  <a:cubicBezTo>
                    <a:pt x="28" y="47"/>
                    <a:pt x="28" y="47"/>
                    <a:pt x="28" y="47"/>
                  </a:cubicBezTo>
                  <a:lnTo>
                    <a:pt x="46"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4"/>
            <p:cNvSpPr/>
            <p:nvPr/>
          </p:nvSpPr>
          <p:spPr bwMode="auto">
            <a:xfrm>
              <a:off x="4549775" y="606425"/>
              <a:ext cx="469900" cy="469900"/>
            </a:xfrm>
            <a:custGeom>
              <a:avLst/>
              <a:gdLst>
                <a:gd name="T0" fmla="*/ 100 w 167"/>
                <a:gd name="T1" fmla="*/ 118 h 167"/>
                <a:gd name="T2" fmla="*/ 76 w 167"/>
                <a:gd name="T3" fmla="*/ 127 h 167"/>
                <a:gd name="T4" fmla="*/ 51 w 167"/>
                <a:gd name="T5" fmla="*/ 116 h 167"/>
                <a:gd name="T6" fmla="*/ 40 w 167"/>
                <a:gd name="T7" fmla="*/ 91 h 167"/>
                <a:gd name="T8" fmla="*/ 51 w 167"/>
                <a:gd name="T9" fmla="*/ 65 h 167"/>
                <a:gd name="T10" fmla="*/ 88 w 167"/>
                <a:gd name="T11" fmla="*/ 28 h 167"/>
                <a:gd name="T12" fmla="*/ 60 w 167"/>
                <a:gd name="T13" fmla="*/ 0 h 167"/>
                <a:gd name="T14" fmla="*/ 22 w 167"/>
                <a:gd name="T15" fmla="*/ 37 h 167"/>
                <a:gd name="T16" fmla="*/ 22 w 167"/>
                <a:gd name="T17" fmla="*/ 37 h 167"/>
                <a:gd name="T18" fmla="*/ 0 w 167"/>
                <a:gd name="T19" fmla="*/ 91 h 167"/>
                <a:gd name="T20" fmla="*/ 22 w 167"/>
                <a:gd name="T21" fmla="*/ 145 h 167"/>
                <a:gd name="T22" fmla="*/ 76 w 167"/>
                <a:gd name="T23" fmla="*/ 167 h 167"/>
                <a:gd name="T24" fmla="*/ 130 w 167"/>
                <a:gd name="T25" fmla="*/ 145 h 167"/>
                <a:gd name="T26" fmla="*/ 130 w 167"/>
                <a:gd name="T27" fmla="*/ 144 h 167"/>
                <a:gd name="T28" fmla="*/ 167 w 167"/>
                <a:gd name="T29" fmla="*/ 107 h 167"/>
                <a:gd name="T30" fmla="*/ 139 w 167"/>
                <a:gd name="T31" fmla="*/ 79 h 167"/>
                <a:gd name="T32" fmla="*/ 100 w 167"/>
                <a:gd name="T33" fmla="*/ 11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167">
                  <a:moveTo>
                    <a:pt x="100" y="118"/>
                  </a:moveTo>
                  <a:cubicBezTo>
                    <a:pt x="94" y="124"/>
                    <a:pt x="85" y="127"/>
                    <a:pt x="76" y="127"/>
                  </a:cubicBezTo>
                  <a:cubicBezTo>
                    <a:pt x="67" y="127"/>
                    <a:pt x="57" y="123"/>
                    <a:pt x="51" y="116"/>
                  </a:cubicBezTo>
                  <a:cubicBezTo>
                    <a:pt x="44" y="110"/>
                    <a:pt x="40" y="100"/>
                    <a:pt x="40" y="91"/>
                  </a:cubicBezTo>
                  <a:cubicBezTo>
                    <a:pt x="40" y="81"/>
                    <a:pt x="44" y="72"/>
                    <a:pt x="51" y="65"/>
                  </a:cubicBezTo>
                  <a:cubicBezTo>
                    <a:pt x="88" y="28"/>
                    <a:pt x="88" y="28"/>
                    <a:pt x="88" y="28"/>
                  </a:cubicBezTo>
                  <a:cubicBezTo>
                    <a:pt x="60" y="0"/>
                    <a:pt x="60" y="0"/>
                    <a:pt x="60" y="0"/>
                  </a:cubicBezTo>
                  <a:cubicBezTo>
                    <a:pt x="22" y="37"/>
                    <a:pt x="22" y="37"/>
                    <a:pt x="22" y="37"/>
                  </a:cubicBezTo>
                  <a:cubicBezTo>
                    <a:pt x="22" y="37"/>
                    <a:pt x="22" y="37"/>
                    <a:pt x="22" y="37"/>
                  </a:cubicBezTo>
                  <a:cubicBezTo>
                    <a:pt x="8" y="52"/>
                    <a:pt x="0" y="71"/>
                    <a:pt x="0" y="91"/>
                  </a:cubicBezTo>
                  <a:cubicBezTo>
                    <a:pt x="0" y="111"/>
                    <a:pt x="8" y="130"/>
                    <a:pt x="22" y="145"/>
                  </a:cubicBezTo>
                  <a:cubicBezTo>
                    <a:pt x="37" y="159"/>
                    <a:pt x="56" y="167"/>
                    <a:pt x="76" y="167"/>
                  </a:cubicBezTo>
                  <a:cubicBezTo>
                    <a:pt x="96" y="167"/>
                    <a:pt x="116" y="159"/>
                    <a:pt x="130" y="145"/>
                  </a:cubicBezTo>
                  <a:cubicBezTo>
                    <a:pt x="130" y="144"/>
                    <a:pt x="130" y="144"/>
                    <a:pt x="130" y="144"/>
                  </a:cubicBezTo>
                  <a:cubicBezTo>
                    <a:pt x="167" y="107"/>
                    <a:pt x="167" y="107"/>
                    <a:pt x="167" y="107"/>
                  </a:cubicBezTo>
                  <a:cubicBezTo>
                    <a:pt x="139" y="79"/>
                    <a:pt x="139" y="79"/>
                    <a:pt x="139" y="79"/>
                  </a:cubicBezTo>
                  <a:lnTo>
                    <a:pt x="10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5"/>
            <p:cNvSpPr/>
            <p:nvPr/>
          </p:nvSpPr>
          <p:spPr bwMode="auto">
            <a:xfrm>
              <a:off x="4957763" y="758825"/>
              <a:ext cx="131763" cy="134938"/>
            </a:xfrm>
            <a:custGeom>
              <a:avLst/>
              <a:gdLst>
                <a:gd name="T0" fmla="*/ 46 w 47"/>
                <a:gd name="T1" fmla="*/ 24 h 48"/>
                <a:gd name="T2" fmla="*/ 23 w 47"/>
                <a:gd name="T3" fmla="*/ 2 h 48"/>
                <a:gd name="T4" fmla="*/ 18 w 47"/>
                <a:gd name="T5" fmla="*/ 2 h 48"/>
                <a:gd name="T6" fmla="*/ 0 w 47"/>
                <a:gd name="T7" fmla="*/ 20 h 48"/>
                <a:gd name="T8" fmla="*/ 28 w 47"/>
                <a:gd name="T9" fmla="*/ 48 h 48"/>
                <a:gd name="T10" fmla="*/ 46 w 47"/>
                <a:gd name="T11" fmla="*/ 29 h 48"/>
                <a:gd name="T12" fmla="*/ 47 w 47"/>
                <a:gd name="T13" fmla="*/ 27 h 48"/>
                <a:gd name="T14" fmla="*/ 46 w 47"/>
                <a:gd name="T15" fmla="*/ 2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48">
                  <a:moveTo>
                    <a:pt x="46" y="24"/>
                  </a:moveTo>
                  <a:cubicBezTo>
                    <a:pt x="23" y="2"/>
                    <a:pt x="23" y="2"/>
                    <a:pt x="23" y="2"/>
                  </a:cubicBezTo>
                  <a:cubicBezTo>
                    <a:pt x="22" y="0"/>
                    <a:pt x="19" y="1"/>
                    <a:pt x="18" y="2"/>
                  </a:cubicBezTo>
                  <a:cubicBezTo>
                    <a:pt x="0" y="20"/>
                    <a:pt x="0" y="20"/>
                    <a:pt x="0" y="20"/>
                  </a:cubicBezTo>
                  <a:cubicBezTo>
                    <a:pt x="28" y="48"/>
                    <a:pt x="28" y="48"/>
                    <a:pt x="28" y="48"/>
                  </a:cubicBezTo>
                  <a:cubicBezTo>
                    <a:pt x="46" y="29"/>
                    <a:pt x="46" y="29"/>
                    <a:pt x="46" y="29"/>
                  </a:cubicBezTo>
                  <a:cubicBezTo>
                    <a:pt x="47" y="29"/>
                    <a:pt x="47" y="28"/>
                    <a:pt x="47" y="27"/>
                  </a:cubicBezTo>
                  <a:cubicBezTo>
                    <a:pt x="47" y="25"/>
                    <a:pt x="47" y="24"/>
                    <a:pt x="4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7" name="组合 62"/>
          <p:cNvGrpSpPr/>
          <p:nvPr/>
        </p:nvGrpSpPr>
        <p:grpSpPr>
          <a:xfrm rot="18900000">
            <a:off x="8680511" y="4201246"/>
            <a:ext cx="376265" cy="363511"/>
            <a:chOff x="549275" y="533400"/>
            <a:chExt cx="561975" cy="542926"/>
          </a:xfrm>
          <a:solidFill>
            <a:srgbClr val="243152"/>
          </a:solidFill>
        </p:grpSpPr>
        <p:sp>
          <p:nvSpPr>
            <p:cNvPr id="98" name="Freeform 16"/>
            <p:cNvSpPr>
              <a:spLocks noEditPoints="1"/>
            </p:cNvSpPr>
            <p:nvPr/>
          </p:nvSpPr>
          <p:spPr bwMode="auto">
            <a:xfrm>
              <a:off x="549275" y="649288"/>
              <a:ext cx="463550" cy="427038"/>
            </a:xfrm>
            <a:custGeom>
              <a:avLst/>
              <a:gdLst>
                <a:gd name="T0" fmla="*/ 149 w 165"/>
                <a:gd name="T1" fmla="*/ 38 h 152"/>
                <a:gd name="T2" fmla="*/ 147 w 165"/>
                <a:gd name="T3" fmla="*/ 34 h 152"/>
                <a:gd name="T4" fmla="*/ 137 w 165"/>
                <a:gd name="T5" fmla="*/ 22 h 152"/>
                <a:gd name="T6" fmla="*/ 125 w 165"/>
                <a:gd name="T7" fmla="*/ 12 h 152"/>
                <a:gd name="T8" fmla="*/ 121 w 165"/>
                <a:gd name="T9" fmla="*/ 10 h 152"/>
                <a:gd name="T10" fmla="*/ 118 w 165"/>
                <a:gd name="T11" fmla="*/ 8 h 152"/>
                <a:gd name="T12" fmla="*/ 83 w 165"/>
                <a:gd name="T13" fmla="*/ 0 h 152"/>
                <a:gd name="T14" fmla="*/ 29 w 165"/>
                <a:gd name="T15" fmla="*/ 22 h 152"/>
                <a:gd name="T16" fmla="*/ 29 w 165"/>
                <a:gd name="T17" fmla="*/ 130 h 152"/>
                <a:gd name="T18" fmla="*/ 83 w 165"/>
                <a:gd name="T19" fmla="*/ 152 h 152"/>
                <a:gd name="T20" fmla="*/ 137 w 165"/>
                <a:gd name="T21" fmla="*/ 130 h 152"/>
                <a:gd name="T22" fmla="*/ 151 w 165"/>
                <a:gd name="T23" fmla="*/ 41 h 152"/>
                <a:gd name="T24" fmla="*/ 149 w 165"/>
                <a:gd name="T25" fmla="*/ 38 h 152"/>
                <a:gd name="T26" fmla="*/ 83 w 165"/>
                <a:gd name="T27" fmla="*/ 32 h 152"/>
                <a:gd name="T28" fmla="*/ 52 w 165"/>
                <a:gd name="T29" fmla="*/ 45 h 152"/>
                <a:gd name="T30" fmla="*/ 39 w 165"/>
                <a:gd name="T31" fmla="*/ 76 h 152"/>
                <a:gd name="T32" fmla="*/ 52 w 165"/>
                <a:gd name="T33" fmla="*/ 107 h 152"/>
                <a:gd name="T34" fmla="*/ 52 w 165"/>
                <a:gd name="T35" fmla="*/ 113 h 152"/>
                <a:gd name="T36" fmla="*/ 49 w 165"/>
                <a:gd name="T37" fmla="*/ 114 h 152"/>
                <a:gd name="T38" fmla="*/ 46 w 165"/>
                <a:gd name="T39" fmla="*/ 113 h 152"/>
                <a:gd name="T40" fmla="*/ 31 w 165"/>
                <a:gd name="T41" fmla="*/ 76 h 152"/>
                <a:gd name="T42" fmla="*/ 46 w 165"/>
                <a:gd name="T43" fmla="*/ 39 h 152"/>
                <a:gd name="T44" fmla="*/ 83 w 165"/>
                <a:gd name="T45" fmla="*/ 24 h 152"/>
                <a:gd name="T46" fmla="*/ 87 w 165"/>
                <a:gd name="T47" fmla="*/ 28 h 152"/>
                <a:gd name="T48" fmla="*/ 83 w 165"/>
                <a:gd name="T4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52">
                  <a:moveTo>
                    <a:pt x="149" y="38"/>
                  </a:moveTo>
                  <a:cubicBezTo>
                    <a:pt x="148" y="37"/>
                    <a:pt x="147" y="35"/>
                    <a:pt x="147" y="34"/>
                  </a:cubicBezTo>
                  <a:cubicBezTo>
                    <a:pt x="144" y="30"/>
                    <a:pt x="141" y="26"/>
                    <a:pt x="137" y="22"/>
                  </a:cubicBezTo>
                  <a:cubicBezTo>
                    <a:pt x="133" y="18"/>
                    <a:pt x="129" y="15"/>
                    <a:pt x="125" y="12"/>
                  </a:cubicBezTo>
                  <a:cubicBezTo>
                    <a:pt x="124" y="12"/>
                    <a:pt x="122" y="11"/>
                    <a:pt x="121" y="10"/>
                  </a:cubicBezTo>
                  <a:cubicBezTo>
                    <a:pt x="120" y="9"/>
                    <a:pt x="119" y="9"/>
                    <a:pt x="118" y="8"/>
                  </a:cubicBezTo>
                  <a:cubicBezTo>
                    <a:pt x="107" y="3"/>
                    <a:pt x="95" y="0"/>
                    <a:pt x="83" y="0"/>
                  </a:cubicBezTo>
                  <a:cubicBezTo>
                    <a:pt x="63" y="0"/>
                    <a:pt x="44" y="8"/>
                    <a:pt x="29" y="22"/>
                  </a:cubicBezTo>
                  <a:cubicBezTo>
                    <a:pt x="0" y="52"/>
                    <a:pt x="0" y="100"/>
                    <a:pt x="29" y="130"/>
                  </a:cubicBezTo>
                  <a:cubicBezTo>
                    <a:pt x="44" y="144"/>
                    <a:pt x="63" y="152"/>
                    <a:pt x="83" y="152"/>
                  </a:cubicBezTo>
                  <a:cubicBezTo>
                    <a:pt x="103" y="152"/>
                    <a:pt x="123" y="144"/>
                    <a:pt x="137" y="130"/>
                  </a:cubicBezTo>
                  <a:cubicBezTo>
                    <a:pt x="161" y="106"/>
                    <a:pt x="165" y="70"/>
                    <a:pt x="151" y="41"/>
                  </a:cubicBezTo>
                  <a:cubicBezTo>
                    <a:pt x="150" y="40"/>
                    <a:pt x="150" y="39"/>
                    <a:pt x="149" y="38"/>
                  </a:cubicBezTo>
                  <a:close/>
                  <a:moveTo>
                    <a:pt x="83" y="32"/>
                  </a:moveTo>
                  <a:cubicBezTo>
                    <a:pt x="71" y="32"/>
                    <a:pt x="60" y="36"/>
                    <a:pt x="52" y="45"/>
                  </a:cubicBezTo>
                  <a:cubicBezTo>
                    <a:pt x="44" y="53"/>
                    <a:pt x="39" y="64"/>
                    <a:pt x="39" y="76"/>
                  </a:cubicBezTo>
                  <a:cubicBezTo>
                    <a:pt x="39" y="88"/>
                    <a:pt x="44" y="99"/>
                    <a:pt x="52" y="107"/>
                  </a:cubicBezTo>
                  <a:cubicBezTo>
                    <a:pt x="54" y="109"/>
                    <a:pt x="54" y="111"/>
                    <a:pt x="52" y="113"/>
                  </a:cubicBezTo>
                  <a:cubicBezTo>
                    <a:pt x="51" y="113"/>
                    <a:pt x="50" y="114"/>
                    <a:pt x="49" y="114"/>
                  </a:cubicBezTo>
                  <a:cubicBezTo>
                    <a:pt x="48" y="114"/>
                    <a:pt x="47" y="113"/>
                    <a:pt x="46" y="113"/>
                  </a:cubicBezTo>
                  <a:cubicBezTo>
                    <a:pt x="37" y="103"/>
                    <a:pt x="31" y="90"/>
                    <a:pt x="31" y="76"/>
                  </a:cubicBezTo>
                  <a:cubicBezTo>
                    <a:pt x="31" y="62"/>
                    <a:pt x="37" y="49"/>
                    <a:pt x="46" y="39"/>
                  </a:cubicBezTo>
                  <a:cubicBezTo>
                    <a:pt x="56" y="29"/>
                    <a:pt x="69" y="24"/>
                    <a:pt x="83" y="24"/>
                  </a:cubicBezTo>
                  <a:cubicBezTo>
                    <a:pt x="85" y="24"/>
                    <a:pt x="87" y="26"/>
                    <a:pt x="87" y="28"/>
                  </a:cubicBezTo>
                  <a:cubicBezTo>
                    <a:pt x="87" y="30"/>
                    <a:pt x="85" y="32"/>
                    <a:pt x="83" y="32"/>
                  </a:cubicBezTo>
                  <a:close/>
                </a:path>
              </a:pathLst>
            </a:custGeom>
            <a:grpFill/>
            <a:ln>
              <a:noFill/>
            </a:ln>
          </p:spPr>
          <p:txBody>
            <a:bodyPr vert="horz" wrap="square" lIns="91440" tIns="45720" rIns="91440" bIns="45720" numCol="1" anchor="t" anchorCtr="0" compatLnSpc="1"/>
            <a:lstStyle/>
            <a:p>
              <a:endParaRPr lang="zh-CN" altLang="en-US"/>
            </a:p>
          </p:txBody>
        </p:sp>
        <p:sp>
          <p:nvSpPr>
            <p:cNvPr id="99" name="Freeform 17"/>
            <p:cNvSpPr/>
            <p:nvPr/>
          </p:nvSpPr>
          <p:spPr bwMode="auto">
            <a:xfrm>
              <a:off x="896938" y="623888"/>
              <a:ext cx="123825" cy="123825"/>
            </a:xfrm>
            <a:custGeom>
              <a:avLst/>
              <a:gdLst>
                <a:gd name="T0" fmla="*/ 31 w 44"/>
                <a:gd name="T1" fmla="*/ 19 h 44"/>
                <a:gd name="T2" fmla="*/ 31 w 44"/>
                <a:gd name="T3" fmla="*/ 19 h 44"/>
                <a:gd name="T4" fmla="*/ 42 w 44"/>
                <a:gd name="T5" fmla="*/ 8 h 44"/>
                <a:gd name="T6" fmla="*/ 42 w 44"/>
                <a:gd name="T7" fmla="*/ 2 h 44"/>
                <a:gd name="T8" fmla="*/ 36 w 44"/>
                <a:gd name="T9" fmla="*/ 2 h 44"/>
                <a:gd name="T10" fmla="*/ 25 w 44"/>
                <a:gd name="T11" fmla="*/ 13 h 44"/>
                <a:gd name="T12" fmla="*/ 25 w 44"/>
                <a:gd name="T13" fmla="*/ 13 h 44"/>
                <a:gd name="T14" fmla="*/ 15 w 44"/>
                <a:gd name="T15" fmla="*/ 2 h 44"/>
                <a:gd name="T16" fmla="*/ 9 w 44"/>
                <a:gd name="T17" fmla="*/ 2 h 44"/>
                <a:gd name="T18" fmla="*/ 0 w 44"/>
                <a:gd name="T19" fmla="*/ 11 h 44"/>
                <a:gd name="T20" fmla="*/ 1 w 44"/>
                <a:gd name="T21" fmla="*/ 12 h 44"/>
                <a:gd name="T22" fmla="*/ 7 w 44"/>
                <a:gd name="T23" fmla="*/ 16 h 44"/>
                <a:gd name="T24" fmla="*/ 19 w 44"/>
                <a:gd name="T25" fmla="*/ 26 h 44"/>
                <a:gd name="T26" fmla="*/ 28 w 44"/>
                <a:gd name="T27" fmla="*/ 37 h 44"/>
                <a:gd name="T28" fmla="*/ 31 w 44"/>
                <a:gd name="T29" fmla="*/ 41 h 44"/>
                <a:gd name="T30" fmla="*/ 33 w 44"/>
                <a:gd name="T31" fmla="*/ 44 h 44"/>
                <a:gd name="T32" fmla="*/ 42 w 44"/>
                <a:gd name="T33" fmla="*/ 35 h 44"/>
                <a:gd name="T34" fmla="*/ 42 w 44"/>
                <a:gd name="T35" fmla="*/ 29 h 44"/>
                <a:gd name="T36" fmla="*/ 31 w 44"/>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4">
                  <a:moveTo>
                    <a:pt x="31" y="19"/>
                  </a:moveTo>
                  <a:cubicBezTo>
                    <a:pt x="31" y="19"/>
                    <a:pt x="31" y="19"/>
                    <a:pt x="31" y="19"/>
                  </a:cubicBezTo>
                  <a:cubicBezTo>
                    <a:pt x="42" y="8"/>
                    <a:pt x="42" y="8"/>
                    <a:pt x="42" y="8"/>
                  </a:cubicBezTo>
                  <a:cubicBezTo>
                    <a:pt x="44" y="6"/>
                    <a:pt x="44" y="4"/>
                    <a:pt x="42" y="2"/>
                  </a:cubicBezTo>
                  <a:cubicBezTo>
                    <a:pt x="40" y="0"/>
                    <a:pt x="38" y="0"/>
                    <a:pt x="36" y="2"/>
                  </a:cubicBezTo>
                  <a:cubicBezTo>
                    <a:pt x="25" y="13"/>
                    <a:pt x="25" y="13"/>
                    <a:pt x="25" y="13"/>
                  </a:cubicBezTo>
                  <a:cubicBezTo>
                    <a:pt x="25" y="13"/>
                    <a:pt x="25" y="13"/>
                    <a:pt x="25" y="13"/>
                  </a:cubicBezTo>
                  <a:cubicBezTo>
                    <a:pt x="15" y="2"/>
                    <a:pt x="15" y="2"/>
                    <a:pt x="15" y="2"/>
                  </a:cubicBezTo>
                  <a:cubicBezTo>
                    <a:pt x="13" y="0"/>
                    <a:pt x="10" y="0"/>
                    <a:pt x="9" y="2"/>
                  </a:cubicBezTo>
                  <a:cubicBezTo>
                    <a:pt x="0" y="11"/>
                    <a:pt x="0" y="11"/>
                    <a:pt x="0" y="11"/>
                  </a:cubicBezTo>
                  <a:cubicBezTo>
                    <a:pt x="0" y="12"/>
                    <a:pt x="1" y="12"/>
                    <a:pt x="1" y="12"/>
                  </a:cubicBezTo>
                  <a:cubicBezTo>
                    <a:pt x="3" y="13"/>
                    <a:pt x="5" y="14"/>
                    <a:pt x="7" y="16"/>
                  </a:cubicBezTo>
                  <a:cubicBezTo>
                    <a:pt x="11" y="19"/>
                    <a:pt x="15" y="22"/>
                    <a:pt x="19" y="26"/>
                  </a:cubicBezTo>
                  <a:cubicBezTo>
                    <a:pt x="22" y="29"/>
                    <a:pt x="26" y="33"/>
                    <a:pt x="28" y="37"/>
                  </a:cubicBezTo>
                  <a:cubicBezTo>
                    <a:pt x="29" y="39"/>
                    <a:pt x="30" y="40"/>
                    <a:pt x="31" y="41"/>
                  </a:cubicBezTo>
                  <a:cubicBezTo>
                    <a:pt x="31" y="42"/>
                    <a:pt x="32" y="43"/>
                    <a:pt x="33" y="44"/>
                  </a:cubicBezTo>
                  <a:cubicBezTo>
                    <a:pt x="42" y="35"/>
                    <a:pt x="42" y="35"/>
                    <a:pt x="42" y="35"/>
                  </a:cubicBezTo>
                  <a:cubicBezTo>
                    <a:pt x="44" y="34"/>
                    <a:pt x="44" y="31"/>
                    <a:pt x="42" y="29"/>
                  </a:cubicBezTo>
                  <a:lnTo>
                    <a:pt x="31" y="19"/>
                  </a:lnTo>
                  <a:close/>
                </a:path>
              </a:pathLst>
            </a:custGeom>
            <a:grpFill/>
            <a:ln>
              <a:noFill/>
            </a:ln>
          </p:spPr>
          <p:txBody>
            <a:bodyPr vert="horz" wrap="square" lIns="91440" tIns="45720" rIns="91440" bIns="45720" numCol="1" anchor="t" anchorCtr="0" compatLnSpc="1"/>
            <a:lstStyle/>
            <a:p>
              <a:endParaRPr lang="zh-CN" altLang="en-US"/>
            </a:p>
          </p:txBody>
        </p:sp>
        <p:sp>
          <p:nvSpPr>
            <p:cNvPr id="100" name="Freeform 18"/>
            <p:cNvSpPr/>
            <p:nvPr/>
          </p:nvSpPr>
          <p:spPr bwMode="auto">
            <a:xfrm>
              <a:off x="1041400" y="533400"/>
              <a:ext cx="69850" cy="69850"/>
            </a:xfrm>
            <a:custGeom>
              <a:avLst/>
              <a:gdLst>
                <a:gd name="T0" fmla="*/ 4 w 25"/>
                <a:gd name="T1" fmla="*/ 25 h 25"/>
                <a:gd name="T2" fmla="*/ 7 w 25"/>
                <a:gd name="T3" fmla="*/ 24 h 25"/>
                <a:gd name="T4" fmla="*/ 23 w 25"/>
                <a:gd name="T5" fmla="*/ 8 h 25"/>
                <a:gd name="T6" fmla="*/ 23 w 25"/>
                <a:gd name="T7" fmla="*/ 2 h 25"/>
                <a:gd name="T8" fmla="*/ 17 w 25"/>
                <a:gd name="T9" fmla="*/ 2 h 25"/>
                <a:gd name="T10" fmla="*/ 1 w 25"/>
                <a:gd name="T11" fmla="*/ 18 h 25"/>
                <a:gd name="T12" fmla="*/ 1 w 25"/>
                <a:gd name="T13" fmla="*/ 24 h 25"/>
                <a:gd name="T14" fmla="*/ 4 w 25"/>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4" y="25"/>
                  </a:moveTo>
                  <a:cubicBezTo>
                    <a:pt x="5" y="25"/>
                    <a:pt x="6" y="24"/>
                    <a:pt x="7" y="24"/>
                  </a:cubicBezTo>
                  <a:cubicBezTo>
                    <a:pt x="23" y="8"/>
                    <a:pt x="23" y="8"/>
                    <a:pt x="23" y="8"/>
                  </a:cubicBezTo>
                  <a:cubicBezTo>
                    <a:pt x="25" y="6"/>
                    <a:pt x="25" y="4"/>
                    <a:pt x="23" y="2"/>
                  </a:cubicBezTo>
                  <a:cubicBezTo>
                    <a:pt x="21" y="0"/>
                    <a:pt x="19" y="0"/>
                    <a:pt x="17" y="2"/>
                  </a:cubicBezTo>
                  <a:cubicBezTo>
                    <a:pt x="1" y="18"/>
                    <a:pt x="1" y="18"/>
                    <a:pt x="1" y="18"/>
                  </a:cubicBezTo>
                  <a:cubicBezTo>
                    <a:pt x="0" y="20"/>
                    <a:pt x="0" y="22"/>
                    <a:pt x="1" y="24"/>
                  </a:cubicBezTo>
                  <a:cubicBezTo>
                    <a:pt x="2" y="24"/>
                    <a:pt x="3" y="25"/>
                    <a:pt x="4" y="25"/>
                  </a:cubicBezTo>
                  <a:close/>
                </a:path>
              </a:pathLst>
            </a:custGeom>
            <a:grpFill/>
            <a:ln>
              <a:noFill/>
            </a:ln>
          </p:spPr>
          <p:txBody>
            <a:bodyPr vert="horz" wrap="square" lIns="91440" tIns="45720" rIns="91440" bIns="45720" numCol="1" anchor="t" anchorCtr="0" compatLnSpc="1"/>
            <a:lstStyle/>
            <a:p>
              <a:endParaRPr lang="zh-CN" altLang="en-US"/>
            </a:p>
          </p:txBody>
        </p:sp>
        <p:sp>
          <p:nvSpPr>
            <p:cNvPr id="101" name="Freeform 19"/>
            <p:cNvSpPr/>
            <p:nvPr/>
          </p:nvSpPr>
          <p:spPr bwMode="auto">
            <a:xfrm>
              <a:off x="1041400" y="625475"/>
              <a:ext cx="66675" cy="23813"/>
            </a:xfrm>
            <a:custGeom>
              <a:avLst/>
              <a:gdLst>
                <a:gd name="T0" fmla="*/ 20 w 24"/>
                <a:gd name="T1" fmla="*/ 0 h 8"/>
                <a:gd name="T2" fmla="*/ 4 w 24"/>
                <a:gd name="T3" fmla="*/ 0 h 8"/>
                <a:gd name="T4" fmla="*/ 0 w 24"/>
                <a:gd name="T5" fmla="*/ 4 h 8"/>
                <a:gd name="T6" fmla="*/ 4 w 24"/>
                <a:gd name="T7" fmla="*/ 8 h 8"/>
                <a:gd name="T8" fmla="*/ 20 w 24"/>
                <a:gd name="T9" fmla="*/ 8 h 8"/>
                <a:gd name="T10" fmla="*/ 24 w 24"/>
                <a:gd name="T11" fmla="*/ 4 h 8"/>
                <a:gd name="T12" fmla="*/ 20 w 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0"/>
                  </a:moveTo>
                  <a:cubicBezTo>
                    <a:pt x="4" y="0"/>
                    <a:pt x="4" y="0"/>
                    <a:pt x="4" y="0"/>
                  </a:cubicBezTo>
                  <a:cubicBezTo>
                    <a:pt x="2" y="0"/>
                    <a:pt x="0" y="2"/>
                    <a:pt x="0" y="4"/>
                  </a:cubicBezTo>
                  <a:cubicBezTo>
                    <a:pt x="0" y="6"/>
                    <a:pt x="2" y="8"/>
                    <a:pt x="4" y="8"/>
                  </a:cubicBezTo>
                  <a:cubicBezTo>
                    <a:pt x="20" y="8"/>
                    <a:pt x="20" y="8"/>
                    <a:pt x="20" y="8"/>
                  </a:cubicBezTo>
                  <a:cubicBezTo>
                    <a:pt x="22" y="8"/>
                    <a:pt x="24" y="6"/>
                    <a:pt x="24" y="4"/>
                  </a:cubicBezTo>
                  <a:cubicBezTo>
                    <a:pt x="24" y="2"/>
                    <a:pt x="22" y="0"/>
                    <a:pt x="20" y="0"/>
                  </a:cubicBezTo>
                  <a:close/>
                </a:path>
              </a:pathLst>
            </a:custGeom>
            <a:grpFill/>
            <a:ln>
              <a:noFill/>
            </a:ln>
          </p:spPr>
          <p:txBody>
            <a:bodyPr vert="horz" wrap="square" lIns="91440" tIns="45720" rIns="91440" bIns="45720" numCol="1" anchor="t" anchorCtr="0" compatLnSpc="1"/>
            <a:lstStyle/>
            <a:p>
              <a:endParaRPr lang="zh-CN" altLang="en-US"/>
            </a:p>
          </p:txBody>
        </p:sp>
        <p:sp>
          <p:nvSpPr>
            <p:cNvPr id="102" name="Freeform 20"/>
            <p:cNvSpPr/>
            <p:nvPr/>
          </p:nvSpPr>
          <p:spPr bwMode="auto">
            <a:xfrm>
              <a:off x="1041400" y="668338"/>
              <a:ext cx="69850" cy="58738"/>
            </a:xfrm>
            <a:custGeom>
              <a:avLst/>
              <a:gdLst>
                <a:gd name="T0" fmla="*/ 7 w 25"/>
                <a:gd name="T1" fmla="*/ 2 h 21"/>
                <a:gd name="T2" fmla="*/ 1 w 25"/>
                <a:gd name="T3" fmla="*/ 2 h 21"/>
                <a:gd name="T4" fmla="*/ 2 w 25"/>
                <a:gd name="T5" fmla="*/ 8 h 21"/>
                <a:gd name="T6" fmla="*/ 18 w 25"/>
                <a:gd name="T7" fmla="*/ 20 h 21"/>
                <a:gd name="T8" fmla="*/ 20 w 25"/>
                <a:gd name="T9" fmla="*/ 21 h 21"/>
                <a:gd name="T10" fmla="*/ 23 w 25"/>
                <a:gd name="T11" fmla="*/ 19 h 21"/>
                <a:gd name="T12" fmla="*/ 23 w 25"/>
                <a:gd name="T13" fmla="*/ 14 h 21"/>
                <a:gd name="T14" fmla="*/ 7 w 25"/>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1">
                  <a:moveTo>
                    <a:pt x="7" y="2"/>
                  </a:moveTo>
                  <a:cubicBezTo>
                    <a:pt x="5" y="0"/>
                    <a:pt x="2" y="1"/>
                    <a:pt x="1" y="2"/>
                  </a:cubicBezTo>
                  <a:cubicBezTo>
                    <a:pt x="0" y="4"/>
                    <a:pt x="0" y="7"/>
                    <a:pt x="2" y="8"/>
                  </a:cubicBezTo>
                  <a:cubicBezTo>
                    <a:pt x="18" y="20"/>
                    <a:pt x="18" y="20"/>
                    <a:pt x="18" y="20"/>
                  </a:cubicBezTo>
                  <a:cubicBezTo>
                    <a:pt x="18" y="21"/>
                    <a:pt x="19" y="21"/>
                    <a:pt x="20" y="21"/>
                  </a:cubicBezTo>
                  <a:cubicBezTo>
                    <a:pt x="21" y="21"/>
                    <a:pt x="23" y="20"/>
                    <a:pt x="23" y="19"/>
                  </a:cubicBezTo>
                  <a:cubicBezTo>
                    <a:pt x="25" y="17"/>
                    <a:pt x="24" y="15"/>
                    <a:pt x="23" y="14"/>
                  </a:cubicBezTo>
                  <a:lnTo>
                    <a:pt x="7" y="2"/>
                  </a:lnTo>
                  <a:close/>
                </a:path>
              </a:pathLst>
            </a:custGeom>
            <a:grpFill/>
            <a:ln>
              <a:noFill/>
            </a:ln>
          </p:spPr>
          <p:txBody>
            <a:bodyPr vert="horz" wrap="square" lIns="91440" tIns="45720" rIns="91440" bIns="45720" numCol="1" anchor="t" anchorCtr="0" compatLnSpc="1"/>
            <a:lstStyle/>
            <a:p>
              <a:endParaRPr lang="zh-CN" altLang="en-US"/>
            </a:p>
          </p:txBody>
        </p:sp>
        <p:sp>
          <p:nvSpPr>
            <p:cNvPr id="103" name="Freeform 21"/>
            <p:cNvSpPr/>
            <p:nvPr/>
          </p:nvSpPr>
          <p:spPr bwMode="auto">
            <a:xfrm>
              <a:off x="995363" y="536575"/>
              <a:ext cx="23813" cy="66675"/>
            </a:xfrm>
            <a:custGeom>
              <a:avLst/>
              <a:gdLst>
                <a:gd name="T0" fmla="*/ 4 w 8"/>
                <a:gd name="T1" fmla="*/ 24 h 24"/>
                <a:gd name="T2" fmla="*/ 8 w 8"/>
                <a:gd name="T3" fmla="*/ 20 h 24"/>
                <a:gd name="T4" fmla="*/ 8 w 8"/>
                <a:gd name="T5" fmla="*/ 4 h 24"/>
                <a:gd name="T6" fmla="*/ 4 w 8"/>
                <a:gd name="T7" fmla="*/ 0 h 24"/>
                <a:gd name="T8" fmla="*/ 0 w 8"/>
                <a:gd name="T9" fmla="*/ 4 h 24"/>
                <a:gd name="T10" fmla="*/ 0 w 8"/>
                <a:gd name="T11" fmla="*/ 20 h 24"/>
                <a:gd name="T12" fmla="*/ 4 w 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4" y="24"/>
                  </a:moveTo>
                  <a:cubicBezTo>
                    <a:pt x="6" y="24"/>
                    <a:pt x="8" y="22"/>
                    <a:pt x="8" y="20"/>
                  </a:cubicBezTo>
                  <a:cubicBezTo>
                    <a:pt x="8" y="4"/>
                    <a:pt x="8" y="4"/>
                    <a:pt x="8" y="4"/>
                  </a:cubicBezTo>
                  <a:cubicBezTo>
                    <a:pt x="8" y="2"/>
                    <a:pt x="6" y="0"/>
                    <a:pt x="4" y="0"/>
                  </a:cubicBezTo>
                  <a:cubicBezTo>
                    <a:pt x="2" y="0"/>
                    <a:pt x="0" y="2"/>
                    <a:pt x="0" y="4"/>
                  </a:cubicBezTo>
                  <a:cubicBezTo>
                    <a:pt x="0" y="20"/>
                    <a:pt x="0" y="20"/>
                    <a:pt x="0" y="20"/>
                  </a:cubicBezTo>
                  <a:cubicBezTo>
                    <a:pt x="0" y="22"/>
                    <a:pt x="2" y="24"/>
                    <a:pt x="4" y="24"/>
                  </a:cubicBezTo>
                  <a:close/>
                </a:path>
              </a:pathLst>
            </a:custGeom>
            <a:grpFill/>
            <a:ln>
              <a:noFill/>
            </a:ln>
          </p:spPr>
          <p:txBody>
            <a:bodyPr vert="horz" wrap="square" lIns="91440" tIns="45720" rIns="91440" bIns="45720" numCol="1" anchor="t" anchorCtr="0" compatLnSpc="1"/>
            <a:lstStyle/>
            <a:p>
              <a:endParaRPr lang="zh-CN" altLang="en-US"/>
            </a:p>
          </p:txBody>
        </p:sp>
        <p:sp>
          <p:nvSpPr>
            <p:cNvPr id="104" name="Freeform 22"/>
            <p:cNvSpPr/>
            <p:nvPr/>
          </p:nvSpPr>
          <p:spPr bwMode="auto">
            <a:xfrm>
              <a:off x="917575" y="533400"/>
              <a:ext cx="58738" cy="69850"/>
            </a:xfrm>
            <a:custGeom>
              <a:avLst/>
              <a:gdLst>
                <a:gd name="T0" fmla="*/ 13 w 21"/>
                <a:gd name="T1" fmla="*/ 23 h 25"/>
                <a:gd name="T2" fmla="*/ 16 w 21"/>
                <a:gd name="T3" fmla="*/ 25 h 25"/>
                <a:gd name="T4" fmla="*/ 19 w 21"/>
                <a:gd name="T5" fmla="*/ 24 h 25"/>
                <a:gd name="T6" fmla="*/ 19 w 21"/>
                <a:gd name="T7" fmla="*/ 18 h 25"/>
                <a:gd name="T8" fmla="*/ 7 w 21"/>
                <a:gd name="T9" fmla="*/ 2 h 25"/>
                <a:gd name="T10" fmla="*/ 2 w 21"/>
                <a:gd name="T11" fmla="*/ 2 h 25"/>
                <a:gd name="T12" fmla="*/ 1 w 21"/>
                <a:gd name="T13" fmla="*/ 7 h 25"/>
                <a:gd name="T14" fmla="*/ 13 w 21"/>
                <a:gd name="T15" fmla="*/ 2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
                  <a:moveTo>
                    <a:pt x="13" y="23"/>
                  </a:moveTo>
                  <a:cubicBezTo>
                    <a:pt x="14" y="24"/>
                    <a:pt x="15" y="25"/>
                    <a:pt x="16" y="25"/>
                  </a:cubicBezTo>
                  <a:cubicBezTo>
                    <a:pt x="17" y="25"/>
                    <a:pt x="18" y="25"/>
                    <a:pt x="19" y="24"/>
                  </a:cubicBezTo>
                  <a:cubicBezTo>
                    <a:pt x="20" y="23"/>
                    <a:pt x="21" y="20"/>
                    <a:pt x="19" y="18"/>
                  </a:cubicBezTo>
                  <a:cubicBezTo>
                    <a:pt x="7" y="2"/>
                    <a:pt x="7" y="2"/>
                    <a:pt x="7" y="2"/>
                  </a:cubicBezTo>
                  <a:cubicBezTo>
                    <a:pt x="6" y="1"/>
                    <a:pt x="3" y="0"/>
                    <a:pt x="2" y="2"/>
                  </a:cubicBezTo>
                  <a:cubicBezTo>
                    <a:pt x="0" y="3"/>
                    <a:pt x="0" y="5"/>
                    <a:pt x="1" y="7"/>
                  </a:cubicBezTo>
                  <a:lnTo>
                    <a:pt x="13" y="23"/>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105" name="组合 61"/>
          <p:cNvGrpSpPr/>
          <p:nvPr/>
        </p:nvGrpSpPr>
        <p:grpSpPr>
          <a:xfrm rot="18900000">
            <a:off x="7115959" y="4185643"/>
            <a:ext cx="254216" cy="323203"/>
            <a:chOff x="3290888" y="533400"/>
            <a:chExt cx="427038" cy="542925"/>
          </a:xfrm>
          <a:solidFill>
            <a:srgbClr val="243152"/>
          </a:solidFill>
        </p:grpSpPr>
        <p:sp>
          <p:nvSpPr>
            <p:cNvPr id="106" name="Freeform 25"/>
            <p:cNvSpPr/>
            <p:nvPr/>
          </p:nvSpPr>
          <p:spPr bwMode="auto">
            <a:xfrm>
              <a:off x="3290888" y="533400"/>
              <a:ext cx="427038" cy="542925"/>
            </a:xfrm>
            <a:custGeom>
              <a:avLst/>
              <a:gdLst>
                <a:gd name="T0" fmla="*/ 108 w 152"/>
                <a:gd name="T1" fmla="*/ 161 h 193"/>
                <a:gd name="T2" fmla="*/ 68 w 152"/>
                <a:gd name="T3" fmla="*/ 161 h 193"/>
                <a:gd name="T4" fmla="*/ 68 w 152"/>
                <a:gd name="T5" fmla="*/ 145 h 193"/>
                <a:gd name="T6" fmla="*/ 121 w 152"/>
                <a:gd name="T7" fmla="*/ 122 h 193"/>
                <a:gd name="T8" fmla="*/ 130 w 152"/>
                <a:gd name="T9" fmla="*/ 19 h 193"/>
                <a:gd name="T10" fmla="*/ 130 w 152"/>
                <a:gd name="T11" fmla="*/ 18 h 193"/>
                <a:gd name="T12" fmla="*/ 130 w 152"/>
                <a:gd name="T13" fmla="*/ 18 h 193"/>
                <a:gd name="T14" fmla="*/ 128 w 152"/>
                <a:gd name="T15" fmla="*/ 14 h 193"/>
                <a:gd name="T16" fmla="*/ 130 w 152"/>
                <a:gd name="T17" fmla="*/ 10 h 193"/>
                <a:gd name="T18" fmla="*/ 137 w 152"/>
                <a:gd name="T19" fmla="*/ 10 h 193"/>
                <a:gd name="T20" fmla="*/ 143 w 152"/>
                <a:gd name="T21" fmla="*/ 10 h 193"/>
                <a:gd name="T22" fmla="*/ 143 w 152"/>
                <a:gd name="T23" fmla="*/ 5 h 193"/>
                <a:gd name="T24" fmla="*/ 124 w 152"/>
                <a:gd name="T25" fmla="*/ 5 h 193"/>
                <a:gd name="T26" fmla="*/ 120 w 152"/>
                <a:gd name="T27" fmla="*/ 14 h 193"/>
                <a:gd name="T28" fmla="*/ 124 w 152"/>
                <a:gd name="T29" fmla="*/ 23 h 193"/>
                <a:gd name="T30" fmla="*/ 124 w 152"/>
                <a:gd name="T31" fmla="*/ 23 h 193"/>
                <a:gd name="T32" fmla="*/ 115 w 152"/>
                <a:gd name="T33" fmla="*/ 116 h 193"/>
                <a:gd name="T34" fmla="*/ 23 w 152"/>
                <a:gd name="T35" fmla="*/ 124 h 193"/>
                <a:gd name="T36" fmla="*/ 23 w 152"/>
                <a:gd name="T37" fmla="*/ 124 h 193"/>
                <a:gd name="T38" fmla="*/ 4 w 152"/>
                <a:gd name="T39" fmla="*/ 125 h 193"/>
                <a:gd name="T40" fmla="*/ 0 w 152"/>
                <a:gd name="T41" fmla="*/ 134 h 193"/>
                <a:gd name="T42" fmla="*/ 4 w 152"/>
                <a:gd name="T43" fmla="*/ 144 h 193"/>
                <a:gd name="T44" fmla="*/ 7 w 152"/>
                <a:gd name="T45" fmla="*/ 145 h 193"/>
                <a:gd name="T46" fmla="*/ 10 w 152"/>
                <a:gd name="T47" fmla="*/ 144 h 193"/>
                <a:gd name="T48" fmla="*/ 10 w 152"/>
                <a:gd name="T49" fmla="*/ 138 h 193"/>
                <a:gd name="T50" fmla="*/ 8 w 152"/>
                <a:gd name="T51" fmla="*/ 134 h 193"/>
                <a:gd name="T52" fmla="*/ 10 w 152"/>
                <a:gd name="T53" fmla="*/ 130 h 193"/>
                <a:gd name="T54" fmla="*/ 18 w 152"/>
                <a:gd name="T55" fmla="*/ 130 h 193"/>
                <a:gd name="T56" fmla="*/ 18 w 152"/>
                <a:gd name="T57" fmla="*/ 131 h 193"/>
                <a:gd name="T58" fmla="*/ 18 w 152"/>
                <a:gd name="T59" fmla="*/ 131 h 193"/>
                <a:gd name="T60" fmla="*/ 60 w 152"/>
                <a:gd name="T61" fmla="*/ 145 h 193"/>
                <a:gd name="T62" fmla="*/ 60 w 152"/>
                <a:gd name="T63" fmla="*/ 161 h 193"/>
                <a:gd name="T64" fmla="*/ 20 w 152"/>
                <a:gd name="T65" fmla="*/ 161 h 193"/>
                <a:gd name="T66" fmla="*/ 0 w 152"/>
                <a:gd name="T67" fmla="*/ 181 h 193"/>
                <a:gd name="T68" fmla="*/ 0 w 152"/>
                <a:gd name="T69" fmla="*/ 189 h 193"/>
                <a:gd name="T70" fmla="*/ 4 w 152"/>
                <a:gd name="T71" fmla="*/ 193 h 193"/>
                <a:gd name="T72" fmla="*/ 124 w 152"/>
                <a:gd name="T73" fmla="*/ 193 h 193"/>
                <a:gd name="T74" fmla="*/ 128 w 152"/>
                <a:gd name="T75" fmla="*/ 189 h 193"/>
                <a:gd name="T76" fmla="*/ 128 w 152"/>
                <a:gd name="T77" fmla="*/ 181 h 193"/>
                <a:gd name="T78" fmla="*/ 108 w 152"/>
                <a:gd name="T79" fmla="*/ 16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93">
                  <a:moveTo>
                    <a:pt x="108" y="161"/>
                  </a:moveTo>
                  <a:cubicBezTo>
                    <a:pt x="68" y="161"/>
                    <a:pt x="68" y="161"/>
                    <a:pt x="68" y="161"/>
                  </a:cubicBezTo>
                  <a:cubicBezTo>
                    <a:pt x="68" y="145"/>
                    <a:pt x="68" y="145"/>
                    <a:pt x="68" y="145"/>
                  </a:cubicBezTo>
                  <a:cubicBezTo>
                    <a:pt x="88" y="144"/>
                    <a:pt x="107" y="136"/>
                    <a:pt x="121" y="122"/>
                  </a:cubicBezTo>
                  <a:cubicBezTo>
                    <a:pt x="148" y="94"/>
                    <a:pt x="152" y="50"/>
                    <a:pt x="130" y="19"/>
                  </a:cubicBezTo>
                  <a:cubicBezTo>
                    <a:pt x="130" y="18"/>
                    <a:pt x="130" y="18"/>
                    <a:pt x="130" y="18"/>
                  </a:cubicBezTo>
                  <a:cubicBezTo>
                    <a:pt x="130" y="18"/>
                    <a:pt x="130" y="18"/>
                    <a:pt x="130" y="18"/>
                  </a:cubicBezTo>
                  <a:cubicBezTo>
                    <a:pt x="129" y="17"/>
                    <a:pt x="128" y="16"/>
                    <a:pt x="128" y="14"/>
                  </a:cubicBezTo>
                  <a:cubicBezTo>
                    <a:pt x="128" y="13"/>
                    <a:pt x="129" y="11"/>
                    <a:pt x="130" y="10"/>
                  </a:cubicBezTo>
                  <a:cubicBezTo>
                    <a:pt x="132" y="8"/>
                    <a:pt x="135" y="8"/>
                    <a:pt x="137" y="10"/>
                  </a:cubicBezTo>
                  <a:cubicBezTo>
                    <a:pt x="139" y="12"/>
                    <a:pt x="141" y="12"/>
                    <a:pt x="143" y="10"/>
                  </a:cubicBezTo>
                  <a:cubicBezTo>
                    <a:pt x="144" y="9"/>
                    <a:pt x="144" y="6"/>
                    <a:pt x="143" y="5"/>
                  </a:cubicBezTo>
                  <a:cubicBezTo>
                    <a:pt x="138" y="0"/>
                    <a:pt x="129" y="0"/>
                    <a:pt x="124" y="5"/>
                  </a:cubicBezTo>
                  <a:cubicBezTo>
                    <a:pt x="121" y="7"/>
                    <a:pt x="120" y="11"/>
                    <a:pt x="120" y="14"/>
                  </a:cubicBezTo>
                  <a:cubicBezTo>
                    <a:pt x="120" y="18"/>
                    <a:pt x="121" y="21"/>
                    <a:pt x="124" y="23"/>
                  </a:cubicBezTo>
                  <a:cubicBezTo>
                    <a:pt x="124" y="23"/>
                    <a:pt x="124" y="23"/>
                    <a:pt x="124" y="23"/>
                  </a:cubicBezTo>
                  <a:cubicBezTo>
                    <a:pt x="143" y="52"/>
                    <a:pt x="140" y="92"/>
                    <a:pt x="115" y="116"/>
                  </a:cubicBezTo>
                  <a:cubicBezTo>
                    <a:pt x="91" y="140"/>
                    <a:pt x="51" y="144"/>
                    <a:pt x="23" y="124"/>
                  </a:cubicBezTo>
                  <a:cubicBezTo>
                    <a:pt x="23" y="124"/>
                    <a:pt x="23" y="124"/>
                    <a:pt x="23" y="124"/>
                  </a:cubicBezTo>
                  <a:cubicBezTo>
                    <a:pt x="17" y="120"/>
                    <a:pt x="9" y="120"/>
                    <a:pt x="4" y="125"/>
                  </a:cubicBezTo>
                  <a:cubicBezTo>
                    <a:pt x="2" y="127"/>
                    <a:pt x="0" y="131"/>
                    <a:pt x="0" y="134"/>
                  </a:cubicBezTo>
                  <a:cubicBezTo>
                    <a:pt x="0" y="138"/>
                    <a:pt x="2" y="141"/>
                    <a:pt x="4" y="144"/>
                  </a:cubicBezTo>
                  <a:cubicBezTo>
                    <a:pt x="5" y="144"/>
                    <a:pt x="6" y="145"/>
                    <a:pt x="7" y="145"/>
                  </a:cubicBezTo>
                  <a:cubicBezTo>
                    <a:pt x="8" y="145"/>
                    <a:pt x="9" y="144"/>
                    <a:pt x="10" y="144"/>
                  </a:cubicBezTo>
                  <a:cubicBezTo>
                    <a:pt x="11" y="142"/>
                    <a:pt x="11" y="140"/>
                    <a:pt x="10" y="138"/>
                  </a:cubicBezTo>
                  <a:cubicBezTo>
                    <a:pt x="9" y="137"/>
                    <a:pt x="8" y="136"/>
                    <a:pt x="8" y="134"/>
                  </a:cubicBezTo>
                  <a:cubicBezTo>
                    <a:pt x="8" y="133"/>
                    <a:pt x="9" y="131"/>
                    <a:pt x="10" y="130"/>
                  </a:cubicBezTo>
                  <a:cubicBezTo>
                    <a:pt x="12" y="128"/>
                    <a:pt x="15" y="128"/>
                    <a:pt x="18" y="130"/>
                  </a:cubicBezTo>
                  <a:cubicBezTo>
                    <a:pt x="18" y="131"/>
                    <a:pt x="18" y="131"/>
                    <a:pt x="18" y="131"/>
                  </a:cubicBezTo>
                  <a:cubicBezTo>
                    <a:pt x="18" y="131"/>
                    <a:pt x="18" y="131"/>
                    <a:pt x="18" y="131"/>
                  </a:cubicBezTo>
                  <a:cubicBezTo>
                    <a:pt x="31" y="140"/>
                    <a:pt x="45" y="144"/>
                    <a:pt x="60" y="145"/>
                  </a:cubicBezTo>
                  <a:cubicBezTo>
                    <a:pt x="60" y="161"/>
                    <a:pt x="60" y="161"/>
                    <a:pt x="60" y="161"/>
                  </a:cubicBezTo>
                  <a:cubicBezTo>
                    <a:pt x="20" y="161"/>
                    <a:pt x="20" y="161"/>
                    <a:pt x="20" y="161"/>
                  </a:cubicBezTo>
                  <a:cubicBezTo>
                    <a:pt x="9" y="161"/>
                    <a:pt x="0" y="170"/>
                    <a:pt x="0" y="181"/>
                  </a:cubicBezTo>
                  <a:cubicBezTo>
                    <a:pt x="0" y="189"/>
                    <a:pt x="0" y="189"/>
                    <a:pt x="0" y="189"/>
                  </a:cubicBezTo>
                  <a:cubicBezTo>
                    <a:pt x="0" y="191"/>
                    <a:pt x="2" y="193"/>
                    <a:pt x="4" y="193"/>
                  </a:cubicBezTo>
                  <a:cubicBezTo>
                    <a:pt x="124" y="193"/>
                    <a:pt x="124" y="193"/>
                    <a:pt x="124" y="193"/>
                  </a:cubicBezTo>
                  <a:cubicBezTo>
                    <a:pt x="127" y="193"/>
                    <a:pt x="128" y="191"/>
                    <a:pt x="128" y="189"/>
                  </a:cubicBezTo>
                  <a:cubicBezTo>
                    <a:pt x="128" y="181"/>
                    <a:pt x="128" y="181"/>
                    <a:pt x="128" y="181"/>
                  </a:cubicBezTo>
                  <a:cubicBezTo>
                    <a:pt x="128" y="170"/>
                    <a:pt x="119" y="161"/>
                    <a:pt x="108" y="161"/>
                  </a:cubicBezTo>
                  <a:close/>
                </a:path>
              </a:pathLst>
            </a:custGeom>
            <a:grpFill/>
            <a:ln>
              <a:noFill/>
            </a:ln>
          </p:spPr>
          <p:txBody>
            <a:bodyPr vert="horz" wrap="square" lIns="91440" tIns="45720" rIns="91440" bIns="45720" numCol="1" anchor="t" anchorCtr="0" compatLnSpc="1"/>
            <a:lstStyle/>
            <a:p>
              <a:endParaRPr lang="zh-CN" altLang="en-US"/>
            </a:p>
          </p:txBody>
        </p:sp>
        <p:sp>
          <p:nvSpPr>
            <p:cNvPr id="107" name="Freeform 26"/>
            <p:cNvSpPr>
              <a:spLocks noEditPoints="1"/>
            </p:cNvSpPr>
            <p:nvPr/>
          </p:nvSpPr>
          <p:spPr bwMode="auto">
            <a:xfrm>
              <a:off x="3290888" y="536575"/>
              <a:ext cx="358775" cy="357188"/>
            </a:xfrm>
            <a:custGeom>
              <a:avLst/>
              <a:gdLst>
                <a:gd name="T0" fmla="*/ 64 w 128"/>
                <a:gd name="T1" fmla="*/ 127 h 127"/>
                <a:gd name="T2" fmla="*/ 128 w 128"/>
                <a:gd name="T3" fmla="*/ 64 h 127"/>
                <a:gd name="T4" fmla="*/ 64 w 128"/>
                <a:gd name="T5" fmla="*/ 0 h 127"/>
                <a:gd name="T6" fmla="*/ 0 w 128"/>
                <a:gd name="T7" fmla="*/ 64 h 127"/>
                <a:gd name="T8" fmla="*/ 64 w 128"/>
                <a:gd name="T9" fmla="*/ 127 h 127"/>
                <a:gd name="T10" fmla="*/ 64 w 128"/>
                <a:gd name="T11" fmla="*/ 24 h 127"/>
                <a:gd name="T12" fmla="*/ 68 w 128"/>
                <a:gd name="T13" fmla="*/ 28 h 127"/>
                <a:gd name="T14" fmla="*/ 64 w 128"/>
                <a:gd name="T15" fmla="*/ 32 h 127"/>
                <a:gd name="T16" fmla="*/ 28 w 128"/>
                <a:gd name="T17" fmla="*/ 68 h 127"/>
                <a:gd name="T18" fmla="*/ 24 w 128"/>
                <a:gd name="T19" fmla="*/ 72 h 127"/>
                <a:gd name="T20" fmla="*/ 20 w 128"/>
                <a:gd name="T21" fmla="*/ 68 h 127"/>
                <a:gd name="T22" fmla="*/ 64 w 128"/>
                <a:gd name="T23" fmla="*/ 2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27">
                  <a:moveTo>
                    <a:pt x="64" y="127"/>
                  </a:moveTo>
                  <a:cubicBezTo>
                    <a:pt x="99" y="127"/>
                    <a:pt x="128" y="99"/>
                    <a:pt x="128" y="64"/>
                  </a:cubicBezTo>
                  <a:cubicBezTo>
                    <a:pt x="128" y="29"/>
                    <a:pt x="99" y="0"/>
                    <a:pt x="64" y="0"/>
                  </a:cubicBezTo>
                  <a:cubicBezTo>
                    <a:pt x="29" y="0"/>
                    <a:pt x="0" y="29"/>
                    <a:pt x="0" y="64"/>
                  </a:cubicBezTo>
                  <a:cubicBezTo>
                    <a:pt x="0" y="99"/>
                    <a:pt x="29" y="127"/>
                    <a:pt x="64" y="127"/>
                  </a:cubicBezTo>
                  <a:close/>
                  <a:moveTo>
                    <a:pt x="64" y="24"/>
                  </a:moveTo>
                  <a:cubicBezTo>
                    <a:pt x="66" y="24"/>
                    <a:pt x="68" y="26"/>
                    <a:pt x="68" y="28"/>
                  </a:cubicBezTo>
                  <a:cubicBezTo>
                    <a:pt x="68" y="30"/>
                    <a:pt x="66" y="32"/>
                    <a:pt x="64" y="32"/>
                  </a:cubicBezTo>
                  <a:cubicBezTo>
                    <a:pt x="44" y="32"/>
                    <a:pt x="28" y="48"/>
                    <a:pt x="28" y="68"/>
                  </a:cubicBezTo>
                  <a:cubicBezTo>
                    <a:pt x="28" y="70"/>
                    <a:pt x="27" y="72"/>
                    <a:pt x="24" y="72"/>
                  </a:cubicBezTo>
                  <a:cubicBezTo>
                    <a:pt x="22" y="72"/>
                    <a:pt x="20" y="70"/>
                    <a:pt x="20" y="68"/>
                  </a:cubicBezTo>
                  <a:cubicBezTo>
                    <a:pt x="20" y="44"/>
                    <a:pt x="40" y="24"/>
                    <a:pt x="64" y="24"/>
                  </a:cubicBezTo>
                  <a:close/>
                </a:path>
              </a:pathLst>
            </a:custGeom>
            <a:grpFill/>
            <a:ln>
              <a:noFill/>
            </a:ln>
          </p:spPr>
          <p:txBody>
            <a:bodyPr vert="horz" wrap="square" lIns="91440" tIns="45720" rIns="91440" bIns="45720" numCol="1" anchor="t" anchorCtr="0" compatLnSpc="1"/>
            <a:lstStyle/>
            <a:p>
              <a:endParaRPr lang="zh-CN" altLang="en-US"/>
            </a:p>
          </p:txBody>
        </p:sp>
      </p:grpSp>
      <p:grpSp>
        <p:nvGrpSpPr>
          <p:cNvPr id="108" name="组合 59"/>
          <p:cNvGrpSpPr/>
          <p:nvPr/>
        </p:nvGrpSpPr>
        <p:grpSpPr>
          <a:xfrm rot="18900000">
            <a:off x="3767643" y="4098420"/>
            <a:ext cx="422412" cy="387625"/>
            <a:chOff x="3222625" y="3211513"/>
            <a:chExt cx="539750" cy="495300"/>
          </a:xfrm>
          <a:solidFill>
            <a:srgbClr val="243152"/>
          </a:solidFill>
        </p:grpSpPr>
        <p:sp>
          <p:nvSpPr>
            <p:cNvPr id="109" name="Freeform 42"/>
            <p:cNvSpPr>
              <a:spLocks noEditPoints="1"/>
            </p:cNvSpPr>
            <p:nvPr/>
          </p:nvSpPr>
          <p:spPr bwMode="auto">
            <a:xfrm>
              <a:off x="3222625" y="3211513"/>
              <a:ext cx="539750" cy="495300"/>
            </a:xfrm>
            <a:custGeom>
              <a:avLst/>
              <a:gdLst>
                <a:gd name="T0" fmla="*/ 188 w 192"/>
                <a:gd name="T1" fmla="*/ 0 h 176"/>
                <a:gd name="T2" fmla="*/ 4 w 192"/>
                <a:gd name="T3" fmla="*/ 0 h 176"/>
                <a:gd name="T4" fmla="*/ 0 w 192"/>
                <a:gd name="T5" fmla="*/ 4 h 176"/>
                <a:gd name="T6" fmla="*/ 0 w 192"/>
                <a:gd name="T7" fmla="*/ 172 h 176"/>
                <a:gd name="T8" fmla="*/ 4 w 192"/>
                <a:gd name="T9" fmla="*/ 176 h 176"/>
                <a:gd name="T10" fmla="*/ 188 w 192"/>
                <a:gd name="T11" fmla="*/ 176 h 176"/>
                <a:gd name="T12" fmla="*/ 192 w 192"/>
                <a:gd name="T13" fmla="*/ 172 h 176"/>
                <a:gd name="T14" fmla="*/ 192 w 192"/>
                <a:gd name="T15" fmla="*/ 4 h 176"/>
                <a:gd name="T16" fmla="*/ 188 w 192"/>
                <a:gd name="T17" fmla="*/ 0 h 176"/>
                <a:gd name="T18" fmla="*/ 176 w 192"/>
                <a:gd name="T19" fmla="*/ 132 h 176"/>
                <a:gd name="T20" fmla="*/ 172 w 192"/>
                <a:gd name="T21" fmla="*/ 136 h 176"/>
                <a:gd name="T22" fmla="*/ 20 w 192"/>
                <a:gd name="T23" fmla="*/ 136 h 176"/>
                <a:gd name="T24" fmla="*/ 16 w 192"/>
                <a:gd name="T25" fmla="*/ 132 h 176"/>
                <a:gd name="T26" fmla="*/ 16 w 192"/>
                <a:gd name="T27" fmla="*/ 20 h 176"/>
                <a:gd name="T28" fmla="*/ 20 w 192"/>
                <a:gd name="T29" fmla="*/ 16 h 176"/>
                <a:gd name="T30" fmla="*/ 172 w 192"/>
                <a:gd name="T31" fmla="*/ 16 h 176"/>
                <a:gd name="T32" fmla="*/ 176 w 192"/>
                <a:gd name="T33" fmla="*/ 20 h 176"/>
                <a:gd name="T34" fmla="*/ 176 w 192"/>
                <a:gd name="T35" fmla="*/ 1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76">
                  <a:moveTo>
                    <a:pt x="188" y="0"/>
                  </a:moveTo>
                  <a:cubicBezTo>
                    <a:pt x="4" y="0"/>
                    <a:pt x="4" y="0"/>
                    <a:pt x="4" y="0"/>
                  </a:cubicBezTo>
                  <a:cubicBezTo>
                    <a:pt x="2" y="0"/>
                    <a:pt x="0" y="2"/>
                    <a:pt x="0" y="4"/>
                  </a:cubicBezTo>
                  <a:cubicBezTo>
                    <a:pt x="0" y="172"/>
                    <a:pt x="0" y="172"/>
                    <a:pt x="0" y="172"/>
                  </a:cubicBezTo>
                  <a:cubicBezTo>
                    <a:pt x="0" y="174"/>
                    <a:pt x="2" y="176"/>
                    <a:pt x="4" y="176"/>
                  </a:cubicBezTo>
                  <a:cubicBezTo>
                    <a:pt x="188" y="176"/>
                    <a:pt x="188" y="176"/>
                    <a:pt x="188" y="176"/>
                  </a:cubicBezTo>
                  <a:cubicBezTo>
                    <a:pt x="190" y="176"/>
                    <a:pt x="192" y="174"/>
                    <a:pt x="192" y="172"/>
                  </a:cubicBezTo>
                  <a:cubicBezTo>
                    <a:pt x="192" y="4"/>
                    <a:pt x="192" y="4"/>
                    <a:pt x="192" y="4"/>
                  </a:cubicBezTo>
                  <a:cubicBezTo>
                    <a:pt x="192" y="2"/>
                    <a:pt x="190" y="0"/>
                    <a:pt x="188" y="0"/>
                  </a:cubicBezTo>
                  <a:close/>
                  <a:moveTo>
                    <a:pt x="176" y="132"/>
                  </a:moveTo>
                  <a:cubicBezTo>
                    <a:pt x="176" y="134"/>
                    <a:pt x="174" y="136"/>
                    <a:pt x="172" y="136"/>
                  </a:cubicBezTo>
                  <a:cubicBezTo>
                    <a:pt x="20" y="136"/>
                    <a:pt x="20" y="136"/>
                    <a:pt x="20" y="136"/>
                  </a:cubicBezTo>
                  <a:cubicBezTo>
                    <a:pt x="18" y="136"/>
                    <a:pt x="16" y="134"/>
                    <a:pt x="16" y="132"/>
                  </a:cubicBezTo>
                  <a:cubicBezTo>
                    <a:pt x="16" y="20"/>
                    <a:pt x="16" y="20"/>
                    <a:pt x="16" y="20"/>
                  </a:cubicBezTo>
                  <a:cubicBezTo>
                    <a:pt x="16" y="18"/>
                    <a:pt x="18" y="16"/>
                    <a:pt x="20" y="16"/>
                  </a:cubicBezTo>
                  <a:cubicBezTo>
                    <a:pt x="172" y="16"/>
                    <a:pt x="172" y="16"/>
                    <a:pt x="172" y="16"/>
                  </a:cubicBezTo>
                  <a:cubicBezTo>
                    <a:pt x="174" y="16"/>
                    <a:pt x="176" y="18"/>
                    <a:pt x="176" y="20"/>
                  </a:cubicBezTo>
                  <a:lnTo>
                    <a:pt x="176" y="132"/>
                  </a:lnTo>
                  <a:close/>
                </a:path>
              </a:pathLst>
            </a:custGeom>
            <a:grpFill/>
            <a:ln>
              <a:noFill/>
            </a:ln>
          </p:spPr>
          <p:txBody>
            <a:bodyPr vert="horz" wrap="square" lIns="91440" tIns="45720" rIns="91440" bIns="45720" numCol="1" anchor="t" anchorCtr="0" compatLnSpc="1"/>
            <a:lstStyle/>
            <a:p>
              <a:endParaRPr lang="zh-CN" altLang="en-US"/>
            </a:p>
          </p:txBody>
        </p:sp>
        <p:sp>
          <p:nvSpPr>
            <p:cNvPr id="110" name="Oval 43"/>
            <p:cNvSpPr>
              <a:spLocks noChangeArrowheads="1"/>
            </p:cNvSpPr>
            <p:nvPr/>
          </p:nvSpPr>
          <p:spPr bwMode="auto">
            <a:xfrm>
              <a:off x="3379788" y="3302000"/>
              <a:ext cx="90488" cy="90488"/>
            </a:xfrm>
            <a:prstGeom prst="ellipse">
              <a:avLst/>
            </a:prstGeom>
            <a:grpFill/>
            <a:ln>
              <a:noFill/>
            </a:ln>
          </p:spPr>
          <p:txBody>
            <a:bodyPr vert="horz" wrap="square" lIns="91440" tIns="45720" rIns="91440" bIns="45720" numCol="1" anchor="t" anchorCtr="0" compatLnSpc="1"/>
            <a:lstStyle/>
            <a:p>
              <a:endParaRPr lang="zh-CN" altLang="en-US"/>
            </a:p>
          </p:txBody>
        </p:sp>
        <p:sp>
          <p:nvSpPr>
            <p:cNvPr id="111" name="Freeform 44"/>
            <p:cNvSpPr>
              <a:spLocks noEditPoints="1"/>
            </p:cNvSpPr>
            <p:nvPr/>
          </p:nvSpPr>
          <p:spPr bwMode="auto">
            <a:xfrm>
              <a:off x="3290888" y="3363913"/>
              <a:ext cx="404813" cy="207963"/>
            </a:xfrm>
            <a:custGeom>
              <a:avLst/>
              <a:gdLst>
                <a:gd name="T0" fmla="*/ 77 w 144"/>
                <a:gd name="T1" fmla="*/ 7 h 74"/>
                <a:gd name="T2" fmla="*/ 77 w 144"/>
                <a:gd name="T3" fmla="*/ 8 h 74"/>
                <a:gd name="T4" fmla="*/ 49 w 144"/>
                <a:gd name="T5" fmla="*/ 36 h 74"/>
                <a:gd name="T6" fmla="*/ 43 w 144"/>
                <a:gd name="T7" fmla="*/ 31 h 74"/>
                <a:gd name="T8" fmla="*/ 13 w 144"/>
                <a:gd name="T9" fmla="*/ 32 h 74"/>
                <a:gd name="T10" fmla="*/ 0 w 144"/>
                <a:gd name="T11" fmla="*/ 45 h 74"/>
                <a:gd name="T12" fmla="*/ 0 w 144"/>
                <a:gd name="T13" fmla="*/ 56 h 74"/>
                <a:gd name="T14" fmla="*/ 0 w 144"/>
                <a:gd name="T15" fmla="*/ 74 h 74"/>
                <a:gd name="T16" fmla="*/ 144 w 144"/>
                <a:gd name="T17" fmla="*/ 74 h 74"/>
                <a:gd name="T18" fmla="*/ 144 w 144"/>
                <a:gd name="T19" fmla="*/ 50 h 74"/>
                <a:gd name="T20" fmla="*/ 144 w 144"/>
                <a:gd name="T21" fmla="*/ 40 h 74"/>
                <a:gd name="T22" fmla="*/ 107 w 144"/>
                <a:gd name="T23" fmla="*/ 7 h 74"/>
                <a:gd name="T24" fmla="*/ 77 w 144"/>
                <a:gd name="T25" fmla="*/ 7 h 74"/>
                <a:gd name="T26" fmla="*/ 104 w 144"/>
                <a:gd name="T27" fmla="*/ 33 h 74"/>
                <a:gd name="T28" fmla="*/ 94 w 144"/>
                <a:gd name="T29" fmla="*/ 27 h 74"/>
                <a:gd name="T30" fmla="*/ 90 w 144"/>
                <a:gd name="T31" fmla="*/ 27 h 74"/>
                <a:gd name="T32" fmla="*/ 80 w 144"/>
                <a:gd name="T33" fmla="*/ 33 h 74"/>
                <a:gd name="T34" fmla="*/ 70 w 144"/>
                <a:gd name="T35" fmla="*/ 27 h 74"/>
                <a:gd name="T36" fmla="*/ 70 w 144"/>
                <a:gd name="T37" fmla="*/ 26 h 74"/>
                <a:gd name="T38" fmla="*/ 83 w 144"/>
                <a:gd name="T39" fmla="*/ 13 h 74"/>
                <a:gd name="T40" fmla="*/ 102 w 144"/>
                <a:gd name="T41" fmla="*/ 13 h 74"/>
                <a:gd name="T42" fmla="*/ 118 w 144"/>
                <a:gd name="T43" fmla="*/ 27 h 74"/>
                <a:gd name="T44" fmla="*/ 104 w 144"/>
                <a:gd name="T45"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74">
                  <a:moveTo>
                    <a:pt x="77" y="7"/>
                  </a:moveTo>
                  <a:cubicBezTo>
                    <a:pt x="77" y="7"/>
                    <a:pt x="77" y="7"/>
                    <a:pt x="77" y="8"/>
                  </a:cubicBezTo>
                  <a:cubicBezTo>
                    <a:pt x="49" y="36"/>
                    <a:pt x="49" y="36"/>
                    <a:pt x="49" y="36"/>
                  </a:cubicBezTo>
                  <a:cubicBezTo>
                    <a:pt x="43" y="31"/>
                    <a:pt x="43" y="31"/>
                    <a:pt x="43" y="31"/>
                  </a:cubicBezTo>
                  <a:cubicBezTo>
                    <a:pt x="35" y="24"/>
                    <a:pt x="22" y="24"/>
                    <a:pt x="13" y="32"/>
                  </a:cubicBezTo>
                  <a:cubicBezTo>
                    <a:pt x="0" y="45"/>
                    <a:pt x="0" y="45"/>
                    <a:pt x="0" y="45"/>
                  </a:cubicBezTo>
                  <a:cubicBezTo>
                    <a:pt x="0" y="56"/>
                    <a:pt x="0" y="56"/>
                    <a:pt x="0" y="56"/>
                  </a:cubicBezTo>
                  <a:cubicBezTo>
                    <a:pt x="0" y="74"/>
                    <a:pt x="0" y="74"/>
                    <a:pt x="0" y="74"/>
                  </a:cubicBezTo>
                  <a:cubicBezTo>
                    <a:pt x="144" y="74"/>
                    <a:pt x="144" y="74"/>
                    <a:pt x="144" y="74"/>
                  </a:cubicBezTo>
                  <a:cubicBezTo>
                    <a:pt x="144" y="50"/>
                    <a:pt x="144" y="50"/>
                    <a:pt x="144" y="50"/>
                  </a:cubicBezTo>
                  <a:cubicBezTo>
                    <a:pt x="144" y="40"/>
                    <a:pt x="144" y="40"/>
                    <a:pt x="144" y="40"/>
                  </a:cubicBezTo>
                  <a:cubicBezTo>
                    <a:pt x="107" y="7"/>
                    <a:pt x="107" y="7"/>
                    <a:pt x="107" y="7"/>
                  </a:cubicBezTo>
                  <a:cubicBezTo>
                    <a:pt x="99" y="0"/>
                    <a:pt x="85" y="0"/>
                    <a:pt x="77" y="7"/>
                  </a:cubicBezTo>
                  <a:close/>
                  <a:moveTo>
                    <a:pt x="104" y="33"/>
                  </a:moveTo>
                  <a:cubicBezTo>
                    <a:pt x="94" y="27"/>
                    <a:pt x="94" y="27"/>
                    <a:pt x="94" y="27"/>
                  </a:cubicBezTo>
                  <a:cubicBezTo>
                    <a:pt x="93" y="26"/>
                    <a:pt x="91" y="26"/>
                    <a:pt x="90" y="27"/>
                  </a:cubicBezTo>
                  <a:cubicBezTo>
                    <a:pt x="80" y="33"/>
                    <a:pt x="80" y="33"/>
                    <a:pt x="80" y="33"/>
                  </a:cubicBezTo>
                  <a:cubicBezTo>
                    <a:pt x="70" y="27"/>
                    <a:pt x="70" y="27"/>
                    <a:pt x="70" y="27"/>
                  </a:cubicBezTo>
                  <a:cubicBezTo>
                    <a:pt x="70" y="26"/>
                    <a:pt x="70" y="26"/>
                    <a:pt x="70" y="26"/>
                  </a:cubicBezTo>
                  <a:cubicBezTo>
                    <a:pt x="83" y="13"/>
                    <a:pt x="83" y="13"/>
                    <a:pt x="83" y="13"/>
                  </a:cubicBezTo>
                  <a:cubicBezTo>
                    <a:pt x="88" y="9"/>
                    <a:pt x="97" y="9"/>
                    <a:pt x="102" y="13"/>
                  </a:cubicBezTo>
                  <a:cubicBezTo>
                    <a:pt x="118" y="27"/>
                    <a:pt x="118" y="27"/>
                    <a:pt x="118" y="27"/>
                  </a:cubicBezTo>
                  <a:lnTo>
                    <a:pt x="104" y="33"/>
                  </a:lnTo>
                  <a:close/>
                </a:path>
              </a:pathLst>
            </a:custGeom>
            <a:grpFill/>
            <a:ln>
              <a:noFill/>
            </a:ln>
          </p:spPr>
          <p:txBody>
            <a:bodyPr vert="horz" wrap="square" lIns="91440" tIns="45720" rIns="91440" bIns="45720" numCol="1" anchor="t" anchorCtr="0" compatLnSpc="1"/>
            <a:lstStyle/>
            <a:p>
              <a:endParaRPr lang="zh-CN" altLang="en-US"/>
            </a:p>
          </p:txBody>
        </p:sp>
      </p:grpSp>
      <p:grpSp>
        <p:nvGrpSpPr>
          <p:cNvPr id="112" name="组合 60"/>
          <p:cNvGrpSpPr/>
          <p:nvPr/>
        </p:nvGrpSpPr>
        <p:grpSpPr>
          <a:xfrm rot="18900000">
            <a:off x="5403366" y="4149301"/>
            <a:ext cx="353925" cy="353924"/>
            <a:chOff x="5821363" y="5846763"/>
            <a:chExt cx="541338" cy="541337"/>
          </a:xfrm>
          <a:solidFill>
            <a:srgbClr val="243152"/>
          </a:solidFill>
        </p:grpSpPr>
        <p:sp>
          <p:nvSpPr>
            <p:cNvPr id="113" name="Freeform 61"/>
            <p:cNvSpPr>
              <a:spLocks noEditPoints="1"/>
            </p:cNvSpPr>
            <p:nvPr/>
          </p:nvSpPr>
          <p:spPr bwMode="auto">
            <a:xfrm>
              <a:off x="5867401" y="5846763"/>
              <a:ext cx="449263" cy="358775"/>
            </a:xfrm>
            <a:custGeom>
              <a:avLst/>
              <a:gdLst>
                <a:gd name="T0" fmla="*/ 66 w 160"/>
                <a:gd name="T1" fmla="*/ 101 h 127"/>
                <a:gd name="T2" fmla="*/ 80 w 160"/>
                <a:gd name="T3" fmla="*/ 96 h 127"/>
                <a:gd name="T4" fmla="*/ 94 w 160"/>
                <a:gd name="T5" fmla="*/ 102 h 127"/>
                <a:gd name="T6" fmla="*/ 123 w 160"/>
                <a:gd name="T7" fmla="*/ 127 h 127"/>
                <a:gd name="T8" fmla="*/ 160 w 160"/>
                <a:gd name="T9" fmla="*/ 79 h 127"/>
                <a:gd name="T10" fmla="*/ 160 w 160"/>
                <a:gd name="T11" fmla="*/ 4 h 127"/>
                <a:gd name="T12" fmla="*/ 156 w 160"/>
                <a:gd name="T13" fmla="*/ 0 h 127"/>
                <a:gd name="T14" fmla="*/ 4 w 160"/>
                <a:gd name="T15" fmla="*/ 0 h 127"/>
                <a:gd name="T16" fmla="*/ 0 w 160"/>
                <a:gd name="T17" fmla="*/ 4 h 127"/>
                <a:gd name="T18" fmla="*/ 0 w 160"/>
                <a:gd name="T19" fmla="*/ 79 h 127"/>
                <a:gd name="T20" fmla="*/ 38 w 160"/>
                <a:gd name="T21" fmla="*/ 127 h 127"/>
                <a:gd name="T22" fmla="*/ 66 w 160"/>
                <a:gd name="T23" fmla="*/ 101 h 127"/>
                <a:gd name="T24" fmla="*/ 32 w 160"/>
                <a:gd name="T25" fmla="*/ 20 h 127"/>
                <a:gd name="T26" fmla="*/ 36 w 160"/>
                <a:gd name="T27" fmla="*/ 16 h 127"/>
                <a:gd name="T28" fmla="*/ 60 w 160"/>
                <a:gd name="T29" fmla="*/ 16 h 127"/>
                <a:gd name="T30" fmla="*/ 64 w 160"/>
                <a:gd name="T31" fmla="*/ 20 h 127"/>
                <a:gd name="T32" fmla="*/ 64 w 160"/>
                <a:gd name="T33" fmla="*/ 44 h 127"/>
                <a:gd name="T34" fmla="*/ 60 w 160"/>
                <a:gd name="T35" fmla="*/ 48 h 127"/>
                <a:gd name="T36" fmla="*/ 36 w 160"/>
                <a:gd name="T37" fmla="*/ 48 h 127"/>
                <a:gd name="T38" fmla="*/ 32 w 160"/>
                <a:gd name="T39" fmla="*/ 44 h 127"/>
                <a:gd name="T40" fmla="*/ 32 w 160"/>
                <a:gd name="T41" fmla="*/ 20 h 127"/>
                <a:gd name="T42" fmla="*/ 36 w 160"/>
                <a:gd name="T43" fmla="*/ 56 h 127"/>
                <a:gd name="T44" fmla="*/ 124 w 160"/>
                <a:gd name="T45" fmla="*/ 56 h 127"/>
                <a:gd name="T46" fmla="*/ 128 w 160"/>
                <a:gd name="T47" fmla="*/ 60 h 127"/>
                <a:gd name="T48" fmla="*/ 124 w 160"/>
                <a:gd name="T49" fmla="*/ 64 h 127"/>
                <a:gd name="T50" fmla="*/ 36 w 160"/>
                <a:gd name="T51" fmla="*/ 64 h 127"/>
                <a:gd name="T52" fmla="*/ 32 w 160"/>
                <a:gd name="T53" fmla="*/ 60 h 127"/>
                <a:gd name="T54" fmla="*/ 36 w 160"/>
                <a:gd name="T55" fmla="*/ 56 h 127"/>
                <a:gd name="T56" fmla="*/ 32 w 160"/>
                <a:gd name="T57" fmla="*/ 76 h 127"/>
                <a:gd name="T58" fmla="*/ 36 w 160"/>
                <a:gd name="T59" fmla="*/ 72 h 127"/>
                <a:gd name="T60" fmla="*/ 124 w 160"/>
                <a:gd name="T61" fmla="*/ 72 h 127"/>
                <a:gd name="T62" fmla="*/ 128 w 160"/>
                <a:gd name="T63" fmla="*/ 76 h 127"/>
                <a:gd name="T64" fmla="*/ 124 w 160"/>
                <a:gd name="T65" fmla="*/ 80 h 127"/>
                <a:gd name="T66" fmla="*/ 36 w 160"/>
                <a:gd name="T67" fmla="*/ 80 h 127"/>
                <a:gd name="T68" fmla="*/ 32 w 160"/>
                <a:gd name="T69" fmla="*/ 7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127">
                  <a:moveTo>
                    <a:pt x="66" y="101"/>
                  </a:moveTo>
                  <a:cubicBezTo>
                    <a:pt x="70" y="98"/>
                    <a:pt x="75" y="96"/>
                    <a:pt x="80" y="96"/>
                  </a:cubicBezTo>
                  <a:cubicBezTo>
                    <a:pt x="86" y="96"/>
                    <a:pt x="91" y="98"/>
                    <a:pt x="94" y="102"/>
                  </a:cubicBezTo>
                  <a:cubicBezTo>
                    <a:pt x="123" y="127"/>
                    <a:pt x="123" y="127"/>
                    <a:pt x="123" y="127"/>
                  </a:cubicBezTo>
                  <a:cubicBezTo>
                    <a:pt x="160" y="79"/>
                    <a:pt x="160" y="79"/>
                    <a:pt x="160" y="79"/>
                  </a:cubicBezTo>
                  <a:cubicBezTo>
                    <a:pt x="160" y="4"/>
                    <a:pt x="160" y="4"/>
                    <a:pt x="160" y="4"/>
                  </a:cubicBezTo>
                  <a:cubicBezTo>
                    <a:pt x="160" y="2"/>
                    <a:pt x="158" y="0"/>
                    <a:pt x="156" y="0"/>
                  </a:cubicBezTo>
                  <a:cubicBezTo>
                    <a:pt x="4" y="0"/>
                    <a:pt x="4" y="0"/>
                    <a:pt x="4" y="0"/>
                  </a:cubicBezTo>
                  <a:cubicBezTo>
                    <a:pt x="2" y="0"/>
                    <a:pt x="0" y="2"/>
                    <a:pt x="0" y="4"/>
                  </a:cubicBezTo>
                  <a:cubicBezTo>
                    <a:pt x="0" y="79"/>
                    <a:pt x="0" y="79"/>
                    <a:pt x="0" y="79"/>
                  </a:cubicBezTo>
                  <a:cubicBezTo>
                    <a:pt x="38" y="127"/>
                    <a:pt x="38" y="127"/>
                    <a:pt x="38" y="127"/>
                  </a:cubicBezTo>
                  <a:lnTo>
                    <a:pt x="66" y="101"/>
                  </a:lnTo>
                  <a:close/>
                  <a:moveTo>
                    <a:pt x="32" y="20"/>
                  </a:moveTo>
                  <a:cubicBezTo>
                    <a:pt x="32" y="18"/>
                    <a:pt x="34" y="16"/>
                    <a:pt x="36" y="16"/>
                  </a:cubicBezTo>
                  <a:cubicBezTo>
                    <a:pt x="60" y="16"/>
                    <a:pt x="60" y="16"/>
                    <a:pt x="60" y="16"/>
                  </a:cubicBezTo>
                  <a:cubicBezTo>
                    <a:pt x="62" y="16"/>
                    <a:pt x="64" y="18"/>
                    <a:pt x="64" y="20"/>
                  </a:cubicBezTo>
                  <a:cubicBezTo>
                    <a:pt x="64" y="44"/>
                    <a:pt x="64" y="44"/>
                    <a:pt x="64" y="44"/>
                  </a:cubicBezTo>
                  <a:cubicBezTo>
                    <a:pt x="64" y="46"/>
                    <a:pt x="62" y="48"/>
                    <a:pt x="60" y="48"/>
                  </a:cubicBezTo>
                  <a:cubicBezTo>
                    <a:pt x="36" y="48"/>
                    <a:pt x="36" y="48"/>
                    <a:pt x="36" y="48"/>
                  </a:cubicBezTo>
                  <a:cubicBezTo>
                    <a:pt x="34" y="48"/>
                    <a:pt x="32" y="46"/>
                    <a:pt x="32" y="44"/>
                  </a:cubicBezTo>
                  <a:lnTo>
                    <a:pt x="32" y="20"/>
                  </a:lnTo>
                  <a:close/>
                  <a:moveTo>
                    <a:pt x="36" y="56"/>
                  </a:moveTo>
                  <a:cubicBezTo>
                    <a:pt x="124" y="56"/>
                    <a:pt x="124" y="56"/>
                    <a:pt x="124" y="56"/>
                  </a:cubicBezTo>
                  <a:cubicBezTo>
                    <a:pt x="126" y="56"/>
                    <a:pt x="128" y="58"/>
                    <a:pt x="128" y="60"/>
                  </a:cubicBezTo>
                  <a:cubicBezTo>
                    <a:pt x="128" y="62"/>
                    <a:pt x="126" y="64"/>
                    <a:pt x="124" y="64"/>
                  </a:cubicBezTo>
                  <a:cubicBezTo>
                    <a:pt x="36" y="64"/>
                    <a:pt x="36" y="64"/>
                    <a:pt x="36" y="64"/>
                  </a:cubicBezTo>
                  <a:cubicBezTo>
                    <a:pt x="34" y="64"/>
                    <a:pt x="32" y="62"/>
                    <a:pt x="32" y="60"/>
                  </a:cubicBezTo>
                  <a:cubicBezTo>
                    <a:pt x="32" y="58"/>
                    <a:pt x="34" y="56"/>
                    <a:pt x="36" y="56"/>
                  </a:cubicBezTo>
                  <a:close/>
                  <a:moveTo>
                    <a:pt x="32" y="76"/>
                  </a:moveTo>
                  <a:cubicBezTo>
                    <a:pt x="32" y="74"/>
                    <a:pt x="34" y="72"/>
                    <a:pt x="36" y="72"/>
                  </a:cubicBezTo>
                  <a:cubicBezTo>
                    <a:pt x="124" y="72"/>
                    <a:pt x="124" y="72"/>
                    <a:pt x="124" y="72"/>
                  </a:cubicBezTo>
                  <a:cubicBezTo>
                    <a:pt x="126" y="72"/>
                    <a:pt x="128" y="74"/>
                    <a:pt x="128" y="76"/>
                  </a:cubicBezTo>
                  <a:cubicBezTo>
                    <a:pt x="128" y="78"/>
                    <a:pt x="126" y="80"/>
                    <a:pt x="124" y="80"/>
                  </a:cubicBezTo>
                  <a:cubicBezTo>
                    <a:pt x="36" y="80"/>
                    <a:pt x="36" y="80"/>
                    <a:pt x="36" y="80"/>
                  </a:cubicBezTo>
                  <a:cubicBezTo>
                    <a:pt x="34" y="80"/>
                    <a:pt x="32" y="78"/>
                    <a:pt x="32" y="76"/>
                  </a:cubicBezTo>
                  <a:close/>
                </a:path>
              </a:pathLst>
            </a:custGeom>
            <a:grpFill/>
            <a:ln>
              <a:noFill/>
            </a:ln>
          </p:spPr>
          <p:txBody>
            <a:bodyPr vert="horz" wrap="square" lIns="91440" tIns="45720" rIns="91440" bIns="45720" numCol="1" anchor="t" anchorCtr="0" compatLnSpc="1"/>
            <a:lstStyle/>
            <a:p>
              <a:endParaRPr lang="zh-CN" altLang="en-US"/>
            </a:p>
          </p:txBody>
        </p:sp>
        <p:sp>
          <p:nvSpPr>
            <p:cNvPr id="114" name="Rectangle 62"/>
            <p:cNvSpPr>
              <a:spLocks noChangeArrowheads="1"/>
            </p:cNvSpPr>
            <p:nvPr/>
          </p:nvSpPr>
          <p:spPr bwMode="auto">
            <a:xfrm>
              <a:off x="5978526" y="5915025"/>
              <a:ext cx="46038" cy="44450"/>
            </a:xfrm>
            <a:prstGeom prst="rect">
              <a:avLst/>
            </a:prstGeom>
            <a:grpFill/>
            <a:ln>
              <a:noFill/>
            </a:ln>
          </p:spPr>
          <p:txBody>
            <a:bodyPr vert="horz" wrap="square" lIns="91440" tIns="45720" rIns="91440" bIns="45720" numCol="1" anchor="t" anchorCtr="0" compatLnSpc="1"/>
            <a:lstStyle/>
            <a:p>
              <a:endParaRPr lang="zh-CN" altLang="en-US"/>
            </a:p>
          </p:txBody>
        </p:sp>
        <p:sp>
          <p:nvSpPr>
            <p:cNvPr id="115" name="Freeform 63"/>
            <p:cNvSpPr/>
            <p:nvPr/>
          </p:nvSpPr>
          <p:spPr bwMode="auto">
            <a:xfrm>
              <a:off x="5821363" y="5981700"/>
              <a:ext cx="541338" cy="406400"/>
            </a:xfrm>
            <a:custGeom>
              <a:avLst/>
              <a:gdLst>
                <a:gd name="T0" fmla="*/ 188 w 192"/>
                <a:gd name="T1" fmla="*/ 0 h 144"/>
                <a:gd name="T2" fmla="*/ 184 w 192"/>
                <a:gd name="T3" fmla="*/ 0 h 144"/>
                <a:gd name="T4" fmla="*/ 184 w 192"/>
                <a:gd name="T5" fmla="*/ 34 h 144"/>
                <a:gd name="T6" fmla="*/ 145 w 192"/>
                <a:gd name="T7" fmla="*/ 85 h 144"/>
                <a:gd name="T8" fmla="*/ 167 w 192"/>
                <a:gd name="T9" fmla="*/ 105 h 144"/>
                <a:gd name="T10" fmla="*/ 167 w 192"/>
                <a:gd name="T11" fmla="*/ 111 h 144"/>
                <a:gd name="T12" fmla="*/ 161 w 192"/>
                <a:gd name="T13" fmla="*/ 111 h 144"/>
                <a:gd name="T14" fmla="*/ 105 w 192"/>
                <a:gd name="T15" fmla="*/ 60 h 144"/>
                <a:gd name="T16" fmla="*/ 88 w 192"/>
                <a:gd name="T17" fmla="*/ 59 h 144"/>
                <a:gd name="T18" fmla="*/ 31 w 192"/>
                <a:gd name="T19" fmla="*/ 111 h 144"/>
                <a:gd name="T20" fmla="*/ 28 w 192"/>
                <a:gd name="T21" fmla="*/ 112 h 144"/>
                <a:gd name="T22" fmla="*/ 25 w 192"/>
                <a:gd name="T23" fmla="*/ 111 h 144"/>
                <a:gd name="T24" fmla="*/ 25 w 192"/>
                <a:gd name="T25" fmla="*/ 105 h 144"/>
                <a:gd name="T26" fmla="*/ 48 w 192"/>
                <a:gd name="T27" fmla="*/ 85 h 144"/>
                <a:gd name="T28" fmla="*/ 8 w 192"/>
                <a:gd name="T29" fmla="*/ 34 h 144"/>
                <a:gd name="T30" fmla="*/ 8 w 192"/>
                <a:gd name="T31" fmla="*/ 0 h 144"/>
                <a:gd name="T32" fmla="*/ 4 w 192"/>
                <a:gd name="T33" fmla="*/ 0 h 144"/>
                <a:gd name="T34" fmla="*/ 0 w 192"/>
                <a:gd name="T35" fmla="*/ 4 h 144"/>
                <a:gd name="T36" fmla="*/ 0 w 192"/>
                <a:gd name="T37" fmla="*/ 24 h 144"/>
                <a:gd name="T38" fmla="*/ 0 w 192"/>
                <a:gd name="T39" fmla="*/ 124 h 144"/>
                <a:gd name="T40" fmla="*/ 20 w 192"/>
                <a:gd name="T41" fmla="*/ 144 h 144"/>
                <a:gd name="T42" fmla="*/ 172 w 192"/>
                <a:gd name="T43" fmla="*/ 144 h 144"/>
                <a:gd name="T44" fmla="*/ 192 w 192"/>
                <a:gd name="T45" fmla="*/ 124 h 144"/>
                <a:gd name="T46" fmla="*/ 192 w 192"/>
                <a:gd name="T47" fmla="*/ 24 h 144"/>
                <a:gd name="T48" fmla="*/ 192 w 192"/>
                <a:gd name="T49" fmla="*/ 4 h 144"/>
                <a:gd name="T50" fmla="*/ 188 w 192"/>
                <a:gd name="T5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2" h="144">
                  <a:moveTo>
                    <a:pt x="188" y="0"/>
                  </a:moveTo>
                  <a:cubicBezTo>
                    <a:pt x="184" y="0"/>
                    <a:pt x="184" y="0"/>
                    <a:pt x="184" y="0"/>
                  </a:cubicBezTo>
                  <a:cubicBezTo>
                    <a:pt x="184" y="34"/>
                    <a:pt x="184" y="34"/>
                    <a:pt x="184" y="34"/>
                  </a:cubicBezTo>
                  <a:cubicBezTo>
                    <a:pt x="145" y="85"/>
                    <a:pt x="145" y="85"/>
                    <a:pt x="145" y="85"/>
                  </a:cubicBezTo>
                  <a:cubicBezTo>
                    <a:pt x="167" y="105"/>
                    <a:pt x="167" y="105"/>
                    <a:pt x="167" y="105"/>
                  </a:cubicBezTo>
                  <a:cubicBezTo>
                    <a:pt x="168" y="106"/>
                    <a:pt x="169" y="109"/>
                    <a:pt x="167" y="111"/>
                  </a:cubicBezTo>
                  <a:cubicBezTo>
                    <a:pt x="166" y="112"/>
                    <a:pt x="163" y="112"/>
                    <a:pt x="161" y="111"/>
                  </a:cubicBezTo>
                  <a:cubicBezTo>
                    <a:pt x="105" y="60"/>
                    <a:pt x="105" y="60"/>
                    <a:pt x="105" y="60"/>
                  </a:cubicBezTo>
                  <a:cubicBezTo>
                    <a:pt x="100" y="55"/>
                    <a:pt x="92" y="55"/>
                    <a:pt x="88" y="59"/>
                  </a:cubicBezTo>
                  <a:cubicBezTo>
                    <a:pt x="31" y="111"/>
                    <a:pt x="31" y="111"/>
                    <a:pt x="31" y="111"/>
                  </a:cubicBezTo>
                  <a:cubicBezTo>
                    <a:pt x="30" y="112"/>
                    <a:pt x="29" y="112"/>
                    <a:pt x="28" y="112"/>
                  </a:cubicBezTo>
                  <a:cubicBezTo>
                    <a:pt x="27" y="112"/>
                    <a:pt x="26" y="111"/>
                    <a:pt x="25" y="111"/>
                  </a:cubicBezTo>
                  <a:cubicBezTo>
                    <a:pt x="24" y="109"/>
                    <a:pt x="24" y="106"/>
                    <a:pt x="25" y="105"/>
                  </a:cubicBezTo>
                  <a:cubicBezTo>
                    <a:pt x="48" y="85"/>
                    <a:pt x="48" y="85"/>
                    <a:pt x="48" y="85"/>
                  </a:cubicBezTo>
                  <a:cubicBezTo>
                    <a:pt x="8" y="34"/>
                    <a:pt x="8" y="34"/>
                    <a:pt x="8" y="34"/>
                  </a:cubicBezTo>
                  <a:cubicBezTo>
                    <a:pt x="8" y="0"/>
                    <a:pt x="8" y="0"/>
                    <a:pt x="8" y="0"/>
                  </a:cubicBezTo>
                  <a:cubicBezTo>
                    <a:pt x="4" y="0"/>
                    <a:pt x="4" y="0"/>
                    <a:pt x="4" y="0"/>
                  </a:cubicBezTo>
                  <a:cubicBezTo>
                    <a:pt x="2" y="0"/>
                    <a:pt x="0" y="2"/>
                    <a:pt x="0" y="4"/>
                  </a:cubicBezTo>
                  <a:cubicBezTo>
                    <a:pt x="0" y="24"/>
                    <a:pt x="0" y="24"/>
                    <a:pt x="0" y="24"/>
                  </a:cubicBezTo>
                  <a:cubicBezTo>
                    <a:pt x="0" y="124"/>
                    <a:pt x="0" y="124"/>
                    <a:pt x="0" y="124"/>
                  </a:cubicBezTo>
                  <a:cubicBezTo>
                    <a:pt x="0" y="135"/>
                    <a:pt x="9" y="144"/>
                    <a:pt x="20" y="144"/>
                  </a:cubicBezTo>
                  <a:cubicBezTo>
                    <a:pt x="172" y="144"/>
                    <a:pt x="172" y="144"/>
                    <a:pt x="172" y="144"/>
                  </a:cubicBezTo>
                  <a:cubicBezTo>
                    <a:pt x="183" y="144"/>
                    <a:pt x="192" y="135"/>
                    <a:pt x="192" y="124"/>
                  </a:cubicBezTo>
                  <a:cubicBezTo>
                    <a:pt x="192" y="24"/>
                    <a:pt x="192" y="24"/>
                    <a:pt x="192" y="24"/>
                  </a:cubicBezTo>
                  <a:cubicBezTo>
                    <a:pt x="192" y="4"/>
                    <a:pt x="192" y="4"/>
                    <a:pt x="192" y="4"/>
                  </a:cubicBezTo>
                  <a:cubicBezTo>
                    <a:pt x="192" y="2"/>
                    <a:pt x="190" y="0"/>
                    <a:pt x="188" y="0"/>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78" name="文本框 77"/>
          <p:cNvSpPr txBox="1"/>
          <p:nvPr/>
        </p:nvSpPr>
        <p:spPr>
          <a:xfrm rot="18923405">
            <a:off x="2262531" y="3130261"/>
            <a:ext cx="1315272" cy="784830"/>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79" name="文本框 78"/>
          <p:cNvSpPr txBox="1"/>
          <p:nvPr/>
        </p:nvSpPr>
        <p:spPr>
          <a:xfrm rot="18923405">
            <a:off x="3986579" y="3130261"/>
            <a:ext cx="1315272" cy="784830"/>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80" name="文本框 79"/>
          <p:cNvSpPr txBox="1"/>
          <p:nvPr/>
        </p:nvSpPr>
        <p:spPr>
          <a:xfrm rot="18923405">
            <a:off x="5710627" y="3130261"/>
            <a:ext cx="1315272" cy="784830"/>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81" name="文本框 80"/>
          <p:cNvSpPr txBox="1"/>
          <p:nvPr/>
        </p:nvSpPr>
        <p:spPr>
          <a:xfrm rot="18923405">
            <a:off x="7312185" y="3130261"/>
            <a:ext cx="1315272" cy="784830"/>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82" name="文本框 81"/>
          <p:cNvSpPr txBox="1"/>
          <p:nvPr/>
        </p:nvSpPr>
        <p:spPr>
          <a:xfrm rot="18923405">
            <a:off x="8928647" y="3130261"/>
            <a:ext cx="1315272" cy="784830"/>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2024195" y="641493"/>
            <a:ext cx="4959929"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2024195" y="1103158"/>
            <a:ext cx="5022106"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randombar(horizontal)">
                                      <p:cBhvr>
                                        <p:cTn id="7" dur="500"/>
                                        <p:tgtEl>
                                          <p:spTgt spid="7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randombar(horizontal)">
                                      <p:cBhvr>
                                        <p:cTn id="11" dur="500"/>
                                        <p:tgtEl>
                                          <p:spTgt spid="89"/>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randombar(horizontal)">
                                      <p:cBhvr>
                                        <p:cTn id="15" dur="500"/>
                                        <p:tgtEl>
                                          <p:spTgt spid="9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randombar(horizontal)">
                                      <p:cBhvr>
                                        <p:cTn id="19" dur="500"/>
                                        <p:tgtEl>
                                          <p:spTgt spid="91"/>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randombar(horizontal)">
                                      <p:cBhvr>
                                        <p:cTn id="23" dur="500"/>
                                        <p:tgtEl>
                                          <p:spTgt spid="92"/>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randombar(horizontal)">
                                      <p:cBhvr>
                                        <p:cTn id="27" dur="500"/>
                                        <p:tgtEl>
                                          <p:spTgt spid="93"/>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randombar(horizontal)">
                                      <p:cBhvr>
                                        <p:cTn id="31" dur="500"/>
                                        <p:tgtEl>
                                          <p:spTgt spid="108"/>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randombar(horizontal)">
                                      <p:cBhvr>
                                        <p:cTn id="35" dur="500"/>
                                        <p:tgtEl>
                                          <p:spTgt spid="112"/>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105"/>
                                        </p:tgtEl>
                                        <p:attrNameLst>
                                          <p:attrName>style.visibility</p:attrName>
                                        </p:attrNameLst>
                                      </p:cBhvr>
                                      <p:to>
                                        <p:strVal val="visible"/>
                                      </p:to>
                                    </p:set>
                                    <p:animEffect transition="in" filter="randombar(horizontal)">
                                      <p:cBhvr>
                                        <p:cTn id="39" dur="500"/>
                                        <p:tgtEl>
                                          <p:spTgt spid="105"/>
                                        </p:tgtEl>
                                      </p:cBhvr>
                                    </p:animEffect>
                                  </p:childTnLst>
                                </p:cTn>
                              </p:par>
                            </p:childTnLst>
                          </p:cTn>
                        </p:par>
                        <p:par>
                          <p:cTn id="40" fill="hold">
                            <p:stCondLst>
                              <p:cond delay="4500"/>
                            </p:stCondLst>
                            <p:childTnLst>
                              <p:par>
                                <p:cTn id="41" presetID="14" presetClass="entr" presetSubtype="10" fill="hold" nodeType="afterEffect">
                                  <p:stCondLst>
                                    <p:cond delay="0"/>
                                  </p:stCondLst>
                                  <p:childTnLst>
                                    <p:set>
                                      <p:cBhvr>
                                        <p:cTn id="42" dur="1" fill="hold">
                                          <p:stCondLst>
                                            <p:cond delay="0"/>
                                          </p:stCondLst>
                                        </p:cTn>
                                        <p:tgtEl>
                                          <p:spTgt spid="97"/>
                                        </p:tgtEl>
                                        <p:attrNameLst>
                                          <p:attrName>style.visibility</p:attrName>
                                        </p:attrNameLst>
                                      </p:cBhvr>
                                      <p:to>
                                        <p:strVal val="visible"/>
                                      </p:to>
                                    </p:set>
                                    <p:animEffect transition="in" filter="randombar(horizontal)">
                                      <p:cBhvr>
                                        <p:cTn id="4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89" grpId="0"/>
      <p:bldP spid="90" grpId="0"/>
      <p:bldP spid="91" grpId="0"/>
      <p:bldP spid="9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04</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83" name="文本框 82"/>
          <p:cNvSpPr txBox="1"/>
          <p:nvPr/>
        </p:nvSpPr>
        <p:spPr>
          <a:xfrm>
            <a:off x="2024195" y="641493"/>
            <a:ext cx="4959929"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课题实践的可行性</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2024195" y="1103158"/>
            <a:ext cx="5022106"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71" name="Group 16"/>
          <p:cNvGrpSpPr/>
          <p:nvPr/>
        </p:nvGrpSpPr>
        <p:grpSpPr bwMode="auto">
          <a:xfrm>
            <a:off x="3765920" y="2532063"/>
            <a:ext cx="1831975" cy="684212"/>
            <a:chOff x="3789680" y="2137537"/>
            <a:chExt cx="1832445" cy="685507"/>
          </a:xfrm>
        </p:grpSpPr>
        <p:cxnSp>
          <p:nvCxnSpPr>
            <p:cNvPr id="85" name="Straight Connector 17"/>
            <p:cNvCxnSpPr/>
            <p:nvPr/>
          </p:nvCxnSpPr>
          <p:spPr>
            <a:xfrm flipH="1" flipV="1">
              <a:off x="4936149" y="2137537"/>
              <a:ext cx="685976" cy="685507"/>
            </a:xfrm>
            <a:prstGeom prst="line">
              <a:avLst/>
            </a:prstGeom>
            <a:ln w="19050">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6" name="Straight Arrow Connector 18"/>
            <p:cNvCxnSpPr/>
            <p:nvPr/>
          </p:nvCxnSpPr>
          <p:spPr>
            <a:xfrm flipH="1">
              <a:off x="3789680" y="2139127"/>
              <a:ext cx="1152821" cy="0"/>
            </a:xfrm>
            <a:prstGeom prst="straightConnector1">
              <a:avLst/>
            </a:prstGeom>
            <a:ln w="19050">
              <a:solidFill>
                <a:schemeClr val="bg1">
                  <a:lumMod val="95000"/>
                </a:schemeClr>
              </a:solidFill>
              <a:tailEnd type="diamond"/>
            </a:ln>
          </p:spPr>
          <p:style>
            <a:lnRef idx="1">
              <a:schemeClr val="accent1"/>
            </a:lnRef>
            <a:fillRef idx="0">
              <a:schemeClr val="accent1"/>
            </a:fillRef>
            <a:effectRef idx="0">
              <a:schemeClr val="accent1"/>
            </a:effectRef>
            <a:fontRef idx="minor">
              <a:schemeClr val="tx1"/>
            </a:fontRef>
          </p:style>
        </p:cxnSp>
      </p:grpSp>
      <p:cxnSp>
        <p:nvCxnSpPr>
          <p:cNvPr id="87" name="Straight Arrow Connector 19"/>
          <p:cNvCxnSpPr/>
          <p:nvPr/>
        </p:nvCxnSpPr>
        <p:spPr>
          <a:xfrm flipH="1" flipV="1">
            <a:off x="3503752" y="3448050"/>
            <a:ext cx="1154113" cy="0"/>
          </a:xfrm>
          <a:prstGeom prst="straightConnector1">
            <a:avLst/>
          </a:prstGeom>
          <a:ln w="19050">
            <a:solidFill>
              <a:schemeClr val="bg1">
                <a:lumMod val="95000"/>
              </a:schemeClr>
            </a:solidFill>
            <a:headEnd type="oval"/>
            <a:tailEnd type="diamond"/>
          </a:ln>
        </p:spPr>
        <p:style>
          <a:lnRef idx="1">
            <a:schemeClr val="accent1"/>
          </a:lnRef>
          <a:fillRef idx="0">
            <a:schemeClr val="accent1"/>
          </a:fillRef>
          <a:effectRef idx="0">
            <a:schemeClr val="accent1"/>
          </a:effectRef>
          <a:fontRef idx="minor">
            <a:schemeClr val="tx1"/>
          </a:fontRef>
        </p:style>
      </p:cxnSp>
      <p:cxnSp>
        <p:nvCxnSpPr>
          <p:cNvPr id="88" name="Straight Arrow Connector 20"/>
          <p:cNvCxnSpPr/>
          <p:nvPr/>
        </p:nvCxnSpPr>
        <p:spPr>
          <a:xfrm flipH="1" flipV="1">
            <a:off x="3503753" y="4786313"/>
            <a:ext cx="1154112" cy="0"/>
          </a:xfrm>
          <a:prstGeom prst="straightConnector1">
            <a:avLst/>
          </a:prstGeom>
          <a:ln w="19050">
            <a:solidFill>
              <a:schemeClr val="bg1">
                <a:lumMod val="95000"/>
              </a:schemeClr>
            </a:solidFill>
            <a:headEnd type="oval"/>
            <a:tailEnd type="diamond"/>
          </a:ln>
        </p:spPr>
        <p:style>
          <a:lnRef idx="1">
            <a:schemeClr val="accent1"/>
          </a:lnRef>
          <a:fillRef idx="0">
            <a:schemeClr val="accent1"/>
          </a:fillRef>
          <a:effectRef idx="0">
            <a:schemeClr val="accent1"/>
          </a:effectRef>
          <a:fontRef idx="minor">
            <a:schemeClr val="tx1"/>
          </a:fontRef>
        </p:style>
      </p:cxnSp>
      <p:cxnSp>
        <p:nvCxnSpPr>
          <p:cNvPr id="116" name="Straight Arrow Connector 21"/>
          <p:cNvCxnSpPr/>
          <p:nvPr/>
        </p:nvCxnSpPr>
        <p:spPr>
          <a:xfrm flipV="1">
            <a:off x="7731495" y="4159250"/>
            <a:ext cx="1154113" cy="0"/>
          </a:xfrm>
          <a:prstGeom prst="straightConnector1">
            <a:avLst/>
          </a:prstGeom>
          <a:ln w="19050">
            <a:solidFill>
              <a:schemeClr val="bg1">
                <a:lumMod val="95000"/>
              </a:schemeClr>
            </a:solidFill>
            <a:headEnd type="oval"/>
            <a:tailEnd type="diamond"/>
          </a:ln>
        </p:spPr>
        <p:style>
          <a:lnRef idx="1">
            <a:schemeClr val="accent1"/>
          </a:lnRef>
          <a:fillRef idx="0">
            <a:schemeClr val="accent1"/>
          </a:fillRef>
          <a:effectRef idx="0">
            <a:schemeClr val="accent1"/>
          </a:effectRef>
          <a:fontRef idx="minor">
            <a:schemeClr val="tx1"/>
          </a:fontRef>
        </p:style>
      </p:cxnSp>
      <p:graphicFrame>
        <p:nvGraphicFramePr>
          <p:cNvPr id="117" name="图表 116"/>
          <p:cNvGraphicFramePr/>
          <p:nvPr/>
        </p:nvGraphicFramePr>
        <p:xfrm>
          <a:off x="3359750" y="2590800"/>
          <a:ext cx="52578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118" name="文本框 117"/>
          <p:cNvSpPr txBox="1"/>
          <p:nvPr/>
        </p:nvSpPr>
        <p:spPr>
          <a:xfrm>
            <a:off x="1450426" y="2261670"/>
            <a:ext cx="2255882" cy="757206"/>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19" name="文本框 118"/>
          <p:cNvSpPr txBox="1"/>
          <p:nvPr/>
        </p:nvSpPr>
        <p:spPr>
          <a:xfrm>
            <a:off x="1072718" y="3069447"/>
            <a:ext cx="2255882" cy="757206"/>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0" name="文本框 119"/>
          <p:cNvSpPr txBox="1"/>
          <p:nvPr/>
        </p:nvSpPr>
        <p:spPr>
          <a:xfrm>
            <a:off x="1135698" y="4407710"/>
            <a:ext cx="2255882" cy="757206"/>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1" name="文本框 120"/>
          <p:cNvSpPr txBox="1"/>
          <p:nvPr/>
        </p:nvSpPr>
        <p:spPr>
          <a:xfrm>
            <a:off x="9022398" y="3826653"/>
            <a:ext cx="2255882" cy="757206"/>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wipe(left)">
                                      <p:cBhvr>
                                        <p:cTn id="7" dur="500"/>
                                        <p:tgtEl>
                                          <p:spTgt spid="11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right)">
                                      <p:cBhvr>
                                        <p:cTn id="11" dur="500"/>
                                        <p:tgtEl>
                                          <p:spTgt spid="7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right)">
                                      <p:cBhvr>
                                        <p:cTn id="15" dur="500"/>
                                        <p:tgtEl>
                                          <p:spTgt spid="87"/>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wipe(right)">
                                      <p:cBhvr>
                                        <p:cTn id="19"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05</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3616035" y="3344878"/>
            <a:ext cx="4959929" cy="523220"/>
          </a:xfrm>
          <a:prstGeom prst="rect">
            <a:avLst/>
          </a:prstGeom>
          <a:noFill/>
        </p:spPr>
        <p:txBody>
          <a:bodyPr wrap="square" rtlCol="0">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课题研究的结论</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84946" y="3868098"/>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05</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79" name="矩形 20"/>
          <p:cNvSpPr/>
          <p:nvPr/>
        </p:nvSpPr>
        <p:spPr>
          <a:xfrm>
            <a:off x="839416" y="2166834"/>
            <a:ext cx="2016224" cy="3276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直角三角形 21"/>
          <p:cNvSpPr/>
          <p:nvPr/>
        </p:nvSpPr>
        <p:spPr>
          <a:xfrm flipH="1">
            <a:off x="839416" y="2166834"/>
            <a:ext cx="2016224" cy="3276364"/>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连接符 33"/>
          <p:cNvCxnSpPr/>
          <p:nvPr/>
        </p:nvCxnSpPr>
        <p:spPr>
          <a:xfrm>
            <a:off x="1145450" y="3426974"/>
            <a:ext cx="1404156" cy="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pic>
        <p:nvPicPr>
          <p:cNvPr id="84" name="Picture 2" descr="C:\Documents and Settings\Administrator\桌面\图标\ico\verified-user.png"/>
          <p:cNvPicPr>
            <a:picLocks noChangeAspect="1" noChangeArrowheads="1"/>
          </p:cNvPicPr>
          <p:nvPr/>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410891" y="2322430"/>
            <a:ext cx="873274" cy="8732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6" name="矩形 35"/>
          <p:cNvSpPr/>
          <p:nvPr/>
        </p:nvSpPr>
        <p:spPr>
          <a:xfrm>
            <a:off x="2963652" y="2166834"/>
            <a:ext cx="2016224" cy="3276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直角三角形 36"/>
          <p:cNvSpPr/>
          <p:nvPr/>
        </p:nvSpPr>
        <p:spPr>
          <a:xfrm flipH="1">
            <a:off x="2963652" y="2166834"/>
            <a:ext cx="2016224" cy="3276364"/>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3" name="直接连接符 39"/>
          <p:cNvCxnSpPr/>
          <p:nvPr/>
        </p:nvCxnSpPr>
        <p:spPr>
          <a:xfrm>
            <a:off x="3269686" y="3426974"/>
            <a:ext cx="1404156" cy="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sp>
        <p:nvSpPr>
          <p:cNvPr id="125" name="矩形 40"/>
          <p:cNvSpPr/>
          <p:nvPr/>
        </p:nvSpPr>
        <p:spPr>
          <a:xfrm>
            <a:off x="5087888" y="2166834"/>
            <a:ext cx="2016224" cy="32763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直角三角形 41"/>
          <p:cNvSpPr/>
          <p:nvPr/>
        </p:nvSpPr>
        <p:spPr>
          <a:xfrm flipH="1">
            <a:off x="5087888" y="2166834"/>
            <a:ext cx="2016224" cy="327636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44"/>
          <p:cNvCxnSpPr/>
          <p:nvPr/>
        </p:nvCxnSpPr>
        <p:spPr>
          <a:xfrm>
            <a:off x="5393922" y="3426974"/>
            <a:ext cx="1404156" cy="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sp>
        <p:nvSpPr>
          <p:cNvPr id="131" name="矩形 45"/>
          <p:cNvSpPr/>
          <p:nvPr/>
        </p:nvSpPr>
        <p:spPr>
          <a:xfrm>
            <a:off x="7212124" y="2166834"/>
            <a:ext cx="2016224" cy="3276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直角三角形 46"/>
          <p:cNvSpPr/>
          <p:nvPr/>
        </p:nvSpPr>
        <p:spPr>
          <a:xfrm flipH="1">
            <a:off x="7212124" y="2166834"/>
            <a:ext cx="2016224" cy="3276364"/>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49"/>
          <p:cNvCxnSpPr/>
          <p:nvPr/>
        </p:nvCxnSpPr>
        <p:spPr>
          <a:xfrm>
            <a:off x="7518158" y="3426974"/>
            <a:ext cx="1404156" cy="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pic>
        <p:nvPicPr>
          <p:cNvPr id="136" name="Picture 5" descr="C:\Documents and Settings\Administrator\桌面\图标\ico\trending-up.png"/>
          <p:cNvPicPr>
            <a:picLocks noChangeAspect="1" noChangeArrowheads="1"/>
          </p:cNvPicPr>
          <p:nvPr/>
        </p:nvPicPr>
        <p:blipFill>
          <a:blip r:embed="rId4" cstate="print">
            <a:duotone>
              <a:schemeClr val="accent5">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535127" y="2322430"/>
            <a:ext cx="873274" cy="8732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7" name="Picture 3" descr="C:\Documents and Settings\Administrator\桌面\图标\ico\call.png"/>
          <p:cNvPicPr>
            <a:picLocks noChangeAspect="1" noChangeArrowheads="1"/>
          </p:cNvPicPr>
          <p:nvPr/>
        </p:nvPicPr>
        <p:blipFill>
          <a:blip r:embed="rId6" cstate="print">
            <a:duotone>
              <a:schemeClr val="accent5">
                <a:shade val="45000"/>
                <a:satMod val="135000"/>
              </a:schemeClr>
              <a:prstClr val="white"/>
            </a:duotone>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783599" y="2322430"/>
            <a:ext cx="873274" cy="8732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8" name="Picture 4" descr="C:\Documents and Settings\Administrator\桌面\图标\ico\camera-alt.png"/>
          <p:cNvPicPr>
            <a:picLocks noChangeAspect="1" noChangeArrowheads="1"/>
          </p:cNvPicPr>
          <p:nvPr/>
        </p:nvPicPr>
        <p:blipFill>
          <a:blip r:embed="rId8" cstate="print">
            <a:duotone>
              <a:schemeClr val="accent5">
                <a:shade val="45000"/>
                <a:satMod val="135000"/>
              </a:schemeClr>
              <a:prstClr val="white"/>
            </a:duotone>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659363" y="2322430"/>
            <a:ext cx="873274" cy="87327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矩形 20"/>
          <p:cNvSpPr/>
          <p:nvPr/>
        </p:nvSpPr>
        <p:spPr>
          <a:xfrm>
            <a:off x="9353036" y="2166834"/>
            <a:ext cx="2016224" cy="3276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直角三角形 21"/>
          <p:cNvSpPr/>
          <p:nvPr/>
        </p:nvSpPr>
        <p:spPr>
          <a:xfrm flipH="1">
            <a:off x="9353036" y="2166834"/>
            <a:ext cx="2016224" cy="3276364"/>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4" name="直接连接符 33"/>
          <p:cNvCxnSpPr/>
          <p:nvPr/>
        </p:nvCxnSpPr>
        <p:spPr>
          <a:xfrm>
            <a:off x="9659070" y="3426974"/>
            <a:ext cx="1404156" cy="0"/>
          </a:xfrm>
          <a:prstGeom prst="line">
            <a:avLst/>
          </a:prstGeom>
          <a:ln>
            <a:solidFill>
              <a:srgbClr val="243152"/>
            </a:solidFill>
          </a:ln>
        </p:spPr>
        <p:style>
          <a:lnRef idx="1">
            <a:schemeClr val="accent1"/>
          </a:lnRef>
          <a:fillRef idx="0">
            <a:schemeClr val="accent1"/>
          </a:fillRef>
          <a:effectRef idx="0">
            <a:schemeClr val="accent1"/>
          </a:effectRef>
          <a:fontRef idx="minor">
            <a:schemeClr val="tx1"/>
          </a:fontRef>
        </p:style>
      </p:cxnSp>
      <p:pic>
        <p:nvPicPr>
          <p:cNvPr id="145" name="Picture 4" descr="C:\Documents and Settings\Administrator\桌面\图标\ico\vpn-lock.png"/>
          <p:cNvPicPr>
            <a:picLocks noChangeAspect="1" noChangeArrowheads="1"/>
          </p:cNvPicPr>
          <p:nvPr/>
        </p:nvPicPr>
        <p:blipFill>
          <a:blip r:embed="rId10" cstate="print">
            <a:duotone>
              <a:schemeClr val="accent5">
                <a:shade val="45000"/>
                <a:satMod val="135000"/>
              </a:schemeClr>
              <a:prstClr val="white"/>
            </a:duotone>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961052" y="2384260"/>
            <a:ext cx="811444" cy="81144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7" name="文本框 46"/>
          <p:cNvSpPr txBox="1"/>
          <p:nvPr/>
        </p:nvSpPr>
        <p:spPr>
          <a:xfrm>
            <a:off x="1121167" y="3660931"/>
            <a:ext cx="1452722" cy="1246495"/>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rgbClr val="243152"/>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rgbClr val="243152"/>
                </a:solidFill>
                <a:latin typeface="微软雅黑" panose="020B0503020204020204" pitchFamily="34" charset="-122"/>
                <a:ea typeface="微软雅黑" panose="020B0503020204020204" pitchFamily="34" charset="-122"/>
              </a:rPr>
              <a:t>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3202969" y="3660931"/>
            <a:ext cx="1452722" cy="1246495"/>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rgbClr val="243152"/>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rgbClr val="243152"/>
                </a:solidFill>
                <a:latin typeface="微软雅黑" panose="020B0503020204020204" pitchFamily="34" charset="-122"/>
                <a:ea typeface="微软雅黑" panose="020B0503020204020204" pitchFamily="34" charset="-122"/>
              </a:rPr>
              <a:t>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5369639" y="3660931"/>
            <a:ext cx="1452722" cy="1246495"/>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rgbClr val="243152"/>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rgbClr val="243152"/>
                </a:solidFill>
                <a:latin typeface="微软雅黑" panose="020B0503020204020204" pitchFamily="34" charset="-122"/>
                <a:ea typeface="微软雅黑" panose="020B0503020204020204" pitchFamily="34" charset="-122"/>
              </a:rPr>
              <a:t>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7493875" y="3660931"/>
            <a:ext cx="1452722" cy="1246495"/>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rgbClr val="243152"/>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rgbClr val="243152"/>
                </a:solidFill>
                <a:latin typeface="微软雅黑" panose="020B0503020204020204" pitchFamily="34" charset="-122"/>
                <a:ea typeface="微软雅黑" panose="020B0503020204020204" pitchFamily="34" charset="-122"/>
              </a:rPr>
              <a:t>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9634787" y="3660931"/>
            <a:ext cx="1452722" cy="1246495"/>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rgbClr val="243152"/>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rgbClr val="243152"/>
                </a:solidFill>
                <a:latin typeface="微软雅黑" panose="020B0503020204020204" pitchFamily="34" charset="-122"/>
                <a:ea typeface="微软雅黑" panose="020B0503020204020204" pitchFamily="34" charset="-122"/>
              </a:rPr>
              <a:t>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2082006" y="641493"/>
            <a:ext cx="4959929"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课题研究的结论</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2082006" y="1103158"/>
            <a:ext cx="5022106"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p:cTn id="7" dur="500" fill="hold"/>
                                        <p:tgtEl>
                                          <p:spTgt spid="145"/>
                                        </p:tgtEl>
                                        <p:attrNameLst>
                                          <p:attrName>ppt_w</p:attrName>
                                        </p:attrNameLst>
                                      </p:cBhvr>
                                      <p:tavLst>
                                        <p:tav tm="0">
                                          <p:val>
                                            <p:fltVal val="0"/>
                                          </p:val>
                                        </p:tav>
                                        <p:tav tm="100000">
                                          <p:val>
                                            <p:strVal val="#ppt_w"/>
                                          </p:val>
                                        </p:tav>
                                      </p:tavLst>
                                    </p:anim>
                                    <p:anim calcmode="lin" valueType="num">
                                      <p:cBhvr>
                                        <p:cTn id="8" dur="500" fill="hold"/>
                                        <p:tgtEl>
                                          <p:spTgt spid="145"/>
                                        </p:tgtEl>
                                        <p:attrNameLst>
                                          <p:attrName>ppt_h</p:attrName>
                                        </p:attrNameLst>
                                      </p:cBhvr>
                                      <p:tavLst>
                                        <p:tav tm="0">
                                          <p:val>
                                            <p:fltVal val="0"/>
                                          </p:val>
                                        </p:tav>
                                        <p:tav tm="100000">
                                          <p:val>
                                            <p:strVal val="#ppt_h"/>
                                          </p:val>
                                        </p:tav>
                                      </p:tavLst>
                                    </p:anim>
                                    <p:animEffect transition="in" filter="fade">
                                      <p:cBhvr>
                                        <p:cTn id="9" dur="500"/>
                                        <p:tgtEl>
                                          <p:spTgt spid="145"/>
                                        </p:tgtEl>
                                      </p:cBhvr>
                                    </p:animEffect>
                                  </p:childTnLst>
                                </p:cTn>
                              </p:par>
                              <p:par>
                                <p:cTn id="10" presetID="22" presetClass="entr" presetSubtype="8" fill="hold" nodeType="with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wipe(left)">
                                      <p:cBhvr>
                                        <p:cTn id="12" dur="500"/>
                                        <p:tgtEl>
                                          <p:spTgt spid="144"/>
                                        </p:tgtEl>
                                      </p:cBhvr>
                                    </p:animEffect>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137"/>
                                        </p:tgtEl>
                                        <p:attrNameLst>
                                          <p:attrName>style.visibility</p:attrName>
                                        </p:attrNameLst>
                                      </p:cBhvr>
                                      <p:to>
                                        <p:strVal val="visible"/>
                                      </p:to>
                                    </p:set>
                                    <p:anim calcmode="lin" valueType="num">
                                      <p:cBhvr>
                                        <p:cTn id="16" dur="500" fill="hold"/>
                                        <p:tgtEl>
                                          <p:spTgt spid="137"/>
                                        </p:tgtEl>
                                        <p:attrNameLst>
                                          <p:attrName>ppt_w</p:attrName>
                                        </p:attrNameLst>
                                      </p:cBhvr>
                                      <p:tavLst>
                                        <p:tav tm="0">
                                          <p:val>
                                            <p:fltVal val="0"/>
                                          </p:val>
                                        </p:tav>
                                        <p:tav tm="100000">
                                          <p:val>
                                            <p:strVal val="#ppt_w"/>
                                          </p:val>
                                        </p:tav>
                                      </p:tavLst>
                                    </p:anim>
                                    <p:anim calcmode="lin" valueType="num">
                                      <p:cBhvr>
                                        <p:cTn id="17" dur="500" fill="hold"/>
                                        <p:tgtEl>
                                          <p:spTgt spid="137"/>
                                        </p:tgtEl>
                                        <p:attrNameLst>
                                          <p:attrName>ppt_h</p:attrName>
                                        </p:attrNameLst>
                                      </p:cBhvr>
                                      <p:tavLst>
                                        <p:tav tm="0">
                                          <p:val>
                                            <p:fltVal val="0"/>
                                          </p:val>
                                        </p:tav>
                                        <p:tav tm="100000">
                                          <p:val>
                                            <p:strVal val="#ppt_h"/>
                                          </p:val>
                                        </p:tav>
                                      </p:tavLst>
                                    </p:anim>
                                    <p:animEffect transition="in" filter="fade">
                                      <p:cBhvr>
                                        <p:cTn id="18" dur="500"/>
                                        <p:tgtEl>
                                          <p:spTgt spid="137"/>
                                        </p:tgtEl>
                                      </p:cBhvr>
                                    </p:animEffect>
                                  </p:childTnLst>
                                </p:cTn>
                              </p:par>
                              <p:par>
                                <p:cTn id="19" presetID="22" presetClass="entr" presetSubtype="8" fill="hold" nodeType="withEffect">
                                  <p:stCondLst>
                                    <p:cond delay="0"/>
                                  </p:stCondLst>
                                  <p:childTnLst>
                                    <p:set>
                                      <p:cBhvr>
                                        <p:cTn id="20" dur="1" fill="hold">
                                          <p:stCondLst>
                                            <p:cond delay="0"/>
                                          </p:stCondLst>
                                        </p:cTn>
                                        <p:tgtEl>
                                          <p:spTgt spid="135"/>
                                        </p:tgtEl>
                                        <p:attrNameLst>
                                          <p:attrName>style.visibility</p:attrName>
                                        </p:attrNameLst>
                                      </p:cBhvr>
                                      <p:to>
                                        <p:strVal val="visible"/>
                                      </p:to>
                                    </p:set>
                                    <p:animEffect transition="in" filter="wipe(left)">
                                      <p:cBhvr>
                                        <p:cTn id="21" dur="500"/>
                                        <p:tgtEl>
                                          <p:spTgt spid="135"/>
                                        </p:tgtEl>
                                      </p:cBhvr>
                                    </p:animEffect>
                                  </p:childTnLst>
                                </p:cTn>
                              </p:par>
                            </p:childTnLst>
                          </p:cTn>
                        </p:par>
                        <p:par>
                          <p:cTn id="22" fill="hold">
                            <p:stCondLst>
                              <p:cond delay="1000"/>
                            </p:stCondLst>
                            <p:childTnLst>
                              <p:par>
                                <p:cTn id="23" presetID="53" presetClass="entr" presetSubtype="16" fill="hold" nodeType="afterEffect">
                                  <p:stCondLst>
                                    <p:cond delay="0"/>
                                  </p:stCondLst>
                                  <p:childTnLst>
                                    <p:set>
                                      <p:cBhvr>
                                        <p:cTn id="24" dur="1" fill="hold">
                                          <p:stCondLst>
                                            <p:cond delay="0"/>
                                          </p:stCondLst>
                                        </p:cTn>
                                        <p:tgtEl>
                                          <p:spTgt spid="138"/>
                                        </p:tgtEl>
                                        <p:attrNameLst>
                                          <p:attrName>style.visibility</p:attrName>
                                        </p:attrNameLst>
                                      </p:cBhvr>
                                      <p:to>
                                        <p:strVal val="visible"/>
                                      </p:to>
                                    </p:set>
                                    <p:anim calcmode="lin" valueType="num">
                                      <p:cBhvr>
                                        <p:cTn id="25" dur="500" fill="hold"/>
                                        <p:tgtEl>
                                          <p:spTgt spid="138"/>
                                        </p:tgtEl>
                                        <p:attrNameLst>
                                          <p:attrName>ppt_w</p:attrName>
                                        </p:attrNameLst>
                                      </p:cBhvr>
                                      <p:tavLst>
                                        <p:tav tm="0">
                                          <p:val>
                                            <p:fltVal val="0"/>
                                          </p:val>
                                        </p:tav>
                                        <p:tav tm="100000">
                                          <p:val>
                                            <p:strVal val="#ppt_w"/>
                                          </p:val>
                                        </p:tav>
                                      </p:tavLst>
                                    </p:anim>
                                    <p:anim calcmode="lin" valueType="num">
                                      <p:cBhvr>
                                        <p:cTn id="26" dur="500" fill="hold"/>
                                        <p:tgtEl>
                                          <p:spTgt spid="138"/>
                                        </p:tgtEl>
                                        <p:attrNameLst>
                                          <p:attrName>ppt_h</p:attrName>
                                        </p:attrNameLst>
                                      </p:cBhvr>
                                      <p:tavLst>
                                        <p:tav tm="0">
                                          <p:val>
                                            <p:fltVal val="0"/>
                                          </p:val>
                                        </p:tav>
                                        <p:tav tm="100000">
                                          <p:val>
                                            <p:strVal val="#ppt_h"/>
                                          </p:val>
                                        </p:tav>
                                      </p:tavLst>
                                    </p:anim>
                                    <p:animEffect transition="in" filter="fade">
                                      <p:cBhvr>
                                        <p:cTn id="27" dur="500"/>
                                        <p:tgtEl>
                                          <p:spTgt spid="138"/>
                                        </p:tgtEl>
                                      </p:cBhvr>
                                    </p:animEffect>
                                  </p:childTnLst>
                                </p:cTn>
                              </p:par>
                              <p:par>
                                <p:cTn id="28" presetID="22" presetClass="entr" presetSubtype="8" fill="hold" nodeType="with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wipe(left)">
                                      <p:cBhvr>
                                        <p:cTn id="30" dur="500"/>
                                        <p:tgtEl>
                                          <p:spTgt spid="129"/>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136"/>
                                        </p:tgtEl>
                                        <p:attrNameLst>
                                          <p:attrName>style.visibility</p:attrName>
                                        </p:attrNameLst>
                                      </p:cBhvr>
                                      <p:to>
                                        <p:strVal val="visible"/>
                                      </p:to>
                                    </p:set>
                                    <p:anim calcmode="lin" valueType="num">
                                      <p:cBhvr>
                                        <p:cTn id="34" dur="500" fill="hold"/>
                                        <p:tgtEl>
                                          <p:spTgt spid="136"/>
                                        </p:tgtEl>
                                        <p:attrNameLst>
                                          <p:attrName>ppt_w</p:attrName>
                                        </p:attrNameLst>
                                      </p:cBhvr>
                                      <p:tavLst>
                                        <p:tav tm="0">
                                          <p:val>
                                            <p:fltVal val="0"/>
                                          </p:val>
                                        </p:tav>
                                        <p:tav tm="100000">
                                          <p:val>
                                            <p:strVal val="#ppt_w"/>
                                          </p:val>
                                        </p:tav>
                                      </p:tavLst>
                                    </p:anim>
                                    <p:anim calcmode="lin" valueType="num">
                                      <p:cBhvr>
                                        <p:cTn id="35" dur="500" fill="hold"/>
                                        <p:tgtEl>
                                          <p:spTgt spid="136"/>
                                        </p:tgtEl>
                                        <p:attrNameLst>
                                          <p:attrName>ppt_h</p:attrName>
                                        </p:attrNameLst>
                                      </p:cBhvr>
                                      <p:tavLst>
                                        <p:tav tm="0">
                                          <p:val>
                                            <p:fltVal val="0"/>
                                          </p:val>
                                        </p:tav>
                                        <p:tav tm="100000">
                                          <p:val>
                                            <p:strVal val="#ppt_h"/>
                                          </p:val>
                                        </p:tav>
                                      </p:tavLst>
                                    </p:anim>
                                    <p:animEffect transition="in" filter="fade">
                                      <p:cBhvr>
                                        <p:cTn id="36" dur="500"/>
                                        <p:tgtEl>
                                          <p:spTgt spid="136"/>
                                        </p:tgtEl>
                                      </p:cBhvr>
                                    </p:animEffect>
                                  </p:childTnLst>
                                </p:cTn>
                              </p:par>
                              <p:par>
                                <p:cTn id="37" presetID="22" presetClass="entr" presetSubtype="8" fill="hold" nodeType="withEffect">
                                  <p:stCondLst>
                                    <p:cond delay="0"/>
                                  </p:stCondLst>
                                  <p:childTnLst>
                                    <p:set>
                                      <p:cBhvr>
                                        <p:cTn id="38" dur="1" fill="hold">
                                          <p:stCondLst>
                                            <p:cond delay="0"/>
                                          </p:stCondLst>
                                        </p:cTn>
                                        <p:tgtEl>
                                          <p:spTgt spid="123"/>
                                        </p:tgtEl>
                                        <p:attrNameLst>
                                          <p:attrName>style.visibility</p:attrName>
                                        </p:attrNameLst>
                                      </p:cBhvr>
                                      <p:to>
                                        <p:strVal val="visible"/>
                                      </p:to>
                                    </p:set>
                                    <p:animEffect transition="in" filter="wipe(left)">
                                      <p:cBhvr>
                                        <p:cTn id="39" dur="500"/>
                                        <p:tgtEl>
                                          <p:spTgt spid="123"/>
                                        </p:tgtEl>
                                      </p:cBhvr>
                                    </p:animEffect>
                                  </p:childTnLst>
                                </p:cTn>
                              </p:par>
                            </p:childTnLst>
                          </p:cTn>
                        </p:par>
                        <p:par>
                          <p:cTn id="40" fill="hold">
                            <p:stCondLst>
                              <p:cond delay="2000"/>
                            </p:stCondLst>
                            <p:childTnLst>
                              <p:par>
                                <p:cTn id="41" presetID="53" presetClass="entr" presetSubtype="16" fill="hold" nodeType="afterEffect">
                                  <p:stCondLst>
                                    <p:cond delay="0"/>
                                  </p:stCondLst>
                                  <p:childTnLst>
                                    <p:set>
                                      <p:cBhvr>
                                        <p:cTn id="42" dur="1" fill="hold">
                                          <p:stCondLst>
                                            <p:cond delay="0"/>
                                          </p:stCondLst>
                                        </p:cTn>
                                        <p:tgtEl>
                                          <p:spTgt spid="84"/>
                                        </p:tgtEl>
                                        <p:attrNameLst>
                                          <p:attrName>style.visibility</p:attrName>
                                        </p:attrNameLst>
                                      </p:cBhvr>
                                      <p:to>
                                        <p:strVal val="visible"/>
                                      </p:to>
                                    </p:set>
                                    <p:anim calcmode="lin" valueType="num">
                                      <p:cBhvr>
                                        <p:cTn id="43" dur="500" fill="hold"/>
                                        <p:tgtEl>
                                          <p:spTgt spid="84"/>
                                        </p:tgtEl>
                                        <p:attrNameLst>
                                          <p:attrName>ppt_w</p:attrName>
                                        </p:attrNameLst>
                                      </p:cBhvr>
                                      <p:tavLst>
                                        <p:tav tm="0">
                                          <p:val>
                                            <p:fltVal val="0"/>
                                          </p:val>
                                        </p:tav>
                                        <p:tav tm="100000">
                                          <p:val>
                                            <p:strVal val="#ppt_w"/>
                                          </p:val>
                                        </p:tav>
                                      </p:tavLst>
                                    </p:anim>
                                    <p:anim calcmode="lin" valueType="num">
                                      <p:cBhvr>
                                        <p:cTn id="44" dur="500" fill="hold"/>
                                        <p:tgtEl>
                                          <p:spTgt spid="84"/>
                                        </p:tgtEl>
                                        <p:attrNameLst>
                                          <p:attrName>ppt_h</p:attrName>
                                        </p:attrNameLst>
                                      </p:cBhvr>
                                      <p:tavLst>
                                        <p:tav tm="0">
                                          <p:val>
                                            <p:fltVal val="0"/>
                                          </p:val>
                                        </p:tav>
                                        <p:tav tm="100000">
                                          <p:val>
                                            <p:strVal val="#ppt_h"/>
                                          </p:val>
                                        </p:tav>
                                      </p:tavLst>
                                    </p:anim>
                                    <p:animEffect transition="in" filter="fade">
                                      <p:cBhvr>
                                        <p:cTn id="45" dur="500"/>
                                        <p:tgtEl>
                                          <p:spTgt spid="84"/>
                                        </p:tgtEl>
                                      </p:cBhvr>
                                    </p:animEffect>
                                  </p:childTnLst>
                                </p:cTn>
                              </p:par>
                              <p:par>
                                <p:cTn id="46" presetID="22" presetClass="entr" presetSubtype="8" fill="hold" nodeType="with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wipe(left)">
                                      <p:cBhvr>
                                        <p:cTn id="4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779525" y="-61111"/>
            <a:ext cx="2665065" cy="1834786"/>
            <a:chOff x="746195" y="2749592"/>
            <a:chExt cx="2039690" cy="1404242"/>
          </a:xfrm>
        </p:grpSpPr>
        <p:sp>
          <p:nvSpPr>
            <p:cNvPr id="3" name="矩形 2"/>
            <p:cNvSpPr/>
            <p:nvPr/>
          </p:nvSpPr>
          <p:spPr>
            <a:xfrm>
              <a:off x="746195" y="2749592"/>
              <a:ext cx="1363315"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24" name="文本框 23"/>
          <p:cNvSpPr txBox="1"/>
          <p:nvPr/>
        </p:nvSpPr>
        <p:spPr>
          <a:xfrm>
            <a:off x="5084618" y="929294"/>
            <a:ext cx="2022763" cy="769441"/>
          </a:xfrm>
          <a:prstGeom prst="rect">
            <a:avLst/>
          </a:prstGeom>
          <a:noFill/>
        </p:spPr>
        <p:txBody>
          <a:bodyPr wrap="square" rtlCol="0">
            <a:spAutoFit/>
          </a:bodyPr>
          <a:lstStyle/>
          <a:p>
            <a:pPr algn="ctr"/>
            <a:r>
              <a:rPr lang="zh-CN" altLang="en-US" sz="4400" dirty="0" smtClean="0">
                <a:solidFill>
                  <a:schemeClr val="bg1"/>
                </a:solidFill>
                <a:latin typeface="微软雅黑" panose="020B0503020204020204" pitchFamily="34" charset="-122"/>
                <a:ea typeface="微软雅黑" panose="020B0503020204020204" pitchFamily="34" charset="-122"/>
              </a:rPr>
              <a:t>目录</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12" name="椭圆 80"/>
          <p:cNvSpPr/>
          <p:nvPr/>
        </p:nvSpPr>
        <p:spPr bwMode="auto">
          <a:xfrm>
            <a:off x="7852525" y="3032812"/>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3" name="椭圆 80"/>
          <p:cNvSpPr/>
          <p:nvPr/>
        </p:nvSpPr>
        <p:spPr bwMode="auto">
          <a:xfrm>
            <a:off x="1283473" y="3032812"/>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4" name="椭圆 80"/>
          <p:cNvSpPr/>
          <p:nvPr/>
        </p:nvSpPr>
        <p:spPr bwMode="auto">
          <a:xfrm>
            <a:off x="3478729" y="3032812"/>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5" name="椭圆 80"/>
          <p:cNvSpPr/>
          <p:nvPr/>
        </p:nvSpPr>
        <p:spPr bwMode="auto">
          <a:xfrm>
            <a:off x="5662841" y="3032812"/>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1" name="椭圆 20"/>
          <p:cNvSpPr/>
          <p:nvPr/>
        </p:nvSpPr>
        <p:spPr bwMode="auto">
          <a:xfrm>
            <a:off x="10051700" y="3031951"/>
            <a:ext cx="866314" cy="868920"/>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2" name="文本框 21"/>
          <p:cNvSpPr txBox="1"/>
          <p:nvPr/>
        </p:nvSpPr>
        <p:spPr>
          <a:xfrm>
            <a:off x="-855790" y="4125427"/>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选题的背景与意义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886879" y="465522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6" name="文本框 25"/>
          <p:cNvSpPr txBox="1"/>
          <p:nvPr/>
        </p:nvSpPr>
        <p:spPr>
          <a:xfrm>
            <a:off x="1510030" y="4125427"/>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课题研究的思路与方法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354300" y="465522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8" name="文本框 27"/>
          <p:cNvSpPr txBox="1"/>
          <p:nvPr/>
        </p:nvSpPr>
        <p:spPr>
          <a:xfrm>
            <a:off x="3616035" y="4125427"/>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课题研究的进展</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584946" y="465522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0" name="文本框 29"/>
          <p:cNvSpPr txBox="1"/>
          <p:nvPr/>
        </p:nvSpPr>
        <p:spPr>
          <a:xfrm>
            <a:off x="5805711" y="4125427"/>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课题实践的可行性</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5774623" y="465522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2" name="文本框 31"/>
          <p:cNvSpPr txBox="1"/>
          <p:nvPr/>
        </p:nvSpPr>
        <p:spPr>
          <a:xfrm>
            <a:off x="8052227" y="4125427"/>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课题研究的结论</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8021138" y="4655229"/>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4" name="文本框 33"/>
          <p:cNvSpPr txBox="1"/>
          <p:nvPr/>
        </p:nvSpPr>
        <p:spPr>
          <a:xfrm>
            <a:off x="1318886" y="3059551"/>
            <a:ext cx="795478" cy="769441"/>
          </a:xfrm>
          <a:prstGeom prst="rect">
            <a:avLst/>
          </a:prstGeom>
          <a:noFill/>
        </p:spPr>
        <p:txBody>
          <a:bodyPr wrap="square" rtlCol="0">
            <a:spAutoFit/>
          </a:bodyPr>
          <a:lstStyle/>
          <a:p>
            <a:pPr algn="ctr"/>
            <a:r>
              <a:rPr lang="en-US" altLang="zh-CN" sz="4400" dirty="0" smtClean="0">
                <a:solidFill>
                  <a:schemeClr val="bg1"/>
                </a:solidFill>
              </a:rPr>
              <a:t>01</a:t>
            </a:r>
            <a:endParaRPr lang="zh-CN" altLang="en-US" sz="4400" dirty="0">
              <a:solidFill>
                <a:schemeClr val="bg1"/>
              </a:solidFill>
            </a:endParaRPr>
          </a:p>
        </p:txBody>
      </p:sp>
      <p:sp>
        <p:nvSpPr>
          <p:cNvPr id="35" name="文本框 34"/>
          <p:cNvSpPr txBox="1"/>
          <p:nvPr/>
        </p:nvSpPr>
        <p:spPr>
          <a:xfrm>
            <a:off x="3529088" y="3059551"/>
            <a:ext cx="795478" cy="769441"/>
          </a:xfrm>
          <a:prstGeom prst="rect">
            <a:avLst/>
          </a:prstGeom>
          <a:noFill/>
        </p:spPr>
        <p:txBody>
          <a:bodyPr wrap="square" rtlCol="0">
            <a:spAutoFit/>
          </a:bodyPr>
          <a:lstStyle/>
          <a:p>
            <a:pPr algn="ctr"/>
            <a:r>
              <a:rPr lang="en-US" altLang="zh-CN" sz="4400" dirty="0" smtClean="0">
                <a:solidFill>
                  <a:schemeClr val="bg1"/>
                </a:solidFill>
              </a:rPr>
              <a:t>02</a:t>
            </a:r>
            <a:endParaRPr lang="zh-CN" altLang="en-US" sz="4400" dirty="0">
              <a:solidFill>
                <a:schemeClr val="bg1"/>
              </a:solidFill>
            </a:endParaRPr>
          </a:p>
        </p:txBody>
      </p:sp>
      <p:sp>
        <p:nvSpPr>
          <p:cNvPr id="36" name="文本框 35"/>
          <p:cNvSpPr txBox="1"/>
          <p:nvPr/>
        </p:nvSpPr>
        <p:spPr>
          <a:xfrm>
            <a:off x="5701040" y="3059551"/>
            <a:ext cx="795478" cy="769441"/>
          </a:xfrm>
          <a:prstGeom prst="rect">
            <a:avLst/>
          </a:prstGeom>
          <a:noFill/>
        </p:spPr>
        <p:txBody>
          <a:bodyPr wrap="square" rtlCol="0">
            <a:spAutoFit/>
          </a:bodyPr>
          <a:lstStyle/>
          <a:p>
            <a:pPr algn="ctr"/>
            <a:r>
              <a:rPr lang="en-US" altLang="zh-CN" sz="4400" dirty="0" smtClean="0">
                <a:solidFill>
                  <a:schemeClr val="bg1"/>
                </a:solidFill>
              </a:rPr>
              <a:t>03</a:t>
            </a:r>
            <a:endParaRPr lang="zh-CN" altLang="en-US" sz="4400" dirty="0">
              <a:solidFill>
                <a:schemeClr val="bg1"/>
              </a:solidFill>
            </a:endParaRPr>
          </a:p>
        </p:txBody>
      </p:sp>
      <p:sp>
        <p:nvSpPr>
          <p:cNvPr id="37" name="文本框 36"/>
          <p:cNvSpPr txBox="1"/>
          <p:nvPr/>
        </p:nvSpPr>
        <p:spPr>
          <a:xfrm>
            <a:off x="7887936" y="3059551"/>
            <a:ext cx="795478" cy="769441"/>
          </a:xfrm>
          <a:prstGeom prst="rect">
            <a:avLst/>
          </a:prstGeom>
          <a:noFill/>
        </p:spPr>
        <p:txBody>
          <a:bodyPr wrap="square" rtlCol="0">
            <a:spAutoFit/>
          </a:bodyPr>
          <a:lstStyle/>
          <a:p>
            <a:pPr algn="ctr"/>
            <a:r>
              <a:rPr lang="en-US" altLang="zh-CN" sz="4400" dirty="0" smtClean="0">
                <a:solidFill>
                  <a:schemeClr val="bg1"/>
                </a:solidFill>
              </a:rPr>
              <a:t>04</a:t>
            </a:r>
            <a:endParaRPr lang="zh-CN" altLang="en-US" sz="4400" dirty="0">
              <a:solidFill>
                <a:schemeClr val="bg1"/>
              </a:solidFill>
            </a:endParaRPr>
          </a:p>
        </p:txBody>
      </p:sp>
      <p:sp>
        <p:nvSpPr>
          <p:cNvPr id="38" name="文本框 37"/>
          <p:cNvSpPr txBox="1"/>
          <p:nvPr/>
        </p:nvSpPr>
        <p:spPr>
          <a:xfrm>
            <a:off x="10122536" y="3059551"/>
            <a:ext cx="795478" cy="769441"/>
          </a:xfrm>
          <a:prstGeom prst="rect">
            <a:avLst/>
          </a:prstGeom>
          <a:noFill/>
        </p:spPr>
        <p:txBody>
          <a:bodyPr wrap="square" rtlCol="0">
            <a:spAutoFit/>
          </a:bodyPr>
          <a:lstStyle/>
          <a:p>
            <a:pPr algn="ctr"/>
            <a:r>
              <a:rPr lang="en-US" altLang="zh-CN" sz="4400" dirty="0" smtClean="0">
                <a:solidFill>
                  <a:schemeClr val="bg1"/>
                </a:solidFill>
              </a:rPr>
              <a:t>05</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sp>
        <p:nvSpPr>
          <p:cNvPr id="37" name="文本框 36"/>
          <p:cNvSpPr txBox="1"/>
          <p:nvPr/>
        </p:nvSpPr>
        <p:spPr>
          <a:xfrm>
            <a:off x="2329676" y="3944355"/>
            <a:ext cx="7424516" cy="830997"/>
          </a:xfrm>
          <a:prstGeom prst="rect">
            <a:avLst/>
          </a:prstGeom>
          <a:noFill/>
        </p:spPr>
        <p:txBody>
          <a:bodyPr wrap="square" rtlCol="0">
            <a:spAutoFit/>
          </a:bodyPr>
          <a:lstStyle/>
          <a:p>
            <a:pPr algn="ctr"/>
            <a:r>
              <a:rPr lang="zh-CN" altLang="en-US" sz="4800" dirty="0" smtClean="0">
                <a:solidFill>
                  <a:schemeClr val="bg1"/>
                </a:solidFill>
                <a:latin typeface="微软雅黑" panose="020B0503020204020204" pitchFamily="34" charset="-122"/>
                <a:ea typeface="微软雅黑" panose="020B0503020204020204" pitchFamily="34" charset="-122"/>
              </a:rPr>
              <a:t>海湾同学社</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38" name="文本框 19"/>
          <p:cNvSpPr txBox="1"/>
          <p:nvPr/>
        </p:nvSpPr>
        <p:spPr>
          <a:xfrm>
            <a:off x="491757" y="2126736"/>
            <a:ext cx="11100354"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600" dirty="0" smtClean="0">
                <a:solidFill>
                  <a:schemeClr val="bg1"/>
                </a:solidFill>
                <a:latin typeface="+mn-ea"/>
                <a:cs typeface="Arial" panose="020B0604020202020204" pitchFamily="34" charset="0"/>
              </a:rPr>
              <a:t>THANK YOU</a:t>
            </a:r>
            <a:endParaRPr lang="zh-CN" altLang="en-US" sz="9600" dirty="0">
              <a:solidFill>
                <a:schemeClr val="bg1"/>
              </a:solidFill>
              <a:latin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01</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4084348" y="3344878"/>
            <a:ext cx="4023304" cy="523220"/>
          </a:xfrm>
          <a:prstGeom prst="rect">
            <a:avLst/>
          </a:prstGeom>
          <a:noFill/>
        </p:spPr>
        <p:txBody>
          <a:bodyPr wrap="square" rtlCol="0">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059129" y="3868098"/>
            <a:ext cx="4073740"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01</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1917678" y="641493"/>
            <a:ext cx="402330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17678" y="1103158"/>
            <a:ext cx="4073740"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2" name="Oval 66"/>
          <p:cNvSpPr>
            <a:spLocks noChangeArrowheads="1"/>
          </p:cNvSpPr>
          <p:nvPr/>
        </p:nvSpPr>
        <p:spPr bwMode="auto">
          <a:xfrm>
            <a:off x="6465844" y="2182127"/>
            <a:ext cx="786078" cy="784940"/>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23" name="组合 22"/>
          <p:cNvGrpSpPr/>
          <p:nvPr/>
        </p:nvGrpSpPr>
        <p:grpSpPr>
          <a:xfrm>
            <a:off x="6688812" y="2378930"/>
            <a:ext cx="379957" cy="378819"/>
            <a:chOff x="6760032" y="3590699"/>
            <a:chExt cx="530225" cy="528638"/>
          </a:xfrm>
          <a:solidFill>
            <a:srgbClr val="243152"/>
          </a:solidFill>
        </p:grpSpPr>
        <p:sp>
          <p:nvSpPr>
            <p:cNvPr id="24"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32" name="Oval 74"/>
          <p:cNvSpPr>
            <a:spLocks noChangeArrowheads="1"/>
          </p:cNvSpPr>
          <p:nvPr/>
        </p:nvSpPr>
        <p:spPr bwMode="auto">
          <a:xfrm>
            <a:off x="6460725" y="4050590"/>
            <a:ext cx="786078" cy="784940"/>
          </a:xfrm>
          <a:prstGeom prst="ellipse">
            <a:avLst/>
          </a:pr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33" name="组合 32"/>
          <p:cNvGrpSpPr/>
          <p:nvPr/>
        </p:nvGrpSpPr>
        <p:grpSpPr>
          <a:xfrm>
            <a:off x="6654116" y="4199615"/>
            <a:ext cx="408396" cy="437975"/>
            <a:chOff x="8471357" y="3524024"/>
            <a:chExt cx="569912" cy="611188"/>
          </a:xfrm>
          <a:solidFill>
            <a:srgbClr val="243152"/>
          </a:solidFill>
        </p:grpSpPr>
        <p:sp>
          <p:nvSpPr>
            <p:cNvPr id="34" name="Rectangle 75"/>
            <p:cNvSpPr>
              <a:spLocks noChangeArrowheads="1"/>
            </p:cNvSpPr>
            <p:nvPr/>
          </p:nvSpPr>
          <p:spPr bwMode="auto">
            <a:xfrm>
              <a:off x="8733294" y="3524024"/>
              <a:ext cx="238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76"/>
            <p:cNvSpPr>
              <a:spLocks noEditPoints="1"/>
            </p:cNvSpPr>
            <p:nvPr/>
          </p:nvSpPr>
          <p:spPr bwMode="auto">
            <a:xfrm>
              <a:off x="8501519" y="3612924"/>
              <a:ext cx="496888" cy="496888"/>
            </a:xfrm>
            <a:custGeom>
              <a:avLst/>
              <a:gdLst>
                <a:gd name="T0" fmla="*/ 0 w 257"/>
                <a:gd name="T1" fmla="*/ 129 h 257"/>
                <a:gd name="T2" fmla="*/ 257 w 257"/>
                <a:gd name="T3" fmla="*/ 129 h 257"/>
                <a:gd name="T4" fmla="*/ 227 w 257"/>
                <a:gd name="T5" fmla="*/ 66 h 257"/>
                <a:gd name="T6" fmla="*/ 212 w 257"/>
                <a:gd name="T7" fmla="*/ 96 h 257"/>
                <a:gd name="T8" fmla="*/ 227 w 257"/>
                <a:gd name="T9" fmla="*/ 66 h 257"/>
                <a:gd name="T10" fmla="*/ 199 w 257"/>
                <a:gd name="T11" fmla="*/ 54 h 257"/>
                <a:gd name="T12" fmla="*/ 218 w 257"/>
                <a:gd name="T13" fmla="*/ 54 h 257"/>
                <a:gd name="T14" fmla="*/ 200 w 257"/>
                <a:gd name="T15" fmla="*/ 161 h 257"/>
                <a:gd name="T16" fmla="*/ 158 w 257"/>
                <a:gd name="T17" fmla="*/ 192 h 257"/>
                <a:gd name="T18" fmla="*/ 161 w 257"/>
                <a:gd name="T19" fmla="*/ 149 h 257"/>
                <a:gd name="T20" fmla="*/ 161 w 257"/>
                <a:gd name="T21" fmla="*/ 108 h 257"/>
                <a:gd name="T22" fmla="*/ 203 w 257"/>
                <a:gd name="T23" fmla="*/ 129 h 257"/>
                <a:gd name="T24" fmla="*/ 161 w 257"/>
                <a:gd name="T25" fmla="*/ 149 h 257"/>
                <a:gd name="T26" fmla="*/ 156 w 257"/>
                <a:gd name="T27" fmla="*/ 54 h 257"/>
                <a:gd name="T28" fmla="*/ 186 w 257"/>
                <a:gd name="T29" fmla="*/ 54 h 257"/>
                <a:gd name="T30" fmla="*/ 107 w 257"/>
                <a:gd name="T31" fmla="*/ 129 h 257"/>
                <a:gd name="T32" fmla="*/ 149 w 257"/>
                <a:gd name="T33" fmla="*/ 108 h 257"/>
                <a:gd name="T34" fmla="*/ 149 w 257"/>
                <a:gd name="T35" fmla="*/ 149 h 257"/>
                <a:gd name="T36" fmla="*/ 149 w 257"/>
                <a:gd name="T37" fmla="*/ 161 h 257"/>
                <a:gd name="T38" fmla="*/ 111 w 257"/>
                <a:gd name="T39" fmla="*/ 192 h 257"/>
                <a:gd name="T40" fmla="*/ 149 w 257"/>
                <a:gd name="T41" fmla="*/ 161 h 257"/>
                <a:gd name="T42" fmla="*/ 111 w 257"/>
                <a:gd name="T43" fmla="*/ 66 h 257"/>
                <a:gd name="T44" fmla="*/ 149 w 257"/>
                <a:gd name="T45" fmla="*/ 96 h 257"/>
                <a:gd name="T46" fmla="*/ 129 w 257"/>
                <a:gd name="T47" fmla="*/ 12 h 257"/>
                <a:gd name="T48" fmla="*/ 113 w 257"/>
                <a:gd name="T49" fmla="*/ 54 h 257"/>
                <a:gd name="T50" fmla="*/ 112 w 257"/>
                <a:gd name="T51" fmla="*/ 15 h 257"/>
                <a:gd name="T52" fmla="*/ 72 w 257"/>
                <a:gd name="T53" fmla="*/ 54 h 257"/>
                <a:gd name="T54" fmla="*/ 99 w 257"/>
                <a:gd name="T55" fmla="*/ 192 h 257"/>
                <a:gd name="T56" fmla="*/ 57 w 257"/>
                <a:gd name="T57" fmla="*/ 161 h 257"/>
                <a:gd name="T58" fmla="*/ 99 w 257"/>
                <a:gd name="T59" fmla="*/ 192 h 257"/>
                <a:gd name="T60" fmla="*/ 57 w 257"/>
                <a:gd name="T61" fmla="*/ 96 h 257"/>
                <a:gd name="T62" fmla="*/ 99 w 257"/>
                <a:gd name="T63" fmla="*/ 66 h 257"/>
                <a:gd name="T64" fmla="*/ 80 w 257"/>
                <a:gd name="T65" fmla="*/ 23 h 257"/>
                <a:gd name="T66" fmla="*/ 39 w 257"/>
                <a:gd name="T67" fmla="*/ 54 h 257"/>
                <a:gd name="T68" fmla="*/ 14 w 257"/>
                <a:gd name="T69" fmla="*/ 108 h 257"/>
                <a:gd name="T70" fmla="*/ 42 w 257"/>
                <a:gd name="T71" fmla="*/ 129 h 257"/>
                <a:gd name="T72" fmla="*/ 14 w 257"/>
                <a:gd name="T73" fmla="*/ 149 h 257"/>
                <a:gd name="T74" fmla="*/ 14 w 257"/>
                <a:gd name="T75" fmla="*/ 108 h 257"/>
                <a:gd name="T76" fmla="*/ 58 w 257"/>
                <a:gd name="T77" fmla="*/ 203 h 257"/>
                <a:gd name="T78" fmla="*/ 39 w 257"/>
                <a:gd name="T79" fmla="*/ 203 h 257"/>
                <a:gd name="T80" fmla="*/ 101 w 257"/>
                <a:gd name="T81" fmla="*/ 203 h 257"/>
                <a:gd name="T82" fmla="*/ 72 w 257"/>
                <a:gd name="T83" fmla="*/ 203 h 257"/>
                <a:gd name="T84" fmla="*/ 113 w 257"/>
                <a:gd name="T85" fmla="*/ 203 h 257"/>
                <a:gd name="T86" fmla="*/ 129 w 257"/>
                <a:gd name="T87" fmla="*/ 245 h 257"/>
                <a:gd name="T88" fmla="*/ 156 w 257"/>
                <a:gd name="T89" fmla="*/ 203 h 257"/>
                <a:gd name="T90" fmla="*/ 145 w 257"/>
                <a:gd name="T91" fmla="*/ 242 h 257"/>
                <a:gd name="T92" fmla="*/ 199 w 257"/>
                <a:gd name="T93" fmla="*/ 203 h 257"/>
                <a:gd name="T94" fmla="*/ 178 w 257"/>
                <a:gd name="T95" fmla="*/ 234 h 257"/>
                <a:gd name="T96" fmla="*/ 204 w 257"/>
                <a:gd name="T97" fmla="*/ 192 h 257"/>
                <a:gd name="T98" fmla="*/ 241 w 257"/>
                <a:gd name="T99" fmla="*/ 161 h 257"/>
                <a:gd name="T100" fmla="*/ 214 w 257"/>
                <a:gd name="T101" fmla="*/ 149 h 257"/>
                <a:gd name="T102" fmla="*/ 214 w 257"/>
                <a:gd name="T103" fmla="*/ 108 h 257"/>
                <a:gd name="T104" fmla="*/ 245 w 257"/>
                <a:gd name="T105" fmla="*/ 129 h 257"/>
                <a:gd name="T106" fmla="*/ 214 w 257"/>
                <a:gd name="T107" fmla="*/ 14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57">
                  <a:moveTo>
                    <a:pt x="129" y="0"/>
                  </a:moveTo>
                  <a:cubicBezTo>
                    <a:pt x="58" y="0"/>
                    <a:pt x="0" y="58"/>
                    <a:pt x="0" y="129"/>
                  </a:cubicBezTo>
                  <a:cubicBezTo>
                    <a:pt x="0" y="199"/>
                    <a:pt x="58" y="257"/>
                    <a:pt x="129" y="257"/>
                  </a:cubicBezTo>
                  <a:cubicBezTo>
                    <a:pt x="199" y="257"/>
                    <a:pt x="257" y="199"/>
                    <a:pt x="257" y="129"/>
                  </a:cubicBezTo>
                  <a:cubicBezTo>
                    <a:pt x="257" y="58"/>
                    <a:pt x="199" y="0"/>
                    <a:pt x="129" y="0"/>
                  </a:cubicBezTo>
                  <a:moveTo>
                    <a:pt x="227" y="66"/>
                  </a:moveTo>
                  <a:cubicBezTo>
                    <a:pt x="233" y="75"/>
                    <a:pt x="237" y="85"/>
                    <a:pt x="241" y="96"/>
                  </a:cubicBezTo>
                  <a:cubicBezTo>
                    <a:pt x="212" y="96"/>
                    <a:pt x="212" y="96"/>
                    <a:pt x="212" y="96"/>
                  </a:cubicBezTo>
                  <a:cubicBezTo>
                    <a:pt x="210" y="85"/>
                    <a:pt x="207" y="75"/>
                    <a:pt x="204" y="66"/>
                  </a:cubicBezTo>
                  <a:lnTo>
                    <a:pt x="227" y="66"/>
                  </a:lnTo>
                  <a:close/>
                  <a:moveTo>
                    <a:pt x="218" y="54"/>
                  </a:moveTo>
                  <a:cubicBezTo>
                    <a:pt x="199" y="54"/>
                    <a:pt x="199" y="54"/>
                    <a:pt x="199" y="54"/>
                  </a:cubicBezTo>
                  <a:cubicBezTo>
                    <a:pt x="193" y="42"/>
                    <a:pt x="186" y="31"/>
                    <a:pt x="178" y="23"/>
                  </a:cubicBezTo>
                  <a:cubicBezTo>
                    <a:pt x="193" y="30"/>
                    <a:pt x="207" y="41"/>
                    <a:pt x="218" y="54"/>
                  </a:cubicBezTo>
                  <a:moveTo>
                    <a:pt x="161" y="161"/>
                  </a:moveTo>
                  <a:cubicBezTo>
                    <a:pt x="200" y="161"/>
                    <a:pt x="200" y="161"/>
                    <a:pt x="200" y="161"/>
                  </a:cubicBezTo>
                  <a:cubicBezTo>
                    <a:pt x="198" y="172"/>
                    <a:pt x="195" y="182"/>
                    <a:pt x="191" y="192"/>
                  </a:cubicBezTo>
                  <a:cubicBezTo>
                    <a:pt x="158" y="192"/>
                    <a:pt x="158" y="192"/>
                    <a:pt x="158" y="192"/>
                  </a:cubicBezTo>
                  <a:cubicBezTo>
                    <a:pt x="159" y="181"/>
                    <a:pt x="160" y="171"/>
                    <a:pt x="161" y="161"/>
                  </a:cubicBezTo>
                  <a:moveTo>
                    <a:pt x="161" y="149"/>
                  </a:moveTo>
                  <a:cubicBezTo>
                    <a:pt x="162" y="142"/>
                    <a:pt x="162" y="135"/>
                    <a:pt x="162" y="129"/>
                  </a:cubicBezTo>
                  <a:cubicBezTo>
                    <a:pt x="162" y="122"/>
                    <a:pt x="162" y="115"/>
                    <a:pt x="161" y="108"/>
                  </a:cubicBezTo>
                  <a:cubicBezTo>
                    <a:pt x="202" y="108"/>
                    <a:pt x="202" y="108"/>
                    <a:pt x="202" y="108"/>
                  </a:cubicBezTo>
                  <a:cubicBezTo>
                    <a:pt x="203" y="115"/>
                    <a:pt x="203" y="122"/>
                    <a:pt x="203" y="129"/>
                  </a:cubicBezTo>
                  <a:cubicBezTo>
                    <a:pt x="203" y="136"/>
                    <a:pt x="203" y="142"/>
                    <a:pt x="202" y="149"/>
                  </a:cubicBezTo>
                  <a:lnTo>
                    <a:pt x="161" y="149"/>
                  </a:lnTo>
                  <a:close/>
                  <a:moveTo>
                    <a:pt x="186" y="54"/>
                  </a:moveTo>
                  <a:cubicBezTo>
                    <a:pt x="156" y="54"/>
                    <a:pt x="156" y="54"/>
                    <a:pt x="156" y="54"/>
                  </a:cubicBezTo>
                  <a:cubicBezTo>
                    <a:pt x="154" y="39"/>
                    <a:pt x="150" y="25"/>
                    <a:pt x="145" y="15"/>
                  </a:cubicBezTo>
                  <a:cubicBezTo>
                    <a:pt x="161" y="21"/>
                    <a:pt x="175" y="35"/>
                    <a:pt x="186" y="54"/>
                  </a:cubicBezTo>
                  <a:moveTo>
                    <a:pt x="108" y="149"/>
                  </a:moveTo>
                  <a:cubicBezTo>
                    <a:pt x="108" y="143"/>
                    <a:pt x="107" y="136"/>
                    <a:pt x="107" y="129"/>
                  </a:cubicBezTo>
                  <a:cubicBezTo>
                    <a:pt x="107" y="121"/>
                    <a:pt x="108" y="115"/>
                    <a:pt x="108" y="108"/>
                  </a:cubicBezTo>
                  <a:cubicBezTo>
                    <a:pt x="149" y="108"/>
                    <a:pt x="149" y="108"/>
                    <a:pt x="149" y="108"/>
                  </a:cubicBezTo>
                  <a:cubicBezTo>
                    <a:pt x="150" y="115"/>
                    <a:pt x="150" y="121"/>
                    <a:pt x="150" y="129"/>
                  </a:cubicBezTo>
                  <a:cubicBezTo>
                    <a:pt x="150" y="136"/>
                    <a:pt x="150" y="143"/>
                    <a:pt x="149" y="149"/>
                  </a:cubicBezTo>
                  <a:lnTo>
                    <a:pt x="108" y="149"/>
                  </a:lnTo>
                  <a:close/>
                  <a:moveTo>
                    <a:pt x="149" y="161"/>
                  </a:moveTo>
                  <a:cubicBezTo>
                    <a:pt x="148" y="172"/>
                    <a:pt x="147" y="183"/>
                    <a:pt x="146" y="192"/>
                  </a:cubicBezTo>
                  <a:cubicBezTo>
                    <a:pt x="111" y="192"/>
                    <a:pt x="111" y="192"/>
                    <a:pt x="111" y="192"/>
                  </a:cubicBezTo>
                  <a:cubicBezTo>
                    <a:pt x="110" y="183"/>
                    <a:pt x="109" y="172"/>
                    <a:pt x="108" y="161"/>
                  </a:cubicBezTo>
                  <a:lnTo>
                    <a:pt x="149" y="161"/>
                  </a:lnTo>
                  <a:close/>
                  <a:moveTo>
                    <a:pt x="108" y="96"/>
                  </a:moveTo>
                  <a:cubicBezTo>
                    <a:pt x="109" y="85"/>
                    <a:pt x="110" y="75"/>
                    <a:pt x="111" y="66"/>
                  </a:cubicBezTo>
                  <a:cubicBezTo>
                    <a:pt x="146" y="66"/>
                    <a:pt x="146" y="66"/>
                    <a:pt x="146" y="66"/>
                  </a:cubicBezTo>
                  <a:cubicBezTo>
                    <a:pt x="147" y="75"/>
                    <a:pt x="148" y="85"/>
                    <a:pt x="149" y="96"/>
                  </a:cubicBezTo>
                  <a:lnTo>
                    <a:pt x="108" y="96"/>
                  </a:lnTo>
                  <a:close/>
                  <a:moveTo>
                    <a:pt x="129" y="12"/>
                  </a:moveTo>
                  <a:cubicBezTo>
                    <a:pt x="132" y="12"/>
                    <a:pt x="139" y="26"/>
                    <a:pt x="144" y="54"/>
                  </a:cubicBezTo>
                  <a:cubicBezTo>
                    <a:pt x="113" y="54"/>
                    <a:pt x="113" y="54"/>
                    <a:pt x="113" y="54"/>
                  </a:cubicBezTo>
                  <a:cubicBezTo>
                    <a:pt x="118" y="26"/>
                    <a:pt x="125" y="12"/>
                    <a:pt x="129" y="12"/>
                  </a:cubicBezTo>
                  <a:moveTo>
                    <a:pt x="112" y="15"/>
                  </a:moveTo>
                  <a:cubicBezTo>
                    <a:pt x="107" y="25"/>
                    <a:pt x="104" y="39"/>
                    <a:pt x="101" y="54"/>
                  </a:cubicBezTo>
                  <a:cubicBezTo>
                    <a:pt x="72" y="54"/>
                    <a:pt x="72" y="54"/>
                    <a:pt x="72" y="54"/>
                  </a:cubicBezTo>
                  <a:cubicBezTo>
                    <a:pt x="82" y="35"/>
                    <a:pt x="96" y="21"/>
                    <a:pt x="112" y="15"/>
                  </a:cubicBezTo>
                  <a:moveTo>
                    <a:pt x="99" y="192"/>
                  </a:moveTo>
                  <a:cubicBezTo>
                    <a:pt x="66" y="192"/>
                    <a:pt x="66" y="192"/>
                    <a:pt x="66" y="192"/>
                  </a:cubicBezTo>
                  <a:cubicBezTo>
                    <a:pt x="62" y="182"/>
                    <a:pt x="59" y="172"/>
                    <a:pt x="57" y="161"/>
                  </a:cubicBezTo>
                  <a:cubicBezTo>
                    <a:pt x="97" y="161"/>
                    <a:pt x="97" y="161"/>
                    <a:pt x="97" y="161"/>
                  </a:cubicBezTo>
                  <a:cubicBezTo>
                    <a:pt x="97" y="171"/>
                    <a:pt x="98" y="181"/>
                    <a:pt x="99" y="192"/>
                  </a:cubicBezTo>
                  <a:moveTo>
                    <a:pt x="97" y="96"/>
                  </a:moveTo>
                  <a:cubicBezTo>
                    <a:pt x="57" y="96"/>
                    <a:pt x="57" y="96"/>
                    <a:pt x="57" y="96"/>
                  </a:cubicBezTo>
                  <a:cubicBezTo>
                    <a:pt x="59" y="85"/>
                    <a:pt x="62" y="75"/>
                    <a:pt x="66" y="66"/>
                  </a:cubicBezTo>
                  <a:cubicBezTo>
                    <a:pt x="99" y="66"/>
                    <a:pt x="99" y="66"/>
                    <a:pt x="99" y="66"/>
                  </a:cubicBezTo>
                  <a:cubicBezTo>
                    <a:pt x="98" y="76"/>
                    <a:pt x="97" y="86"/>
                    <a:pt x="97" y="96"/>
                  </a:cubicBezTo>
                  <a:moveTo>
                    <a:pt x="80" y="23"/>
                  </a:moveTo>
                  <a:cubicBezTo>
                    <a:pt x="71" y="31"/>
                    <a:pt x="64" y="42"/>
                    <a:pt x="58" y="54"/>
                  </a:cubicBezTo>
                  <a:cubicBezTo>
                    <a:pt x="39" y="54"/>
                    <a:pt x="39" y="54"/>
                    <a:pt x="39" y="54"/>
                  </a:cubicBezTo>
                  <a:cubicBezTo>
                    <a:pt x="50" y="41"/>
                    <a:pt x="64" y="30"/>
                    <a:pt x="80" y="23"/>
                  </a:cubicBezTo>
                  <a:moveTo>
                    <a:pt x="14" y="108"/>
                  </a:moveTo>
                  <a:cubicBezTo>
                    <a:pt x="43" y="108"/>
                    <a:pt x="43" y="108"/>
                    <a:pt x="43" y="108"/>
                  </a:cubicBezTo>
                  <a:cubicBezTo>
                    <a:pt x="43" y="115"/>
                    <a:pt x="42" y="122"/>
                    <a:pt x="42" y="129"/>
                  </a:cubicBezTo>
                  <a:cubicBezTo>
                    <a:pt x="42" y="136"/>
                    <a:pt x="43" y="142"/>
                    <a:pt x="43" y="149"/>
                  </a:cubicBezTo>
                  <a:cubicBezTo>
                    <a:pt x="14" y="149"/>
                    <a:pt x="14" y="149"/>
                    <a:pt x="14" y="149"/>
                  </a:cubicBezTo>
                  <a:cubicBezTo>
                    <a:pt x="13" y="142"/>
                    <a:pt x="12" y="136"/>
                    <a:pt x="12" y="129"/>
                  </a:cubicBezTo>
                  <a:cubicBezTo>
                    <a:pt x="12" y="122"/>
                    <a:pt x="13" y="115"/>
                    <a:pt x="14" y="108"/>
                  </a:cubicBezTo>
                  <a:moveTo>
                    <a:pt x="39" y="203"/>
                  </a:moveTo>
                  <a:cubicBezTo>
                    <a:pt x="58" y="203"/>
                    <a:pt x="58" y="203"/>
                    <a:pt x="58" y="203"/>
                  </a:cubicBezTo>
                  <a:cubicBezTo>
                    <a:pt x="64" y="215"/>
                    <a:pt x="71" y="226"/>
                    <a:pt x="80" y="234"/>
                  </a:cubicBezTo>
                  <a:cubicBezTo>
                    <a:pt x="64" y="227"/>
                    <a:pt x="50" y="217"/>
                    <a:pt x="39" y="203"/>
                  </a:cubicBezTo>
                  <a:moveTo>
                    <a:pt x="72" y="203"/>
                  </a:moveTo>
                  <a:cubicBezTo>
                    <a:pt x="101" y="203"/>
                    <a:pt x="101" y="203"/>
                    <a:pt x="101" y="203"/>
                  </a:cubicBezTo>
                  <a:cubicBezTo>
                    <a:pt x="104" y="219"/>
                    <a:pt x="107" y="232"/>
                    <a:pt x="112" y="242"/>
                  </a:cubicBezTo>
                  <a:cubicBezTo>
                    <a:pt x="96" y="236"/>
                    <a:pt x="82" y="223"/>
                    <a:pt x="72" y="203"/>
                  </a:cubicBezTo>
                  <a:moveTo>
                    <a:pt x="129" y="245"/>
                  </a:moveTo>
                  <a:cubicBezTo>
                    <a:pt x="125" y="245"/>
                    <a:pt x="118" y="231"/>
                    <a:pt x="113" y="203"/>
                  </a:cubicBezTo>
                  <a:cubicBezTo>
                    <a:pt x="144" y="203"/>
                    <a:pt x="144" y="203"/>
                    <a:pt x="144" y="203"/>
                  </a:cubicBezTo>
                  <a:cubicBezTo>
                    <a:pt x="139" y="231"/>
                    <a:pt x="132" y="245"/>
                    <a:pt x="129" y="245"/>
                  </a:cubicBezTo>
                  <a:moveTo>
                    <a:pt x="145" y="242"/>
                  </a:moveTo>
                  <a:cubicBezTo>
                    <a:pt x="150" y="232"/>
                    <a:pt x="154" y="219"/>
                    <a:pt x="156" y="203"/>
                  </a:cubicBezTo>
                  <a:cubicBezTo>
                    <a:pt x="186" y="203"/>
                    <a:pt x="186" y="203"/>
                    <a:pt x="186" y="203"/>
                  </a:cubicBezTo>
                  <a:cubicBezTo>
                    <a:pt x="175" y="223"/>
                    <a:pt x="161" y="236"/>
                    <a:pt x="145" y="242"/>
                  </a:cubicBezTo>
                  <a:moveTo>
                    <a:pt x="178" y="234"/>
                  </a:moveTo>
                  <a:cubicBezTo>
                    <a:pt x="186" y="226"/>
                    <a:pt x="193" y="215"/>
                    <a:pt x="199" y="203"/>
                  </a:cubicBezTo>
                  <a:cubicBezTo>
                    <a:pt x="218" y="203"/>
                    <a:pt x="218" y="203"/>
                    <a:pt x="218" y="203"/>
                  </a:cubicBezTo>
                  <a:cubicBezTo>
                    <a:pt x="207" y="217"/>
                    <a:pt x="193" y="227"/>
                    <a:pt x="178" y="234"/>
                  </a:cubicBezTo>
                  <a:moveTo>
                    <a:pt x="227" y="192"/>
                  </a:moveTo>
                  <a:cubicBezTo>
                    <a:pt x="204" y="192"/>
                    <a:pt x="204" y="192"/>
                    <a:pt x="204" y="192"/>
                  </a:cubicBezTo>
                  <a:cubicBezTo>
                    <a:pt x="207" y="182"/>
                    <a:pt x="210" y="172"/>
                    <a:pt x="212" y="161"/>
                  </a:cubicBezTo>
                  <a:cubicBezTo>
                    <a:pt x="241" y="161"/>
                    <a:pt x="241" y="161"/>
                    <a:pt x="241" y="161"/>
                  </a:cubicBezTo>
                  <a:cubicBezTo>
                    <a:pt x="237" y="172"/>
                    <a:pt x="233" y="182"/>
                    <a:pt x="227" y="192"/>
                  </a:cubicBezTo>
                  <a:moveTo>
                    <a:pt x="214" y="149"/>
                  </a:moveTo>
                  <a:cubicBezTo>
                    <a:pt x="215" y="142"/>
                    <a:pt x="215" y="136"/>
                    <a:pt x="215" y="129"/>
                  </a:cubicBezTo>
                  <a:cubicBezTo>
                    <a:pt x="215" y="122"/>
                    <a:pt x="215" y="115"/>
                    <a:pt x="214" y="108"/>
                  </a:cubicBezTo>
                  <a:cubicBezTo>
                    <a:pt x="243" y="108"/>
                    <a:pt x="243" y="108"/>
                    <a:pt x="243" y="108"/>
                  </a:cubicBezTo>
                  <a:cubicBezTo>
                    <a:pt x="245" y="115"/>
                    <a:pt x="245" y="122"/>
                    <a:pt x="245" y="129"/>
                  </a:cubicBezTo>
                  <a:cubicBezTo>
                    <a:pt x="245" y="136"/>
                    <a:pt x="245" y="142"/>
                    <a:pt x="243" y="149"/>
                  </a:cubicBezTo>
                  <a:lnTo>
                    <a:pt x="214"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 name="Freeform 77"/>
            <p:cNvSpPr/>
            <p:nvPr/>
          </p:nvSpPr>
          <p:spPr bwMode="auto">
            <a:xfrm>
              <a:off x="8968244" y="3601812"/>
              <a:ext cx="73025" cy="125413"/>
            </a:xfrm>
            <a:custGeom>
              <a:avLst/>
              <a:gdLst>
                <a:gd name="T0" fmla="*/ 19 w 38"/>
                <a:gd name="T1" fmla="*/ 0 h 65"/>
                <a:gd name="T2" fmla="*/ 19 w 38"/>
                <a:gd name="T3" fmla="*/ 0 h 65"/>
                <a:gd name="T4" fmla="*/ 1 w 38"/>
                <a:gd name="T5" fmla="*/ 33 h 65"/>
                <a:gd name="T6" fmla="*/ 0 w 38"/>
                <a:gd name="T7" fmla="*/ 33 h 65"/>
                <a:gd name="T8" fmla="*/ 19 w 38"/>
                <a:gd name="T9" fmla="*/ 65 h 65"/>
                <a:gd name="T10" fmla="*/ 19 w 38"/>
                <a:gd name="T11" fmla="*/ 65 h 65"/>
                <a:gd name="T12" fmla="*/ 38 w 38"/>
                <a:gd name="T13" fmla="*/ 33 h 65"/>
                <a:gd name="T14" fmla="*/ 38 w 38"/>
                <a:gd name="T15" fmla="*/ 33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3"/>
                    <a:pt x="1" y="33"/>
                  </a:cubicBezTo>
                  <a:cubicBezTo>
                    <a:pt x="0" y="33"/>
                    <a:pt x="0" y="33"/>
                    <a:pt x="0" y="33"/>
                  </a:cubicBezTo>
                  <a:cubicBezTo>
                    <a:pt x="13" y="33"/>
                    <a:pt x="19" y="47"/>
                    <a:pt x="19" y="65"/>
                  </a:cubicBezTo>
                  <a:cubicBezTo>
                    <a:pt x="19" y="65"/>
                    <a:pt x="19" y="65"/>
                    <a:pt x="19" y="65"/>
                  </a:cubicBezTo>
                  <a:cubicBezTo>
                    <a:pt x="19" y="47"/>
                    <a:pt x="25" y="33"/>
                    <a:pt x="38" y="33"/>
                  </a:cubicBezTo>
                  <a:cubicBezTo>
                    <a:pt x="38" y="33"/>
                    <a:pt x="38" y="33"/>
                    <a:pt x="38" y="33"/>
                  </a:cubicBezTo>
                  <a:cubicBezTo>
                    <a:pt x="25" y="33"/>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78"/>
            <p:cNvSpPr/>
            <p:nvPr/>
          </p:nvSpPr>
          <p:spPr bwMode="auto">
            <a:xfrm>
              <a:off x="8471357" y="4009799"/>
              <a:ext cx="73025" cy="125413"/>
            </a:xfrm>
            <a:custGeom>
              <a:avLst/>
              <a:gdLst>
                <a:gd name="T0" fmla="*/ 19 w 38"/>
                <a:gd name="T1" fmla="*/ 0 h 65"/>
                <a:gd name="T2" fmla="*/ 19 w 38"/>
                <a:gd name="T3" fmla="*/ 0 h 65"/>
                <a:gd name="T4" fmla="*/ 0 w 38"/>
                <a:gd name="T5" fmla="*/ 32 h 65"/>
                <a:gd name="T6" fmla="*/ 0 w 38"/>
                <a:gd name="T7" fmla="*/ 32 h 65"/>
                <a:gd name="T8" fmla="*/ 19 w 38"/>
                <a:gd name="T9" fmla="*/ 65 h 65"/>
                <a:gd name="T10" fmla="*/ 19 w 38"/>
                <a:gd name="T11" fmla="*/ 65 h 65"/>
                <a:gd name="T12" fmla="*/ 37 w 38"/>
                <a:gd name="T13" fmla="*/ 32 h 65"/>
                <a:gd name="T14" fmla="*/ 38 w 38"/>
                <a:gd name="T15" fmla="*/ 32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2"/>
                    <a:pt x="0" y="32"/>
                  </a:cubicBezTo>
                  <a:cubicBezTo>
                    <a:pt x="0" y="32"/>
                    <a:pt x="0" y="32"/>
                    <a:pt x="0" y="32"/>
                  </a:cubicBezTo>
                  <a:cubicBezTo>
                    <a:pt x="13" y="32"/>
                    <a:pt x="19" y="47"/>
                    <a:pt x="19" y="65"/>
                  </a:cubicBezTo>
                  <a:cubicBezTo>
                    <a:pt x="19" y="65"/>
                    <a:pt x="19" y="65"/>
                    <a:pt x="19" y="65"/>
                  </a:cubicBezTo>
                  <a:cubicBezTo>
                    <a:pt x="19" y="47"/>
                    <a:pt x="25" y="32"/>
                    <a:pt x="37" y="32"/>
                  </a:cubicBezTo>
                  <a:cubicBezTo>
                    <a:pt x="38" y="32"/>
                    <a:pt x="38" y="32"/>
                    <a:pt x="38" y="32"/>
                  </a:cubicBezTo>
                  <a:cubicBezTo>
                    <a:pt x="25" y="32"/>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38" name="文本框 37"/>
          <p:cNvSpPr txBox="1"/>
          <p:nvPr/>
        </p:nvSpPr>
        <p:spPr>
          <a:xfrm>
            <a:off x="7533273" y="2461094"/>
            <a:ext cx="3156338" cy="55399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546720" y="2152396"/>
            <a:ext cx="1359748"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0" name="TextBox 38"/>
          <p:cNvSpPr txBox="1"/>
          <p:nvPr/>
        </p:nvSpPr>
        <p:spPr>
          <a:xfrm>
            <a:off x="7633510" y="3050293"/>
            <a:ext cx="3231585" cy="738664"/>
          </a:xfrm>
          <a:prstGeom prst="rect">
            <a:avLst/>
          </a:prstGeom>
          <a:noFill/>
        </p:spPr>
        <p:txBody>
          <a:bodyPr wrap="square" lIns="0" tIns="0" rIns="0" bIns="0" rtlCol="0">
            <a:spAutoFit/>
          </a:bodyPr>
          <a:lstStyle/>
          <a:p>
            <a:pPr algn="just"/>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solidFill>
                <a:latin typeface="Arial" panose="020B0604020202020204" pitchFamily="34" charset="0"/>
                <a:cs typeface="Arial" panose="020B0604020202020204" pitchFamily="34" charset="0"/>
              </a:rPr>
              <a:t> </a:t>
            </a:r>
            <a:endParaRPr lang="en-US" sz="1200" dirty="0" smtClean="0">
              <a:solidFill>
                <a:schemeClr val="bg1"/>
              </a:solidFill>
              <a:latin typeface="Arial" panose="020B0604020202020204" pitchFamily="34" charset="0"/>
              <a:cs typeface="Arial" panose="020B0604020202020204" pitchFamily="34" charset="0"/>
            </a:endParaRPr>
          </a:p>
        </p:txBody>
      </p:sp>
      <p:sp>
        <p:nvSpPr>
          <p:cNvPr id="41" name="文本框 40"/>
          <p:cNvSpPr txBox="1"/>
          <p:nvPr/>
        </p:nvSpPr>
        <p:spPr>
          <a:xfrm>
            <a:off x="7519826" y="4359288"/>
            <a:ext cx="3156338" cy="55399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7533273" y="4050590"/>
            <a:ext cx="1359748" cy="338554"/>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3" name="TextBox 38"/>
          <p:cNvSpPr txBox="1"/>
          <p:nvPr/>
        </p:nvSpPr>
        <p:spPr>
          <a:xfrm>
            <a:off x="7620063" y="4948487"/>
            <a:ext cx="3231585" cy="738664"/>
          </a:xfrm>
          <a:prstGeom prst="rect">
            <a:avLst/>
          </a:prstGeom>
          <a:noFill/>
        </p:spPr>
        <p:txBody>
          <a:bodyPr wrap="square" lIns="0" tIns="0" rIns="0" bIns="0" rtlCol="0">
            <a:spAutoFit/>
          </a:bodyPr>
          <a:lstStyle/>
          <a:p>
            <a:pPr algn="just"/>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solidFill>
                <a:latin typeface="Arial" panose="020B0604020202020204" pitchFamily="34" charset="0"/>
                <a:cs typeface="Arial" panose="020B0604020202020204" pitchFamily="34" charset="0"/>
              </a:rPr>
              <a:t> </a:t>
            </a:r>
            <a:endParaRPr lang="en-US" sz="1200" dirty="0" smtClean="0">
              <a:solidFill>
                <a:schemeClr val="bg1"/>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003" y="2182127"/>
            <a:ext cx="4129996" cy="2890997"/>
          </a:xfrm>
          <a:prstGeom prst="rect">
            <a:avLst/>
          </a:prstGeom>
          <a:ln w="38100">
            <a:solidFill>
              <a:schemeClr val="bg1"/>
            </a:solid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01</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1917678" y="641493"/>
            <a:ext cx="402330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17678" y="1103158"/>
            <a:ext cx="4073740"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 name="组合 1"/>
          <p:cNvGrpSpPr/>
          <p:nvPr/>
        </p:nvGrpSpPr>
        <p:grpSpPr>
          <a:xfrm>
            <a:off x="1355657" y="2463800"/>
            <a:ext cx="9465735" cy="3252770"/>
            <a:chOff x="1052757" y="2361223"/>
            <a:chExt cx="10071536" cy="3460945"/>
          </a:xfrm>
        </p:grpSpPr>
        <p:sp>
          <p:nvSpPr>
            <p:cNvPr id="56" name="Freeform 5"/>
            <p:cNvSpPr>
              <a:spLocks noEditPoints="1"/>
            </p:cNvSpPr>
            <p:nvPr/>
          </p:nvSpPr>
          <p:spPr bwMode="auto">
            <a:xfrm>
              <a:off x="9411773" y="2361223"/>
              <a:ext cx="1087967" cy="2152651"/>
            </a:xfrm>
            <a:custGeom>
              <a:avLst/>
              <a:gdLst>
                <a:gd name="T0" fmla="*/ 201 w 235"/>
                <a:gd name="T1" fmla="*/ 434 h 468"/>
                <a:gd name="T2" fmla="*/ 34 w 235"/>
                <a:gd name="T3" fmla="*/ 434 h 468"/>
                <a:gd name="T4" fmla="*/ 21 w 235"/>
                <a:gd name="T5" fmla="*/ 282 h 468"/>
                <a:gd name="T6" fmla="*/ 66 w 235"/>
                <a:gd name="T7" fmla="*/ 204 h 468"/>
                <a:gd name="T8" fmla="*/ 6 w 235"/>
                <a:gd name="T9" fmla="*/ 108 h 468"/>
                <a:gd name="T10" fmla="*/ 229 w 235"/>
                <a:gd name="T11" fmla="*/ 0 h 468"/>
                <a:gd name="T12" fmla="*/ 167 w 235"/>
                <a:gd name="T13" fmla="*/ 203 h 468"/>
                <a:gd name="T14" fmla="*/ 155 w 235"/>
                <a:gd name="T15" fmla="*/ 238 h 468"/>
                <a:gd name="T16" fmla="*/ 235 w 235"/>
                <a:gd name="T17" fmla="*/ 350 h 468"/>
                <a:gd name="T18" fmla="*/ 146 w 235"/>
                <a:gd name="T19" fmla="*/ 7 h 468"/>
                <a:gd name="T20" fmla="*/ 88 w 235"/>
                <a:gd name="T21" fmla="*/ 193 h 468"/>
                <a:gd name="T22" fmla="*/ 156 w 235"/>
                <a:gd name="T23" fmla="*/ 205 h 468"/>
                <a:gd name="T24" fmla="*/ 85 w 235"/>
                <a:gd name="T25" fmla="*/ 206 h 468"/>
                <a:gd name="T26" fmla="*/ 90 w 235"/>
                <a:gd name="T27" fmla="*/ 235 h 468"/>
                <a:gd name="T28" fmla="*/ 142 w 235"/>
                <a:gd name="T29" fmla="*/ 235 h 468"/>
                <a:gd name="T30" fmla="*/ 221 w 235"/>
                <a:gd name="T31" fmla="*/ 352 h 468"/>
                <a:gd name="T32" fmla="*/ 213 w 235"/>
                <a:gd name="T33" fmla="*/ 311 h 468"/>
                <a:gd name="T34" fmla="*/ 190 w 235"/>
                <a:gd name="T35" fmla="*/ 277 h 468"/>
                <a:gd name="T36" fmla="*/ 156 w 235"/>
                <a:gd name="T37" fmla="*/ 255 h 468"/>
                <a:gd name="T38" fmla="*/ 116 w 235"/>
                <a:gd name="T39" fmla="*/ 247 h 468"/>
                <a:gd name="T40" fmla="*/ 76 w 235"/>
                <a:gd name="T41" fmla="*/ 255 h 468"/>
                <a:gd name="T42" fmla="*/ 42 w 235"/>
                <a:gd name="T43" fmla="*/ 277 h 468"/>
                <a:gd name="T44" fmla="*/ 19 w 235"/>
                <a:gd name="T45" fmla="*/ 311 h 468"/>
                <a:gd name="T46" fmla="*/ 11 w 235"/>
                <a:gd name="T47" fmla="*/ 352 h 468"/>
                <a:gd name="T48" fmla="*/ 19 w 235"/>
                <a:gd name="T49" fmla="*/ 392 h 468"/>
                <a:gd name="T50" fmla="*/ 42 w 235"/>
                <a:gd name="T51" fmla="*/ 426 h 468"/>
                <a:gd name="T52" fmla="*/ 76 w 235"/>
                <a:gd name="T53" fmla="*/ 449 h 468"/>
                <a:gd name="T54" fmla="*/ 116 w 235"/>
                <a:gd name="T55" fmla="*/ 456 h 468"/>
                <a:gd name="T56" fmla="*/ 156 w 235"/>
                <a:gd name="T57" fmla="*/ 449 h 468"/>
                <a:gd name="T58" fmla="*/ 190 w 235"/>
                <a:gd name="T59" fmla="*/ 426 h 468"/>
                <a:gd name="T60" fmla="*/ 213 w 235"/>
                <a:gd name="T61" fmla="*/ 392 h 468"/>
                <a:gd name="T62" fmla="*/ 221 w 235"/>
                <a:gd name="T63" fmla="*/ 35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 h="468">
                  <a:moveTo>
                    <a:pt x="235" y="350"/>
                  </a:moveTo>
                  <a:cubicBezTo>
                    <a:pt x="235" y="383"/>
                    <a:pt x="224" y="411"/>
                    <a:pt x="201" y="434"/>
                  </a:cubicBezTo>
                  <a:cubicBezTo>
                    <a:pt x="178" y="457"/>
                    <a:pt x="150" y="468"/>
                    <a:pt x="117" y="468"/>
                  </a:cubicBezTo>
                  <a:cubicBezTo>
                    <a:pt x="85" y="468"/>
                    <a:pt x="57" y="457"/>
                    <a:pt x="34" y="434"/>
                  </a:cubicBezTo>
                  <a:cubicBezTo>
                    <a:pt x="11" y="411"/>
                    <a:pt x="0" y="383"/>
                    <a:pt x="0" y="350"/>
                  </a:cubicBezTo>
                  <a:cubicBezTo>
                    <a:pt x="0" y="325"/>
                    <a:pt x="7" y="302"/>
                    <a:pt x="21" y="282"/>
                  </a:cubicBezTo>
                  <a:cubicBezTo>
                    <a:pt x="36" y="262"/>
                    <a:pt x="55" y="247"/>
                    <a:pt x="78" y="239"/>
                  </a:cubicBezTo>
                  <a:cubicBezTo>
                    <a:pt x="69" y="230"/>
                    <a:pt x="65" y="218"/>
                    <a:pt x="66" y="204"/>
                  </a:cubicBezTo>
                  <a:cubicBezTo>
                    <a:pt x="47" y="199"/>
                    <a:pt x="32" y="189"/>
                    <a:pt x="22" y="172"/>
                  </a:cubicBezTo>
                  <a:cubicBezTo>
                    <a:pt x="11" y="155"/>
                    <a:pt x="6" y="134"/>
                    <a:pt x="6" y="108"/>
                  </a:cubicBezTo>
                  <a:cubicBezTo>
                    <a:pt x="6" y="0"/>
                    <a:pt x="6" y="0"/>
                    <a:pt x="6" y="0"/>
                  </a:cubicBezTo>
                  <a:cubicBezTo>
                    <a:pt x="229" y="0"/>
                    <a:pt x="229" y="0"/>
                    <a:pt x="229" y="0"/>
                  </a:cubicBezTo>
                  <a:cubicBezTo>
                    <a:pt x="229" y="108"/>
                    <a:pt x="229" y="108"/>
                    <a:pt x="229" y="108"/>
                  </a:cubicBezTo>
                  <a:cubicBezTo>
                    <a:pt x="229" y="164"/>
                    <a:pt x="208" y="195"/>
                    <a:pt x="167" y="203"/>
                  </a:cubicBezTo>
                  <a:cubicBezTo>
                    <a:pt x="167" y="204"/>
                    <a:pt x="167" y="204"/>
                    <a:pt x="167" y="204"/>
                  </a:cubicBezTo>
                  <a:cubicBezTo>
                    <a:pt x="166" y="218"/>
                    <a:pt x="162" y="230"/>
                    <a:pt x="155" y="238"/>
                  </a:cubicBezTo>
                  <a:cubicBezTo>
                    <a:pt x="178" y="246"/>
                    <a:pt x="198" y="260"/>
                    <a:pt x="212" y="280"/>
                  </a:cubicBezTo>
                  <a:cubicBezTo>
                    <a:pt x="228" y="301"/>
                    <a:pt x="235" y="325"/>
                    <a:pt x="235" y="350"/>
                  </a:cubicBezTo>
                  <a:close/>
                  <a:moveTo>
                    <a:pt x="146" y="193"/>
                  </a:moveTo>
                  <a:cubicBezTo>
                    <a:pt x="146" y="7"/>
                    <a:pt x="146" y="7"/>
                    <a:pt x="146" y="7"/>
                  </a:cubicBezTo>
                  <a:cubicBezTo>
                    <a:pt x="88" y="7"/>
                    <a:pt x="88" y="7"/>
                    <a:pt x="88" y="7"/>
                  </a:cubicBezTo>
                  <a:cubicBezTo>
                    <a:pt x="88" y="193"/>
                    <a:pt x="88" y="193"/>
                    <a:pt x="88" y="193"/>
                  </a:cubicBezTo>
                  <a:lnTo>
                    <a:pt x="146" y="193"/>
                  </a:lnTo>
                  <a:close/>
                  <a:moveTo>
                    <a:pt x="156" y="205"/>
                  </a:moveTo>
                  <a:cubicBezTo>
                    <a:pt x="150" y="206"/>
                    <a:pt x="144" y="206"/>
                    <a:pt x="138" y="206"/>
                  </a:cubicBezTo>
                  <a:cubicBezTo>
                    <a:pt x="85" y="206"/>
                    <a:pt x="85" y="206"/>
                    <a:pt x="85" y="206"/>
                  </a:cubicBezTo>
                  <a:cubicBezTo>
                    <a:pt x="83" y="206"/>
                    <a:pt x="80" y="206"/>
                    <a:pt x="77" y="206"/>
                  </a:cubicBezTo>
                  <a:cubicBezTo>
                    <a:pt x="78" y="219"/>
                    <a:pt x="82" y="229"/>
                    <a:pt x="90" y="235"/>
                  </a:cubicBezTo>
                  <a:cubicBezTo>
                    <a:pt x="99" y="233"/>
                    <a:pt x="108" y="232"/>
                    <a:pt x="117" y="232"/>
                  </a:cubicBezTo>
                  <a:cubicBezTo>
                    <a:pt x="126" y="232"/>
                    <a:pt x="134" y="233"/>
                    <a:pt x="142" y="235"/>
                  </a:cubicBezTo>
                  <a:cubicBezTo>
                    <a:pt x="150" y="228"/>
                    <a:pt x="155" y="218"/>
                    <a:pt x="156" y="205"/>
                  </a:cubicBezTo>
                  <a:close/>
                  <a:moveTo>
                    <a:pt x="221" y="352"/>
                  </a:moveTo>
                  <a:cubicBezTo>
                    <a:pt x="196" y="336"/>
                    <a:pt x="196" y="336"/>
                    <a:pt x="196" y="336"/>
                  </a:cubicBezTo>
                  <a:cubicBezTo>
                    <a:pt x="213" y="311"/>
                    <a:pt x="213" y="311"/>
                    <a:pt x="213" y="311"/>
                  </a:cubicBezTo>
                  <a:cubicBezTo>
                    <a:pt x="184" y="307"/>
                    <a:pt x="184" y="307"/>
                    <a:pt x="184" y="307"/>
                  </a:cubicBezTo>
                  <a:cubicBezTo>
                    <a:pt x="190" y="277"/>
                    <a:pt x="190" y="277"/>
                    <a:pt x="190" y="277"/>
                  </a:cubicBezTo>
                  <a:cubicBezTo>
                    <a:pt x="161" y="284"/>
                    <a:pt x="161" y="284"/>
                    <a:pt x="161" y="284"/>
                  </a:cubicBezTo>
                  <a:cubicBezTo>
                    <a:pt x="156" y="255"/>
                    <a:pt x="156" y="255"/>
                    <a:pt x="156" y="255"/>
                  </a:cubicBezTo>
                  <a:cubicBezTo>
                    <a:pt x="132" y="272"/>
                    <a:pt x="132" y="272"/>
                    <a:pt x="132" y="272"/>
                  </a:cubicBezTo>
                  <a:cubicBezTo>
                    <a:pt x="116" y="247"/>
                    <a:pt x="116" y="247"/>
                    <a:pt x="116" y="247"/>
                  </a:cubicBezTo>
                  <a:cubicBezTo>
                    <a:pt x="100" y="273"/>
                    <a:pt x="100" y="273"/>
                    <a:pt x="100" y="273"/>
                  </a:cubicBezTo>
                  <a:cubicBezTo>
                    <a:pt x="76" y="255"/>
                    <a:pt x="76" y="255"/>
                    <a:pt x="76" y="255"/>
                  </a:cubicBezTo>
                  <a:cubicBezTo>
                    <a:pt x="72" y="285"/>
                    <a:pt x="72" y="285"/>
                    <a:pt x="72" y="285"/>
                  </a:cubicBezTo>
                  <a:cubicBezTo>
                    <a:pt x="42" y="277"/>
                    <a:pt x="42" y="277"/>
                    <a:pt x="42" y="277"/>
                  </a:cubicBezTo>
                  <a:cubicBezTo>
                    <a:pt x="50" y="307"/>
                    <a:pt x="50" y="307"/>
                    <a:pt x="50" y="307"/>
                  </a:cubicBezTo>
                  <a:cubicBezTo>
                    <a:pt x="19" y="311"/>
                    <a:pt x="19" y="311"/>
                    <a:pt x="19" y="311"/>
                  </a:cubicBezTo>
                  <a:cubicBezTo>
                    <a:pt x="38" y="336"/>
                    <a:pt x="38" y="336"/>
                    <a:pt x="38" y="336"/>
                  </a:cubicBezTo>
                  <a:cubicBezTo>
                    <a:pt x="11" y="352"/>
                    <a:pt x="11" y="352"/>
                    <a:pt x="11" y="352"/>
                  </a:cubicBezTo>
                  <a:cubicBezTo>
                    <a:pt x="38" y="367"/>
                    <a:pt x="38" y="367"/>
                    <a:pt x="38" y="367"/>
                  </a:cubicBezTo>
                  <a:cubicBezTo>
                    <a:pt x="19" y="392"/>
                    <a:pt x="19" y="392"/>
                    <a:pt x="19" y="392"/>
                  </a:cubicBezTo>
                  <a:cubicBezTo>
                    <a:pt x="50" y="396"/>
                    <a:pt x="50" y="396"/>
                    <a:pt x="50" y="396"/>
                  </a:cubicBezTo>
                  <a:cubicBezTo>
                    <a:pt x="42" y="426"/>
                    <a:pt x="42" y="426"/>
                    <a:pt x="42" y="426"/>
                  </a:cubicBezTo>
                  <a:cubicBezTo>
                    <a:pt x="72" y="418"/>
                    <a:pt x="72" y="418"/>
                    <a:pt x="72" y="418"/>
                  </a:cubicBezTo>
                  <a:cubicBezTo>
                    <a:pt x="76" y="449"/>
                    <a:pt x="76" y="449"/>
                    <a:pt x="76" y="449"/>
                  </a:cubicBezTo>
                  <a:cubicBezTo>
                    <a:pt x="100" y="430"/>
                    <a:pt x="100" y="430"/>
                    <a:pt x="100" y="430"/>
                  </a:cubicBezTo>
                  <a:cubicBezTo>
                    <a:pt x="116" y="456"/>
                    <a:pt x="116" y="456"/>
                    <a:pt x="116" y="456"/>
                  </a:cubicBezTo>
                  <a:cubicBezTo>
                    <a:pt x="132" y="431"/>
                    <a:pt x="132" y="431"/>
                    <a:pt x="132" y="431"/>
                  </a:cubicBezTo>
                  <a:cubicBezTo>
                    <a:pt x="156" y="449"/>
                    <a:pt x="156" y="449"/>
                    <a:pt x="156" y="449"/>
                  </a:cubicBezTo>
                  <a:cubicBezTo>
                    <a:pt x="161" y="419"/>
                    <a:pt x="161" y="419"/>
                    <a:pt x="161" y="419"/>
                  </a:cubicBezTo>
                  <a:cubicBezTo>
                    <a:pt x="190" y="426"/>
                    <a:pt x="190" y="426"/>
                    <a:pt x="190" y="426"/>
                  </a:cubicBezTo>
                  <a:cubicBezTo>
                    <a:pt x="183" y="397"/>
                    <a:pt x="183" y="397"/>
                    <a:pt x="183" y="397"/>
                  </a:cubicBezTo>
                  <a:cubicBezTo>
                    <a:pt x="213" y="392"/>
                    <a:pt x="213" y="392"/>
                    <a:pt x="213" y="392"/>
                  </a:cubicBezTo>
                  <a:cubicBezTo>
                    <a:pt x="196" y="368"/>
                    <a:pt x="196" y="368"/>
                    <a:pt x="196" y="368"/>
                  </a:cubicBezTo>
                  <a:lnTo>
                    <a:pt x="221" y="352"/>
                  </a:lnTo>
                  <a:close/>
                </a:path>
              </a:pathLst>
            </a:custGeom>
            <a:solidFill>
              <a:schemeClr val="bg1">
                <a:lumMod val="95000"/>
              </a:schemeClr>
            </a:solidFill>
            <a:ln>
              <a:noFill/>
            </a:ln>
          </p:spPr>
          <p:txBody>
            <a:bodyPr vert="horz" wrap="square" lIns="121920" tIns="60960" rIns="121920" bIns="60960" numCol="1" anchor="t" anchorCtr="0" compatLnSpc="1"/>
            <a:lstStyle/>
            <a:p>
              <a:endParaRPr lang="en-US" sz="2400"/>
            </a:p>
          </p:txBody>
        </p:sp>
        <p:sp>
          <p:nvSpPr>
            <p:cNvPr id="57" name="Freeform 5"/>
            <p:cNvSpPr>
              <a:spLocks noEditPoints="1"/>
            </p:cNvSpPr>
            <p:nvPr/>
          </p:nvSpPr>
          <p:spPr bwMode="auto">
            <a:xfrm>
              <a:off x="6840639" y="2361223"/>
              <a:ext cx="1087967" cy="2152651"/>
            </a:xfrm>
            <a:custGeom>
              <a:avLst/>
              <a:gdLst>
                <a:gd name="T0" fmla="*/ 201 w 235"/>
                <a:gd name="T1" fmla="*/ 434 h 468"/>
                <a:gd name="T2" fmla="*/ 34 w 235"/>
                <a:gd name="T3" fmla="*/ 434 h 468"/>
                <a:gd name="T4" fmla="*/ 21 w 235"/>
                <a:gd name="T5" fmla="*/ 282 h 468"/>
                <a:gd name="T6" fmla="*/ 66 w 235"/>
                <a:gd name="T7" fmla="*/ 204 h 468"/>
                <a:gd name="T8" fmla="*/ 6 w 235"/>
                <a:gd name="T9" fmla="*/ 108 h 468"/>
                <a:gd name="T10" fmla="*/ 229 w 235"/>
                <a:gd name="T11" fmla="*/ 0 h 468"/>
                <a:gd name="T12" fmla="*/ 167 w 235"/>
                <a:gd name="T13" fmla="*/ 203 h 468"/>
                <a:gd name="T14" fmla="*/ 155 w 235"/>
                <a:gd name="T15" fmla="*/ 238 h 468"/>
                <a:gd name="T16" fmla="*/ 235 w 235"/>
                <a:gd name="T17" fmla="*/ 350 h 468"/>
                <a:gd name="T18" fmla="*/ 146 w 235"/>
                <a:gd name="T19" fmla="*/ 7 h 468"/>
                <a:gd name="T20" fmla="*/ 88 w 235"/>
                <a:gd name="T21" fmla="*/ 193 h 468"/>
                <a:gd name="T22" fmla="*/ 156 w 235"/>
                <a:gd name="T23" fmla="*/ 205 h 468"/>
                <a:gd name="T24" fmla="*/ 85 w 235"/>
                <a:gd name="T25" fmla="*/ 206 h 468"/>
                <a:gd name="T26" fmla="*/ 90 w 235"/>
                <a:gd name="T27" fmla="*/ 235 h 468"/>
                <a:gd name="T28" fmla="*/ 142 w 235"/>
                <a:gd name="T29" fmla="*/ 235 h 468"/>
                <a:gd name="T30" fmla="*/ 221 w 235"/>
                <a:gd name="T31" fmla="*/ 352 h 468"/>
                <a:gd name="T32" fmla="*/ 213 w 235"/>
                <a:gd name="T33" fmla="*/ 311 h 468"/>
                <a:gd name="T34" fmla="*/ 190 w 235"/>
                <a:gd name="T35" fmla="*/ 277 h 468"/>
                <a:gd name="T36" fmla="*/ 156 w 235"/>
                <a:gd name="T37" fmla="*/ 255 h 468"/>
                <a:gd name="T38" fmla="*/ 116 w 235"/>
                <a:gd name="T39" fmla="*/ 247 h 468"/>
                <a:gd name="T40" fmla="*/ 76 w 235"/>
                <a:gd name="T41" fmla="*/ 255 h 468"/>
                <a:gd name="T42" fmla="*/ 42 w 235"/>
                <a:gd name="T43" fmla="*/ 277 h 468"/>
                <a:gd name="T44" fmla="*/ 19 w 235"/>
                <a:gd name="T45" fmla="*/ 311 h 468"/>
                <a:gd name="T46" fmla="*/ 11 w 235"/>
                <a:gd name="T47" fmla="*/ 352 h 468"/>
                <a:gd name="T48" fmla="*/ 19 w 235"/>
                <a:gd name="T49" fmla="*/ 392 h 468"/>
                <a:gd name="T50" fmla="*/ 42 w 235"/>
                <a:gd name="T51" fmla="*/ 426 h 468"/>
                <a:gd name="T52" fmla="*/ 76 w 235"/>
                <a:gd name="T53" fmla="*/ 449 h 468"/>
                <a:gd name="T54" fmla="*/ 116 w 235"/>
                <a:gd name="T55" fmla="*/ 456 h 468"/>
                <a:gd name="T56" fmla="*/ 156 w 235"/>
                <a:gd name="T57" fmla="*/ 449 h 468"/>
                <a:gd name="T58" fmla="*/ 190 w 235"/>
                <a:gd name="T59" fmla="*/ 426 h 468"/>
                <a:gd name="T60" fmla="*/ 213 w 235"/>
                <a:gd name="T61" fmla="*/ 392 h 468"/>
                <a:gd name="T62" fmla="*/ 221 w 235"/>
                <a:gd name="T63" fmla="*/ 35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 h="468">
                  <a:moveTo>
                    <a:pt x="235" y="350"/>
                  </a:moveTo>
                  <a:cubicBezTo>
                    <a:pt x="235" y="383"/>
                    <a:pt x="224" y="411"/>
                    <a:pt x="201" y="434"/>
                  </a:cubicBezTo>
                  <a:cubicBezTo>
                    <a:pt x="178" y="457"/>
                    <a:pt x="150" y="468"/>
                    <a:pt x="117" y="468"/>
                  </a:cubicBezTo>
                  <a:cubicBezTo>
                    <a:pt x="85" y="468"/>
                    <a:pt x="57" y="457"/>
                    <a:pt x="34" y="434"/>
                  </a:cubicBezTo>
                  <a:cubicBezTo>
                    <a:pt x="11" y="411"/>
                    <a:pt x="0" y="383"/>
                    <a:pt x="0" y="350"/>
                  </a:cubicBezTo>
                  <a:cubicBezTo>
                    <a:pt x="0" y="325"/>
                    <a:pt x="7" y="302"/>
                    <a:pt x="21" y="282"/>
                  </a:cubicBezTo>
                  <a:cubicBezTo>
                    <a:pt x="36" y="262"/>
                    <a:pt x="55" y="247"/>
                    <a:pt x="78" y="239"/>
                  </a:cubicBezTo>
                  <a:cubicBezTo>
                    <a:pt x="69" y="230"/>
                    <a:pt x="65" y="218"/>
                    <a:pt x="66" y="204"/>
                  </a:cubicBezTo>
                  <a:cubicBezTo>
                    <a:pt x="47" y="199"/>
                    <a:pt x="32" y="189"/>
                    <a:pt x="22" y="172"/>
                  </a:cubicBezTo>
                  <a:cubicBezTo>
                    <a:pt x="11" y="155"/>
                    <a:pt x="6" y="134"/>
                    <a:pt x="6" y="108"/>
                  </a:cubicBezTo>
                  <a:cubicBezTo>
                    <a:pt x="6" y="0"/>
                    <a:pt x="6" y="0"/>
                    <a:pt x="6" y="0"/>
                  </a:cubicBezTo>
                  <a:cubicBezTo>
                    <a:pt x="229" y="0"/>
                    <a:pt x="229" y="0"/>
                    <a:pt x="229" y="0"/>
                  </a:cubicBezTo>
                  <a:cubicBezTo>
                    <a:pt x="229" y="108"/>
                    <a:pt x="229" y="108"/>
                    <a:pt x="229" y="108"/>
                  </a:cubicBezTo>
                  <a:cubicBezTo>
                    <a:pt x="229" y="164"/>
                    <a:pt x="208" y="195"/>
                    <a:pt x="167" y="203"/>
                  </a:cubicBezTo>
                  <a:cubicBezTo>
                    <a:pt x="167" y="204"/>
                    <a:pt x="167" y="204"/>
                    <a:pt x="167" y="204"/>
                  </a:cubicBezTo>
                  <a:cubicBezTo>
                    <a:pt x="166" y="218"/>
                    <a:pt x="162" y="230"/>
                    <a:pt x="155" y="238"/>
                  </a:cubicBezTo>
                  <a:cubicBezTo>
                    <a:pt x="178" y="246"/>
                    <a:pt x="198" y="260"/>
                    <a:pt x="212" y="280"/>
                  </a:cubicBezTo>
                  <a:cubicBezTo>
                    <a:pt x="228" y="301"/>
                    <a:pt x="235" y="325"/>
                    <a:pt x="235" y="350"/>
                  </a:cubicBezTo>
                  <a:close/>
                  <a:moveTo>
                    <a:pt x="146" y="193"/>
                  </a:moveTo>
                  <a:cubicBezTo>
                    <a:pt x="146" y="7"/>
                    <a:pt x="146" y="7"/>
                    <a:pt x="146" y="7"/>
                  </a:cubicBezTo>
                  <a:cubicBezTo>
                    <a:pt x="88" y="7"/>
                    <a:pt x="88" y="7"/>
                    <a:pt x="88" y="7"/>
                  </a:cubicBezTo>
                  <a:cubicBezTo>
                    <a:pt x="88" y="193"/>
                    <a:pt x="88" y="193"/>
                    <a:pt x="88" y="193"/>
                  </a:cubicBezTo>
                  <a:lnTo>
                    <a:pt x="146" y="193"/>
                  </a:lnTo>
                  <a:close/>
                  <a:moveTo>
                    <a:pt x="156" y="205"/>
                  </a:moveTo>
                  <a:cubicBezTo>
                    <a:pt x="150" y="206"/>
                    <a:pt x="144" y="206"/>
                    <a:pt x="138" y="206"/>
                  </a:cubicBezTo>
                  <a:cubicBezTo>
                    <a:pt x="85" y="206"/>
                    <a:pt x="85" y="206"/>
                    <a:pt x="85" y="206"/>
                  </a:cubicBezTo>
                  <a:cubicBezTo>
                    <a:pt x="83" y="206"/>
                    <a:pt x="80" y="206"/>
                    <a:pt x="77" y="206"/>
                  </a:cubicBezTo>
                  <a:cubicBezTo>
                    <a:pt x="78" y="219"/>
                    <a:pt x="82" y="229"/>
                    <a:pt x="90" y="235"/>
                  </a:cubicBezTo>
                  <a:cubicBezTo>
                    <a:pt x="99" y="233"/>
                    <a:pt x="108" y="232"/>
                    <a:pt x="117" y="232"/>
                  </a:cubicBezTo>
                  <a:cubicBezTo>
                    <a:pt x="126" y="232"/>
                    <a:pt x="134" y="233"/>
                    <a:pt x="142" y="235"/>
                  </a:cubicBezTo>
                  <a:cubicBezTo>
                    <a:pt x="150" y="228"/>
                    <a:pt x="155" y="218"/>
                    <a:pt x="156" y="205"/>
                  </a:cubicBezTo>
                  <a:close/>
                  <a:moveTo>
                    <a:pt x="221" y="352"/>
                  </a:moveTo>
                  <a:cubicBezTo>
                    <a:pt x="196" y="336"/>
                    <a:pt x="196" y="336"/>
                    <a:pt x="196" y="336"/>
                  </a:cubicBezTo>
                  <a:cubicBezTo>
                    <a:pt x="213" y="311"/>
                    <a:pt x="213" y="311"/>
                    <a:pt x="213" y="311"/>
                  </a:cubicBezTo>
                  <a:cubicBezTo>
                    <a:pt x="184" y="307"/>
                    <a:pt x="184" y="307"/>
                    <a:pt x="184" y="307"/>
                  </a:cubicBezTo>
                  <a:cubicBezTo>
                    <a:pt x="190" y="277"/>
                    <a:pt x="190" y="277"/>
                    <a:pt x="190" y="277"/>
                  </a:cubicBezTo>
                  <a:cubicBezTo>
                    <a:pt x="161" y="284"/>
                    <a:pt x="161" y="284"/>
                    <a:pt x="161" y="284"/>
                  </a:cubicBezTo>
                  <a:cubicBezTo>
                    <a:pt x="156" y="255"/>
                    <a:pt x="156" y="255"/>
                    <a:pt x="156" y="255"/>
                  </a:cubicBezTo>
                  <a:cubicBezTo>
                    <a:pt x="132" y="272"/>
                    <a:pt x="132" y="272"/>
                    <a:pt x="132" y="272"/>
                  </a:cubicBezTo>
                  <a:cubicBezTo>
                    <a:pt x="116" y="247"/>
                    <a:pt x="116" y="247"/>
                    <a:pt x="116" y="247"/>
                  </a:cubicBezTo>
                  <a:cubicBezTo>
                    <a:pt x="100" y="273"/>
                    <a:pt x="100" y="273"/>
                    <a:pt x="100" y="273"/>
                  </a:cubicBezTo>
                  <a:cubicBezTo>
                    <a:pt x="76" y="255"/>
                    <a:pt x="76" y="255"/>
                    <a:pt x="76" y="255"/>
                  </a:cubicBezTo>
                  <a:cubicBezTo>
                    <a:pt x="72" y="285"/>
                    <a:pt x="72" y="285"/>
                    <a:pt x="72" y="285"/>
                  </a:cubicBezTo>
                  <a:cubicBezTo>
                    <a:pt x="42" y="277"/>
                    <a:pt x="42" y="277"/>
                    <a:pt x="42" y="277"/>
                  </a:cubicBezTo>
                  <a:cubicBezTo>
                    <a:pt x="50" y="307"/>
                    <a:pt x="50" y="307"/>
                    <a:pt x="50" y="307"/>
                  </a:cubicBezTo>
                  <a:cubicBezTo>
                    <a:pt x="19" y="311"/>
                    <a:pt x="19" y="311"/>
                    <a:pt x="19" y="311"/>
                  </a:cubicBezTo>
                  <a:cubicBezTo>
                    <a:pt x="38" y="336"/>
                    <a:pt x="38" y="336"/>
                    <a:pt x="38" y="336"/>
                  </a:cubicBezTo>
                  <a:cubicBezTo>
                    <a:pt x="11" y="352"/>
                    <a:pt x="11" y="352"/>
                    <a:pt x="11" y="352"/>
                  </a:cubicBezTo>
                  <a:cubicBezTo>
                    <a:pt x="38" y="367"/>
                    <a:pt x="38" y="367"/>
                    <a:pt x="38" y="367"/>
                  </a:cubicBezTo>
                  <a:cubicBezTo>
                    <a:pt x="19" y="392"/>
                    <a:pt x="19" y="392"/>
                    <a:pt x="19" y="392"/>
                  </a:cubicBezTo>
                  <a:cubicBezTo>
                    <a:pt x="50" y="396"/>
                    <a:pt x="50" y="396"/>
                    <a:pt x="50" y="396"/>
                  </a:cubicBezTo>
                  <a:cubicBezTo>
                    <a:pt x="42" y="426"/>
                    <a:pt x="42" y="426"/>
                    <a:pt x="42" y="426"/>
                  </a:cubicBezTo>
                  <a:cubicBezTo>
                    <a:pt x="72" y="418"/>
                    <a:pt x="72" y="418"/>
                    <a:pt x="72" y="418"/>
                  </a:cubicBezTo>
                  <a:cubicBezTo>
                    <a:pt x="76" y="449"/>
                    <a:pt x="76" y="449"/>
                    <a:pt x="76" y="449"/>
                  </a:cubicBezTo>
                  <a:cubicBezTo>
                    <a:pt x="100" y="430"/>
                    <a:pt x="100" y="430"/>
                    <a:pt x="100" y="430"/>
                  </a:cubicBezTo>
                  <a:cubicBezTo>
                    <a:pt x="116" y="456"/>
                    <a:pt x="116" y="456"/>
                    <a:pt x="116" y="456"/>
                  </a:cubicBezTo>
                  <a:cubicBezTo>
                    <a:pt x="132" y="431"/>
                    <a:pt x="132" y="431"/>
                    <a:pt x="132" y="431"/>
                  </a:cubicBezTo>
                  <a:cubicBezTo>
                    <a:pt x="156" y="449"/>
                    <a:pt x="156" y="449"/>
                    <a:pt x="156" y="449"/>
                  </a:cubicBezTo>
                  <a:cubicBezTo>
                    <a:pt x="161" y="419"/>
                    <a:pt x="161" y="419"/>
                    <a:pt x="161" y="419"/>
                  </a:cubicBezTo>
                  <a:cubicBezTo>
                    <a:pt x="190" y="426"/>
                    <a:pt x="190" y="426"/>
                    <a:pt x="190" y="426"/>
                  </a:cubicBezTo>
                  <a:cubicBezTo>
                    <a:pt x="183" y="397"/>
                    <a:pt x="183" y="397"/>
                    <a:pt x="183" y="397"/>
                  </a:cubicBezTo>
                  <a:cubicBezTo>
                    <a:pt x="213" y="392"/>
                    <a:pt x="213" y="392"/>
                    <a:pt x="213" y="392"/>
                  </a:cubicBezTo>
                  <a:cubicBezTo>
                    <a:pt x="196" y="368"/>
                    <a:pt x="196" y="368"/>
                    <a:pt x="196" y="368"/>
                  </a:cubicBezTo>
                  <a:lnTo>
                    <a:pt x="221" y="352"/>
                  </a:lnTo>
                  <a:close/>
                </a:path>
              </a:pathLst>
            </a:custGeom>
            <a:solidFill>
              <a:schemeClr val="bg1">
                <a:lumMod val="95000"/>
              </a:schemeClr>
            </a:solidFill>
            <a:ln>
              <a:noFill/>
            </a:ln>
          </p:spPr>
          <p:txBody>
            <a:bodyPr vert="horz" wrap="square" lIns="121920" tIns="60960" rIns="121920" bIns="60960" numCol="1" anchor="t" anchorCtr="0" compatLnSpc="1"/>
            <a:lstStyle/>
            <a:p>
              <a:endParaRPr lang="en-US" sz="2400"/>
            </a:p>
          </p:txBody>
        </p:sp>
        <p:sp>
          <p:nvSpPr>
            <p:cNvPr id="58" name="Freeform 5"/>
            <p:cNvSpPr>
              <a:spLocks noEditPoints="1"/>
            </p:cNvSpPr>
            <p:nvPr/>
          </p:nvSpPr>
          <p:spPr bwMode="auto">
            <a:xfrm>
              <a:off x="4261923" y="2361223"/>
              <a:ext cx="1087967" cy="2152651"/>
            </a:xfrm>
            <a:custGeom>
              <a:avLst/>
              <a:gdLst>
                <a:gd name="T0" fmla="*/ 201 w 235"/>
                <a:gd name="T1" fmla="*/ 434 h 468"/>
                <a:gd name="T2" fmla="*/ 34 w 235"/>
                <a:gd name="T3" fmla="*/ 434 h 468"/>
                <a:gd name="T4" fmla="*/ 21 w 235"/>
                <a:gd name="T5" fmla="*/ 282 h 468"/>
                <a:gd name="T6" fmla="*/ 66 w 235"/>
                <a:gd name="T7" fmla="*/ 204 h 468"/>
                <a:gd name="T8" fmla="*/ 6 w 235"/>
                <a:gd name="T9" fmla="*/ 108 h 468"/>
                <a:gd name="T10" fmla="*/ 229 w 235"/>
                <a:gd name="T11" fmla="*/ 0 h 468"/>
                <a:gd name="T12" fmla="*/ 167 w 235"/>
                <a:gd name="T13" fmla="*/ 203 h 468"/>
                <a:gd name="T14" fmla="*/ 155 w 235"/>
                <a:gd name="T15" fmla="*/ 238 h 468"/>
                <a:gd name="T16" fmla="*/ 235 w 235"/>
                <a:gd name="T17" fmla="*/ 350 h 468"/>
                <a:gd name="T18" fmla="*/ 146 w 235"/>
                <a:gd name="T19" fmla="*/ 7 h 468"/>
                <a:gd name="T20" fmla="*/ 88 w 235"/>
                <a:gd name="T21" fmla="*/ 193 h 468"/>
                <a:gd name="T22" fmla="*/ 156 w 235"/>
                <a:gd name="T23" fmla="*/ 205 h 468"/>
                <a:gd name="T24" fmla="*/ 85 w 235"/>
                <a:gd name="T25" fmla="*/ 206 h 468"/>
                <a:gd name="T26" fmla="*/ 90 w 235"/>
                <a:gd name="T27" fmla="*/ 235 h 468"/>
                <a:gd name="T28" fmla="*/ 142 w 235"/>
                <a:gd name="T29" fmla="*/ 235 h 468"/>
                <a:gd name="T30" fmla="*/ 221 w 235"/>
                <a:gd name="T31" fmla="*/ 352 h 468"/>
                <a:gd name="T32" fmla="*/ 213 w 235"/>
                <a:gd name="T33" fmla="*/ 311 h 468"/>
                <a:gd name="T34" fmla="*/ 190 w 235"/>
                <a:gd name="T35" fmla="*/ 277 h 468"/>
                <a:gd name="T36" fmla="*/ 156 w 235"/>
                <a:gd name="T37" fmla="*/ 255 h 468"/>
                <a:gd name="T38" fmla="*/ 116 w 235"/>
                <a:gd name="T39" fmla="*/ 247 h 468"/>
                <a:gd name="T40" fmla="*/ 76 w 235"/>
                <a:gd name="T41" fmla="*/ 255 h 468"/>
                <a:gd name="T42" fmla="*/ 42 w 235"/>
                <a:gd name="T43" fmla="*/ 277 h 468"/>
                <a:gd name="T44" fmla="*/ 19 w 235"/>
                <a:gd name="T45" fmla="*/ 311 h 468"/>
                <a:gd name="T46" fmla="*/ 11 w 235"/>
                <a:gd name="T47" fmla="*/ 352 h 468"/>
                <a:gd name="T48" fmla="*/ 19 w 235"/>
                <a:gd name="T49" fmla="*/ 392 h 468"/>
                <a:gd name="T50" fmla="*/ 42 w 235"/>
                <a:gd name="T51" fmla="*/ 426 h 468"/>
                <a:gd name="T52" fmla="*/ 76 w 235"/>
                <a:gd name="T53" fmla="*/ 449 h 468"/>
                <a:gd name="T54" fmla="*/ 116 w 235"/>
                <a:gd name="T55" fmla="*/ 456 h 468"/>
                <a:gd name="T56" fmla="*/ 156 w 235"/>
                <a:gd name="T57" fmla="*/ 449 h 468"/>
                <a:gd name="T58" fmla="*/ 190 w 235"/>
                <a:gd name="T59" fmla="*/ 426 h 468"/>
                <a:gd name="T60" fmla="*/ 213 w 235"/>
                <a:gd name="T61" fmla="*/ 392 h 468"/>
                <a:gd name="T62" fmla="*/ 221 w 235"/>
                <a:gd name="T63" fmla="*/ 35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 h="468">
                  <a:moveTo>
                    <a:pt x="235" y="350"/>
                  </a:moveTo>
                  <a:cubicBezTo>
                    <a:pt x="235" y="383"/>
                    <a:pt x="224" y="411"/>
                    <a:pt x="201" y="434"/>
                  </a:cubicBezTo>
                  <a:cubicBezTo>
                    <a:pt x="178" y="457"/>
                    <a:pt x="150" y="468"/>
                    <a:pt x="117" y="468"/>
                  </a:cubicBezTo>
                  <a:cubicBezTo>
                    <a:pt x="85" y="468"/>
                    <a:pt x="57" y="457"/>
                    <a:pt x="34" y="434"/>
                  </a:cubicBezTo>
                  <a:cubicBezTo>
                    <a:pt x="11" y="411"/>
                    <a:pt x="0" y="383"/>
                    <a:pt x="0" y="350"/>
                  </a:cubicBezTo>
                  <a:cubicBezTo>
                    <a:pt x="0" y="325"/>
                    <a:pt x="7" y="302"/>
                    <a:pt x="21" y="282"/>
                  </a:cubicBezTo>
                  <a:cubicBezTo>
                    <a:pt x="36" y="262"/>
                    <a:pt x="55" y="247"/>
                    <a:pt x="78" y="239"/>
                  </a:cubicBezTo>
                  <a:cubicBezTo>
                    <a:pt x="69" y="230"/>
                    <a:pt x="65" y="218"/>
                    <a:pt x="66" y="204"/>
                  </a:cubicBezTo>
                  <a:cubicBezTo>
                    <a:pt x="47" y="199"/>
                    <a:pt x="32" y="189"/>
                    <a:pt x="22" y="172"/>
                  </a:cubicBezTo>
                  <a:cubicBezTo>
                    <a:pt x="11" y="155"/>
                    <a:pt x="6" y="134"/>
                    <a:pt x="6" y="108"/>
                  </a:cubicBezTo>
                  <a:cubicBezTo>
                    <a:pt x="6" y="0"/>
                    <a:pt x="6" y="0"/>
                    <a:pt x="6" y="0"/>
                  </a:cubicBezTo>
                  <a:cubicBezTo>
                    <a:pt x="229" y="0"/>
                    <a:pt x="229" y="0"/>
                    <a:pt x="229" y="0"/>
                  </a:cubicBezTo>
                  <a:cubicBezTo>
                    <a:pt x="229" y="108"/>
                    <a:pt x="229" y="108"/>
                    <a:pt x="229" y="108"/>
                  </a:cubicBezTo>
                  <a:cubicBezTo>
                    <a:pt x="229" y="164"/>
                    <a:pt x="208" y="195"/>
                    <a:pt x="167" y="203"/>
                  </a:cubicBezTo>
                  <a:cubicBezTo>
                    <a:pt x="167" y="204"/>
                    <a:pt x="167" y="204"/>
                    <a:pt x="167" y="204"/>
                  </a:cubicBezTo>
                  <a:cubicBezTo>
                    <a:pt x="166" y="218"/>
                    <a:pt x="162" y="230"/>
                    <a:pt x="155" y="238"/>
                  </a:cubicBezTo>
                  <a:cubicBezTo>
                    <a:pt x="178" y="246"/>
                    <a:pt x="198" y="260"/>
                    <a:pt x="212" y="280"/>
                  </a:cubicBezTo>
                  <a:cubicBezTo>
                    <a:pt x="228" y="301"/>
                    <a:pt x="235" y="325"/>
                    <a:pt x="235" y="350"/>
                  </a:cubicBezTo>
                  <a:close/>
                  <a:moveTo>
                    <a:pt x="146" y="193"/>
                  </a:moveTo>
                  <a:cubicBezTo>
                    <a:pt x="146" y="7"/>
                    <a:pt x="146" y="7"/>
                    <a:pt x="146" y="7"/>
                  </a:cubicBezTo>
                  <a:cubicBezTo>
                    <a:pt x="88" y="7"/>
                    <a:pt x="88" y="7"/>
                    <a:pt x="88" y="7"/>
                  </a:cubicBezTo>
                  <a:cubicBezTo>
                    <a:pt x="88" y="193"/>
                    <a:pt x="88" y="193"/>
                    <a:pt x="88" y="193"/>
                  </a:cubicBezTo>
                  <a:lnTo>
                    <a:pt x="146" y="193"/>
                  </a:lnTo>
                  <a:close/>
                  <a:moveTo>
                    <a:pt x="156" y="205"/>
                  </a:moveTo>
                  <a:cubicBezTo>
                    <a:pt x="150" y="206"/>
                    <a:pt x="144" y="206"/>
                    <a:pt x="138" y="206"/>
                  </a:cubicBezTo>
                  <a:cubicBezTo>
                    <a:pt x="85" y="206"/>
                    <a:pt x="85" y="206"/>
                    <a:pt x="85" y="206"/>
                  </a:cubicBezTo>
                  <a:cubicBezTo>
                    <a:pt x="83" y="206"/>
                    <a:pt x="80" y="206"/>
                    <a:pt x="77" y="206"/>
                  </a:cubicBezTo>
                  <a:cubicBezTo>
                    <a:pt x="78" y="219"/>
                    <a:pt x="82" y="229"/>
                    <a:pt x="90" y="235"/>
                  </a:cubicBezTo>
                  <a:cubicBezTo>
                    <a:pt x="99" y="233"/>
                    <a:pt x="108" y="232"/>
                    <a:pt x="117" y="232"/>
                  </a:cubicBezTo>
                  <a:cubicBezTo>
                    <a:pt x="126" y="232"/>
                    <a:pt x="134" y="233"/>
                    <a:pt x="142" y="235"/>
                  </a:cubicBezTo>
                  <a:cubicBezTo>
                    <a:pt x="150" y="228"/>
                    <a:pt x="155" y="218"/>
                    <a:pt x="156" y="205"/>
                  </a:cubicBezTo>
                  <a:close/>
                  <a:moveTo>
                    <a:pt x="221" y="352"/>
                  </a:moveTo>
                  <a:cubicBezTo>
                    <a:pt x="196" y="336"/>
                    <a:pt x="196" y="336"/>
                    <a:pt x="196" y="336"/>
                  </a:cubicBezTo>
                  <a:cubicBezTo>
                    <a:pt x="213" y="311"/>
                    <a:pt x="213" y="311"/>
                    <a:pt x="213" y="311"/>
                  </a:cubicBezTo>
                  <a:cubicBezTo>
                    <a:pt x="184" y="307"/>
                    <a:pt x="184" y="307"/>
                    <a:pt x="184" y="307"/>
                  </a:cubicBezTo>
                  <a:cubicBezTo>
                    <a:pt x="190" y="277"/>
                    <a:pt x="190" y="277"/>
                    <a:pt x="190" y="277"/>
                  </a:cubicBezTo>
                  <a:cubicBezTo>
                    <a:pt x="161" y="284"/>
                    <a:pt x="161" y="284"/>
                    <a:pt x="161" y="284"/>
                  </a:cubicBezTo>
                  <a:cubicBezTo>
                    <a:pt x="156" y="255"/>
                    <a:pt x="156" y="255"/>
                    <a:pt x="156" y="255"/>
                  </a:cubicBezTo>
                  <a:cubicBezTo>
                    <a:pt x="132" y="272"/>
                    <a:pt x="132" y="272"/>
                    <a:pt x="132" y="272"/>
                  </a:cubicBezTo>
                  <a:cubicBezTo>
                    <a:pt x="116" y="247"/>
                    <a:pt x="116" y="247"/>
                    <a:pt x="116" y="247"/>
                  </a:cubicBezTo>
                  <a:cubicBezTo>
                    <a:pt x="100" y="273"/>
                    <a:pt x="100" y="273"/>
                    <a:pt x="100" y="273"/>
                  </a:cubicBezTo>
                  <a:cubicBezTo>
                    <a:pt x="76" y="255"/>
                    <a:pt x="76" y="255"/>
                    <a:pt x="76" y="255"/>
                  </a:cubicBezTo>
                  <a:cubicBezTo>
                    <a:pt x="72" y="285"/>
                    <a:pt x="72" y="285"/>
                    <a:pt x="72" y="285"/>
                  </a:cubicBezTo>
                  <a:cubicBezTo>
                    <a:pt x="42" y="277"/>
                    <a:pt x="42" y="277"/>
                    <a:pt x="42" y="277"/>
                  </a:cubicBezTo>
                  <a:cubicBezTo>
                    <a:pt x="50" y="307"/>
                    <a:pt x="50" y="307"/>
                    <a:pt x="50" y="307"/>
                  </a:cubicBezTo>
                  <a:cubicBezTo>
                    <a:pt x="19" y="311"/>
                    <a:pt x="19" y="311"/>
                    <a:pt x="19" y="311"/>
                  </a:cubicBezTo>
                  <a:cubicBezTo>
                    <a:pt x="38" y="336"/>
                    <a:pt x="38" y="336"/>
                    <a:pt x="38" y="336"/>
                  </a:cubicBezTo>
                  <a:cubicBezTo>
                    <a:pt x="11" y="352"/>
                    <a:pt x="11" y="352"/>
                    <a:pt x="11" y="352"/>
                  </a:cubicBezTo>
                  <a:cubicBezTo>
                    <a:pt x="38" y="367"/>
                    <a:pt x="38" y="367"/>
                    <a:pt x="38" y="367"/>
                  </a:cubicBezTo>
                  <a:cubicBezTo>
                    <a:pt x="19" y="392"/>
                    <a:pt x="19" y="392"/>
                    <a:pt x="19" y="392"/>
                  </a:cubicBezTo>
                  <a:cubicBezTo>
                    <a:pt x="50" y="396"/>
                    <a:pt x="50" y="396"/>
                    <a:pt x="50" y="396"/>
                  </a:cubicBezTo>
                  <a:cubicBezTo>
                    <a:pt x="42" y="426"/>
                    <a:pt x="42" y="426"/>
                    <a:pt x="42" y="426"/>
                  </a:cubicBezTo>
                  <a:cubicBezTo>
                    <a:pt x="72" y="418"/>
                    <a:pt x="72" y="418"/>
                    <a:pt x="72" y="418"/>
                  </a:cubicBezTo>
                  <a:cubicBezTo>
                    <a:pt x="76" y="449"/>
                    <a:pt x="76" y="449"/>
                    <a:pt x="76" y="449"/>
                  </a:cubicBezTo>
                  <a:cubicBezTo>
                    <a:pt x="100" y="430"/>
                    <a:pt x="100" y="430"/>
                    <a:pt x="100" y="430"/>
                  </a:cubicBezTo>
                  <a:cubicBezTo>
                    <a:pt x="116" y="456"/>
                    <a:pt x="116" y="456"/>
                    <a:pt x="116" y="456"/>
                  </a:cubicBezTo>
                  <a:cubicBezTo>
                    <a:pt x="132" y="431"/>
                    <a:pt x="132" y="431"/>
                    <a:pt x="132" y="431"/>
                  </a:cubicBezTo>
                  <a:cubicBezTo>
                    <a:pt x="156" y="449"/>
                    <a:pt x="156" y="449"/>
                    <a:pt x="156" y="449"/>
                  </a:cubicBezTo>
                  <a:cubicBezTo>
                    <a:pt x="161" y="419"/>
                    <a:pt x="161" y="419"/>
                    <a:pt x="161" y="419"/>
                  </a:cubicBezTo>
                  <a:cubicBezTo>
                    <a:pt x="190" y="426"/>
                    <a:pt x="190" y="426"/>
                    <a:pt x="190" y="426"/>
                  </a:cubicBezTo>
                  <a:cubicBezTo>
                    <a:pt x="183" y="397"/>
                    <a:pt x="183" y="397"/>
                    <a:pt x="183" y="397"/>
                  </a:cubicBezTo>
                  <a:cubicBezTo>
                    <a:pt x="213" y="392"/>
                    <a:pt x="213" y="392"/>
                    <a:pt x="213" y="392"/>
                  </a:cubicBezTo>
                  <a:cubicBezTo>
                    <a:pt x="196" y="368"/>
                    <a:pt x="196" y="368"/>
                    <a:pt x="196" y="368"/>
                  </a:cubicBezTo>
                  <a:lnTo>
                    <a:pt x="221" y="352"/>
                  </a:lnTo>
                  <a:close/>
                </a:path>
              </a:pathLst>
            </a:custGeom>
            <a:solidFill>
              <a:schemeClr val="bg1">
                <a:lumMod val="95000"/>
              </a:schemeClr>
            </a:solidFill>
            <a:ln>
              <a:noFill/>
            </a:ln>
          </p:spPr>
          <p:txBody>
            <a:bodyPr vert="horz" wrap="square" lIns="121920" tIns="60960" rIns="121920" bIns="60960" numCol="1" anchor="t" anchorCtr="0" compatLnSpc="1"/>
            <a:lstStyle/>
            <a:p>
              <a:endParaRPr lang="en-US" sz="2400"/>
            </a:p>
          </p:txBody>
        </p:sp>
        <p:grpSp>
          <p:nvGrpSpPr>
            <p:cNvPr id="59" name="Group 23"/>
            <p:cNvGrpSpPr/>
            <p:nvPr/>
          </p:nvGrpSpPr>
          <p:grpSpPr>
            <a:xfrm>
              <a:off x="1716939" y="2361223"/>
              <a:ext cx="1087967" cy="2152651"/>
              <a:chOff x="1377201" y="1608035"/>
              <a:chExt cx="1087967" cy="2152651"/>
            </a:xfrm>
            <a:solidFill>
              <a:schemeClr val="bg1">
                <a:lumMod val="95000"/>
              </a:schemeClr>
            </a:solidFill>
          </p:grpSpPr>
          <p:sp>
            <p:nvSpPr>
              <p:cNvPr id="60" name="Freeform 5"/>
              <p:cNvSpPr>
                <a:spLocks noEditPoints="1"/>
              </p:cNvSpPr>
              <p:nvPr/>
            </p:nvSpPr>
            <p:spPr bwMode="auto">
              <a:xfrm>
                <a:off x="1377201" y="1608035"/>
                <a:ext cx="1087967" cy="2152651"/>
              </a:xfrm>
              <a:custGeom>
                <a:avLst/>
                <a:gdLst>
                  <a:gd name="T0" fmla="*/ 201 w 235"/>
                  <a:gd name="T1" fmla="*/ 434 h 468"/>
                  <a:gd name="T2" fmla="*/ 34 w 235"/>
                  <a:gd name="T3" fmla="*/ 434 h 468"/>
                  <a:gd name="T4" fmla="*/ 21 w 235"/>
                  <a:gd name="T5" fmla="*/ 282 h 468"/>
                  <a:gd name="T6" fmla="*/ 66 w 235"/>
                  <a:gd name="T7" fmla="*/ 204 h 468"/>
                  <a:gd name="T8" fmla="*/ 6 w 235"/>
                  <a:gd name="T9" fmla="*/ 108 h 468"/>
                  <a:gd name="T10" fmla="*/ 229 w 235"/>
                  <a:gd name="T11" fmla="*/ 0 h 468"/>
                  <a:gd name="T12" fmla="*/ 167 w 235"/>
                  <a:gd name="T13" fmla="*/ 203 h 468"/>
                  <a:gd name="T14" fmla="*/ 155 w 235"/>
                  <a:gd name="T15" fmla="*/ 238 h 468"/>
                  <a:gd name="T16" fmla="*/ 235 w 235"/>
                  <a:gd name="T17" fmla="*/ 350 h 468"/>
                  <a:gd name="T18" fmla="*/ 146 w 235"/>
                  <a:gd name="T19" fmla="*/ 7 h 468"/>
                  <a:gd name="T20" fmla="*/ 88 w 235"/>
                  <a:gd name="T21" fmla="*/ 193 h 468"/>
                  <a:gd name="T22" fmla="*/ 156 w 235"/>
                  <a:gd name="T23" fmla="*/ 205 h 468"/>
                  <a:gd name="T24" fmla="*/ 85 w 235"/>
                  <a:gd name="T25" fmla="*/ 206 h 468"/>
                  <a:gd name="T26" fmla="*/ 90 w 235"/>
                  <a:gd name="T27" fmla="*/ 235 h 468"/>
                  <a:gd name="T28" fmla="*/ 142 w 235"/>
                  <a:gd name="T29" fmla="*/ 235 h 468"/>
                  <a:gd name="T30" fmla="*/ 221 w 235"/>
                  <a:gd name="T31" fmla="*/ 352 h 468"/>
                  <a:gd name="T32" fmla="*/ 213 w 235"/>
                  <a:gd name="T33" fmla="*/ 311 h 468"/>
                  <a:gd name="T34" fmla="*/ 190 w 235"/>
                  <a:gd name="T35" fmla="*/ 277 h 468"/>
                  <a:gd name="T36" fmla="*/ 156 w 235"/>
                  <a:gd name="T37" fmla="*/ 255 h 468"/>
                  <a:gd name="T38" fmla="*/ 116 w 235"/>
                  <a:gd name="T39" fmla="*/ 247 h 468"/>
                  <a:gd name="T40" fmla="*/ 76 w 235"/>
                  <a:gd name="T41" fmla="*/ 255 h 468"/>
                  <a:gd name="T42" fmla="*/ 42 w 235"/>
                  <a:gd name="T43" fmla="*/ 277 h 468"/>
                  <a:gd name="T44" fmla="*/ 19 w 235"/>
                  <a:gd name="T45" fmla="*/ 311 h 468"/>
                  <a:gd name="T46" fmla="*/ 11 w 235"/>
                  <a:gd name="T47" fmla="*/ 352 h 468"/>
                  <a:gd name="T48" fmla="*/ 19 w 235"/>
                  <a:gd name="T49" fmla="*/ 392 h 468"/>
                  <a:gd name="T50" fmla="*/ 42 w 235"/>
                  <a:gd name="T51" fmla="*/ 426 h 468"/>
                  <a:gd name="T52" fmla="*/ 76 w 235"/>
                  <a:gd name="T53" fmla="*/ 449 h 468"/>
                  <a:gd name="T54" fmla="*/ 116 w 235"/>
                  <a:gd name="T55" fmla="*/ 456 h 468"/>
                  <a:gd name="T56" fmla="*/ 156 w 235"/>
                  <a:gd name="T57" fmla="*/ 449 h 468"/>
                  <a:gd name="T58" fmla="*/ 190 w 235"/>
                  <a:gd name="T59" fmla="*/ 426 h 468"/>
                  <a:gd name="T60" fmla="*/ 213 w 235"/>
                  <a:gd name="T61" fmla="*/ 392 h 468"/>
                  <a:gd name="T62" fmla="*/ 221 w 235"/>
                  <a:gd name="T63" fmla="*/ 35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 h="468">
                    <a:moveTo>
                      <a:pt x="235" y="350"/>
                    </a:moveTo>
                    <a:cubicBezTo>
                      <a:pt x="235" y="383"/>
                      <a:pt x="224" y="411"/>
                      <a:pt x="201" y="434"/>
                    </a:cubicBezTo>
                    <a:cubicBezTo>
                      <a:pt x="178" y="457"/>
                      <a:pt x="150" y="468"/>
                      <a:pt x="117" y="468"/>
                    </a:cubicBezTo>
                    <a:cubicBezTo>
                      <a:pt x="85" y="468"/>
                      <a:pt x="57" y="457"/>
                      <a:pt x="34" y="434"/>
                    </a:cubicBezTo>
                    <a:cubicBezTo>
                      <a:pt x="11" y="411"/>
                      <a:pt x="0" y="383"/>
                      <a:pt x="0" y="350"/>
                    </a:cubicBezTo>
                    <a:cubicBezTo>
                      <a:pt x="0" y="325"/>
                      <a:pt x="7" y="302"/>
                      <a:pt x="21" y="282"/>
                    </a:cubicBezTo>
                    <a:cubicBezTo>
                      <a:pt x="36" y="262"/>
                      <a:pt x="55" y="247"/>
                      <a:pt x="78" y="239"/>
                    </a:cubicBezTo>
                    <a:cubicBezTo>
                      <a:pt x="69" y="230"/>
                      <a:pt x="65" y="218"/>
                      <a:pt x="66" y="204"/>
                    </a:cubicBezTo>
                    <a:cubicBezTo>
                      <a:pt x="47" y="199"/>
                      <a:pt x="32" y="189"/>
                      <a:pt x="22" y="172"/>
                    </a:cubicBezTo>
                    <a:cubicBezTo>
                      <a:pt x="11" y="155"/>
                      <a:pt x="6" y="134"/>
                      <a:pt x="6" y="108"/>
                    </a:cubicBezTo>
                    <a:cubicBezTo>
                      <a:pt x="6" y="0"/>
                      <a:pt x="6" y="0"/>
                      <a:pt x="6" y="0"/>
                    </a:cubicBezTo>
                    <a:cubicBezTo>
                      <a:pt x="229" y="0"/>
                      <a:pt x="229" y="0"/>
                      <a:pt x="229" y="0"/>
                    </a:cubicBezTo>
                    <a:cubicBezTo>
                      <a:pt x="229" y="108"/>
                      <a:pt x="229" y="108"/>
                      <a:pt x="229" y="108"/>
                    </a:cubicBezTo>
                    <a:cubicBezTo>
                      <a:pt x="229" y="164"/>
                      <a:pt x="208" y="195"/>
                      <a:pt x="167" y="203"/>
                    </a:cubicBezTo>
                    <a:cubicBezTo>
                      <a:pt x="167" y="204"/>
                      <a:pt x="167" y="204"/>
                      <a:pt x="167" y="204"/>
                    </a:cubicBezTo>
                    <a:cubicBezTo>
                      <a:pt x="166" y="218"/>
                      <a:pt x="162" y="230"/>
                      <a:pt x="155" y="238"/>
                    </a:cubicBezTo>
                    <a:cubicBezTo>
                      <a:pt x="178" y="246"/>
                      <a:pt x="198" y="260"/>
                      <a:pt x="212" y="280"/>
                    </a:cubicBezTo>
                    <a:cubicBezTo>
                      <a:pt x="228" y="301"/>
                      <a:pt x="235" y="325"/>
                      <a:pt x="235" y="350"/>
                    </a:cubicBezTo>
                    <a:close/>
                    <a:moveTo>
                      <a:pt x="146" y="193"/>
                    </a:moveTo>
                    <a:cubicBezTo>
                      <a:pt x="146" y="7"/>
                      <a:pt x="146" y="7"/>
                      <a:pt x="146" y="7"/>
                    </a:cubicBezTo>
                    <a:cubicBezTo>
                      <a:pt x="88" y="7"/>
                      <a:pt x="88" y="7"/>
                      <a:pt x="88" y="7"/>
                    </a:cubicBezTo>
                    <a:cubicBezTo>
                      <a:pt x="88" y="193"/>
                      <a:pt x="88" y="193"/>
                      <a:pt x="88" y="193"/>
                    </a:cubicBezTo>
                    <a:lnTo>
                      <a:pt x="146" y="193"/>
                    </a:lnTo>
                    <a:close/>
                    <a:moveTo>
                      <a:pt x="156" y="205"/>
                    </a:moveTo>
                    <a:cubicBezTo>
                      <a:pt x="150" y="206"/>
                      <a:pt x="144" y="206"/>
                      <a:pt x="138" y="206"/>
                    </a:cubicBezTo>
                    <a:cubicBezTo>
                      <a:pt x="85" y="206"/>
                      <a:pt x="85" y="206"/>
                      <a:pt x="85" y="206"/>
                    </a:cubicBezTo>
                    <a:cubicBezTo>
                      <a:pt x="83" y="206"/>
                      <a:pt x="80" y="206"/>
                      <a:pt x="77" y="206"/>
                    </a:cubicBezTo>
                    <a:cubicBezTo>
                      <a:pt x="78" y="219"/>
                      <a:pt x="82" y="229"/>
                      <a:pt x="90" y="235"/>
                    </a:cubicBezTo>
                    <a:cubicBezTo>
                      <a:pt x="99" y="233"/>
                      <a:pt x="108" y="232"/>
                      <a:pt x="117" y="232"/>
                    </a:cubicBezTo>
                    <a:cubicBezTo>
                      <a:pt x="126" y="232"/>
                      <a:pt x="134" y="233"/>
                      <a:pt x="142" y="235"/>
                    </a:cubicBezTo>
                    <a:cubicBezTo>
                      <a:pt x="150" y="228"/>
                      <a:pt x="155" y="218"/>
                      <a:pt x="156" y="205"/>
                    </a:cubicBezTo>
                    <a:close/>
                    <a:moveTo>
                      <a:pt x="221" y="352"/>
                    </a:moveTo>
                    <a:cubicBezTo>
                      <a:pt x="196" y="336"/>
                      <a:pt x="196" y="336"/>
                      <a:pt x="196" y="336"/>
                    </a:cubicBezTo>
                    <a:cubicBezTo>
                      <a:pt x="213" y="311"/>
                      <a:pt x="213" y="311"/>
                      <a:pt x="213" y="311"/>
                    </a:cubicBezTo>
                    <a:cubicBezTo>
                      <a:pt x="184" y="307"/>
                      <a:pt x="184" y="307"/>
                      <a:pt x="184" y="307"/>
                    </a:cubicBezTo>
                    <a:cubicBezTo>
                      <a:pt x="190" y="277"/>
                      <a:pt x="190" y="277"/>
                      <a:pt x="190" y="277"/>
                    </a:cubicBezTo>
                    <a:cubicBezTo>
                      <a:pt x="161" y="284"/>
                      <a:pt x="161" y="284"/>
                      <a:pt x="161" y="284"/>
                    </a:cubicBezTo>
                    <a:cubicBezTo>
                      <a:pt x="156" y="255"/>
                      <a:pt x="156" y="255"/>
                      <a:pt x="156" y="255"/>
                    </a:cubicBezTo>
                    <a:cubicBezTo>
                      <a:pt x="132" y="272"/>
                      <a:pt x="132" y="272"/>
                      <a:pt x="132" y="272"/>
                    </a:cubicBezTo>
                    <a:cubicBezTo>
                      <a:pt x="116" y="247"/>
                      <a:pt x="116" y="247"/>
                      <a:pt x="116" y="247"/>
                    </a:cubicBezTo>
                    <a:cubicBezTo>
                      <a:pt x="100" y="273"/>
                      <a:pt x="100" y="273"/>
                      <a:pt x="100" y="273"/>
                    </a:cubicBezTo>
                    <a:cubicBezTo>
                      <a:pt x="76" y="255"/>
                      <a:pt x="76" y="255"/>
                      <a:pt x="76" y="255"/>
                    </a:cubicBezTo>
                    <a:cubicBezTo>
                      <a:pt x="72" y="285"/>
                      <a:pt x="72" y="285"/>
                      <a:pt x="72" y="285"/>
                    </a:cubicBezTo>
                    <a:cubicBezTo>
                      <a:pt x="42" y="277"/>
                      <a:pt x="42" y="277"/>
                      <a:pt x="42" y="277"/>
                    </a:cubicBezTo>
                    <a:cubicBezTo>
                      <a:pt x="50" y="307"/>
                      <a:pt x="50" y="307"/>
                      <a:pt x="50" y="307"/>
                    </a:cubicBezTo>
                    <a:cubicBezTo>
                      <a:pt x="19" y="311"/>
                      <a:pt x="19" y="311"/>
                      <a:pt x="19" y="311"/>
                    </a:cubicBezTo>
                    <a:cubicBezTo>
                      <a:pt x="38" y="336"/>
                      <a:pt x="38" y="336"/>
                      <a:pt x="38" y="336"/>
                    </a:cubicBezTo>
                    <a:cubicBezTo>
                      <a:pt x="11" y="352"/>
                      <a:pt x="11" y="352"/>
                      <a:pt x="11" y="352"/>
                    </a:cubicBezTo>
                    <a:cubicBezTo>
                      <a:pt x="38" y="367"/>
                      <a:pt x="38" y="367"/>
                      <a:pt x="38" y="367"/>
                    </a:cubicBezTo>
                    <a:cubicBezTo>
                      <a:pt x="19" y="392"/>
                      <a:pt x="19" y="392"/>
                      <a:pt x="19" y="392"/>
                    </a:cubicBezTo>
                    <a:cubicBezTo>
                      <a:pt x="50" y="396"/>
                      <a:pt x="50" y="396"/>
                      <a:pt x="50" y="396"/>
                    </a:cubicBezTo>
                    <a:cubicBezTo>
                      <a:pt x="42" y="426"/>
                      <a:pt x="42" y="426"/>
                      <a:pt x="42" y="426"/>
                    </a:cubicBezTo>
                    <a:cubicBezTo>
                      <a:pt x="72" y="418"/>
                      <a:pt x="72" y="418"/>
                      <a:pt x="72" y="418"/>
                    </a:cubicBezTo>
                    <a:cubicBezTo>
                      <a:pt x="76" y="449"/>
                      <a:pt x="76" y="449"/>
                      <a:pt x="76" y="449"/>
                    </a:cubicBezTo>
                    <a:cubicBezTo>
                      <a:pt x="100" y="430"/>
                      <a:pt x="100" y="430"/>
                      <a:pt x="100" y="430"/>
                    </a:cubicBezTo>
                    <a:cubicBezTo>
                      <a:pt x="116" y="456"/>
                      <a:pt x="116" y="456"/>
                      <a:pt x="116" y="456"/>
                    </a:cubicBezTo>
                    <a:cubicBezTo>
                      <a:pt x="132" y="431"/>
                      <a:pt x="132" y="431"/>
                      <a:pt x="132" y="431"/>
                    </a:cubicBezTo>
                    <a:cubicBezTo>
                      <a:pt x="156" y="449"/>
                      <a:pt x="156" y="449"/>
                      <a:pt x="156" y="449"/>
                    </a:cubicBezTo>
                    <a:cubicBezTo>
                      <a:pt x="161" y="419"/>
                      <a:pt x="161" y="419"/>
                      <a:pt x="161" y="419"/>
                    </a:cubicBezTo>
                    <a:cubicBezTo>
                      <a:pt x="190" y="426"/>
                      <a:pt x="190" y="426"/>
                      <a:pt x="190" y="426"/>
                    </a:cubicBezTo>
                    <a:cubicBezTo>
                      <a:pt x="183" y="397"/>
                      <a:pt x="183" y="397"/>
                      <a:pt x="183" y="397"/>
                    </a:cubicBezTo>
                    <a:cubicBezTo>
                      <a:pt x="213" y="392"/>
                      <a:pt x="213" y="392"/>
                      <a:pt x="213" y="392"/>
                    </a:cubicBezTo>
                    <a:cubicBezTo>
                      <a:pt x="196" y="368"/>
                      <a:pt x="196" y="368"/>
                      <a:pt x="196" y="368"/>
                    </a:cubicBezTo>
                    <a:lnTo>
                      <a:pt x="221" y="352"/>
                    </a:lnTo>
                    <a:close/>
                  </a:path>
                </a:pathLst>
              </a:custGeom>
              <a:grpFill/>
              <a:ln>
                <a:noFill/>
              </a:ln>
            </p:spPr>
            <p:txBody>
              <a:bodyPr vert="horz" wrap="square" lIns="121920" tIns="60960" rIns="121920" bIns="60960" numCol="1" anchor="t" anchorCtr="0" compatLnSpc="1"/>
              <a:lstStyle/>
              <a:p>
                <a:endParaRPr lang="en-US" sz="2400"/>
              </a:p>
            </p:txBody>
          </p:sp>
          <p:sp>
            <p:nvSpPr>
              <p:cNvPr id="61" name="Text Box 10"/>
              <p:cNvSpPr txBox="1">
                <a:spLocks noChangeArrowheads="1"/>
              </p:cNvSpPr>
              <p:nvPr/>
            </p:nvSpPr>
            <p:spPr bwMode="auto">
              <a:xfrm>
                <a:off x="1431737" y="2943857"/>
                <a:ext cx="978891" cy="389787"/>
              </a:xfrm>
              <a:prstGeom prst="rect">
                <a:avLst/>
              </a:prstGeom>
              <a:noFill/>
              <a:ln w="9525">
                <a:noFill/>
                <a:miter lim="800000"/>
              </a:ln>
            </p:spPr>
            <p:txBody>
              <a:bodyPr wrap="square" lIns="60960" tIns="30480" rIns="60960" bIns="30480">
                <a:spAutoFit/>
              </a:bodyPr>
              <a:lstStyle/>
              <a:p>
                <a:pPr algn="ctr" defTabSz="1450340"/>
                <a:endParaRPr lang="en-US" sz="2135">
                  <a:solidFill>
                    <a:srgbClr val="F49D15"/>
                  </a:solidFill>
                  <a:latin typeface="Open Sans" pitchFamily="34" charset="0"/>
                  <a:ea typeface="Open Sans" pitchFamily="34" charset="0"/>
                  <a:cs typeface="Open Sans" pitchFamily="34" charset="0"/>
                </a:endParaRPr>
              </a:p>
            </p:txBody>
          </p:sp>
        </p:grpSp>
        <p:sp>
          <p:nvSpPr>
            <p:cNvPr id="62" name="Freeform 28"/>
            <p:cNvSpPr>
              <a:spLocks noChangeArrowheads="1"/>
            </p:cNvSpPr>
            <p:nvPr/>
          </p:nvSpPr>
          <p:spPr bwMode="auto">
            <a:xfrm>
              <a:off x="7196568" y="3798720"/>
              <a:ext cx="376107" cy="316195"/>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bg1">
                <a:lumMod val="95000"/>
              </a:schemeClr>
            </a:solidFill>
            <a:ln>
              <a:noFill/>
            </a:ln>
            <a:effectLst/>
          </p:spPr>
          <p:txBody>
            <a:bodyPr wrap="none" anchor="ctr"/>
            <a:lstStyle/>
            <a:p>
              <a:endParaRPr lang="en-US" sz="900"/>
            </a:p>
          </p:txBody>
        </p:sp>
        <p:sp>
          <p:nvSpPr>
            <p:cNvPr id="63" name="Freeform 116"/>
            <p:cNvSpPr>
              <a:spLocks noChangeArrowheads="1"/>
            </p:cNvSpPr>
            <p:nvPr/>
          </p:nvSpPr>
          <p:spPr bwMode="auto">
            <a:xfrm>
              <a:off x="4637822" y="3771594"/>
              <a:ext cx="336168" cy="349479"/>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bg1">
                <a:lumMod val="95000"/>
              </a:schemeClr>
            </a:solidFill>
            <a:ln>
              <a:noFill/>
            </a:ln>
            <a:effectLst/>
          </p:spPr>
          <p:txBody>
            <a:bodyPr wrap="none" anchor="ctr"/>
            <a:lstStyle/>
            <a:p>
              <a:endParaRPr lang="en-US" sz="900"/>
            </a:p>
          </p:txBody>
        </p:sp>
        <p:sp>
          <p:nvSpPr>
            <p:cNvPr id="64" name="Freeform 123"/>
            <p:cNvSpPr>
              <a:spLocks noChangeArrowheads="1"/>
            </p:cNvSpPr>
            <p:nvPr/>
          </p:nvSpPr>
          <p:spPr bwMode="auto">
            <a:xfrm>
              <a:off x="2089508" y="3765436"/>
              <a:ext cx="342823" cy="349479"/>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bg1">
                <a:lumMod val="95000"/>
              </a:schemeClr>
            </a:solidFill>
            <a:ln>
              <a:noFill/>
            </a:ln>
            <a:effectLst/>
          </p:spPr>
          <p:txBody>
            <a:bodyPr wrap="none" anchor="ctr"/>
            <a:lstStyle/>
            <a:p>
              <a:endParaRPr lang="en-US" sz="900"/>
            </a:p>
          </p:txBody>
        </p:sp>
        <p:sp>
          <p:nvSpPr>
            <p:cNvPr id="65" name="Freeform 155"/>
            <p:cNvSpPr>
              <a:spLocks noChangeArrowheads="1"/>
            </p:cNvSpPr>
            <p:nvPr/>
          </p:nvSpPr>
          <p:spPr bwMode="auto">
            <a:xfrm>
              <a:off x="9781015" y="3738808"/>
              <a:ext cx="349482" cy="376107"/>
            </a:xfrm>
            <a:custGeom>
              <a:avLst/>
              <a:gdLst>
                <a:gd name="T0" fmla="*/ 79 w 461"/>
                <a:gd name="T1" fmla="*/ 9 h 497"/>
                <a:gd name="T2" fmla="*/ 79 w 461"/>
                <a:gd name="T3" fmla="*/ 9 h 497"/>
                <a:gd name="T4" fmla="*/ 71 w 461"/>
                <a:gd name="T5" fmla="*/ 9 h 497"/>
                <a:gd name="T6" fmla="*/ 0 w 461"/>
                <a:gd name="T7" fmla="*/ 195 h 497"/>
                <a:gd name="T8" fmla="*/ 79 w 461"/>
                <a:gd name="T9" fmla="*/ 274 h 497"/>
                <a:gd name="T10" fmla="*/ 159 w 461"/>
                <a:gd name="T11" fmla="*/ 195 h 497"/>
                <a:gd name="T12" fmla="*/ 79 w 461"/>
                <a:gd name="T13" fmla="*/ 9 h 497"/>
                <a:gd name="T14" fmla="*/ 390 w 461"/>
                <a:gd name="T15" fmla="*/ 9 h 497"/>
                <a:gd name="T16" fmla="*/ 390 w 461"/>
                <a:gd name="T17" fmla="*/ 9 h 497"/>
                <a:gd name="T18" fmla="*/ 381 w 461"/>
                <a:gd name="T19" fmla="*/ 9 h 497"/>
                <a:gd name="T20" fmla="*/ 301 w 461"/>
                <a:gd name="T21" fmla="*/ 195 h 497"/>
                <a:gd name="T22" fmla="*/ 381 w 461"/>
                <a:gd name="T23" fmla="*/ 274 h 497"/>
                <a:gd name="T24" fmla="*/ 460 w 461"/>
                <a:gd name="T25" fmla="*/ 195 h 497"/>
                <a:gd name="T26" fmla="*/ 390 w 461"/>
                <a:gd name="T27" fmla="*/ 9 h 497"/>
                <a:gd name="T28" fmla="*/ 230 w 461"/>
                <a:gd name="T29" fmla="*/ 221 h 497"/>
                <a:gd name="T30" fmla="*/ 230 w 461"/>
                <a:gd name="T31" fmla="*/ 221 h 497"/>
                <a:gd name="T32" fmla="*/ 150 w 461"/>
                <a:gd name="T33" fmla="*/ 417 h 497"/>
                <a:gd name="T34" fmla="*/ 230 w 461"/>
                <a:gd name="T35" fmla="*/ 496 h 497"/>
                <a:gd name="T36" fmla="*/ 310 w 461"/>
                <a:gd name="T37" fmla="*/ 417 h 497"/>
                <a:gd name="T38" fmla="*/ 230 w 461"/>
                <a:gd name="T39" fmla="*/ 22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97">
                  <a:moveTo>
                    <a:pt x="79" y="9"/>
                  </a:moveTo>
                  <a:lnTo>
                    <a:pt x="79" y="9"/>
                  </a:lnTo>
                  <a:cubicBezTo>
                    <a:pt x="79" y="0"/>
                    <a:pt x="71" y="0"/>
                    <a:pt x="71" y="9"/>
                  </a:cubicBezTo>
                  <a:cubicBezTo>
                    <a:pt x="62" y="107"/>
                    <a:pt x="0" y="124"/>
                    <a:pt x="0" y="195"/>
                  </a:cubicBezTo>
                  <a:cubicBezTo>
                    <a:pt x="0" y="239"/>
                    <a:pt x="35" y="274"/>
                    <a:pt x="79" y="274"/>
                  </a:cubicBezTo>
                  <a:cubicBezTo>
                    <a:pt x="124" y="274"/>
                    <a:pt x="159" y="239"/>
                    <a:pt x="159" y="195"/>
                  </a:cubicBezTo>
                  <a:cubicBezTo>
                    <a:pt x="159" y="124"/>
                    <a:pt x="88" y="107"/>
                    <a:pt x="79" y="9"/>
                  </a:cubicBezTo>
                  <a:close/>
                  <a:moveTo>
                    <a:pt x="390" y="9"/>
                  </a:moveTo>
                  <a:lnTo>
                    <a:pt x="390" y="9"/>
                  </a:lnTo>
                  <a:cubicBezTo>
                    <a:pt x="390" y="0"/>
                    <a:pt x="381" y="0"/>
                    <a:pt x="381" y="9"/>
                  </a:cubicBezTo>
                  <a:cubicBezTo>
                    <a:pt x="363" y="107"/>
                    <a:pt x="301" y="124"/>
                    <a:pt x="301" y="195"/>
                  </a:cubicBezTo>
                  <a:cubicBezTo>
                    <a:pt x="301" y="239"/>
                    <a:pt x="336" y="274"/>
                    <a:pt x="381" y="274"/>
                  </a:cubicBezTo>
                  <a:cubicBezTo>
                    <a:pt x="425" y="274"/>
                    <a:pt x="460" y="239"/>
                    <a:pt x="460" y="195"/>
                  </a:cubicBezTo>
                  <a:cubicBezTo>
                    <a:pt x="460" y="124"/>
                    <a:pt x="398" y="107"/>
                    <a:pt x="390" y="9"/>
                  </a:cubicBezTo>
                  <a:close/>
                  <a:moveTo>
                    <a:pt x="230" y="221"/>
                  </a:moveTo>
                  <a:lnTo>
                    <a:pt x="230" y="221"/>
                  </a:lnTo>
                  <a:cubicBezTo>
                    <a:pt x="212" y="328"/>
                    <a:pt x="150" y="345"/>
                    <a:pt x="150" y="417"/>
                  </a:cubicBezTo>
                  <a:cubicBezTo>
                    <a:pt x="150" y="461"/>
                    <a:pt x="185" y="496"/>
                    <a:pt x="230" y="496"/>
                  </a:cubicBezTo>
                  <a:cubicBezTo>
                    <a:pt x="275" y="496"/>
                    <a:pt x="310" y="461"/>
                    <a:pt x="310" y="417"/>
                  </a:cubicBezTo>
                  <a:cubicBezTo>
                    <a:pt x="310" y="345"/>
                    <a:pt x="247" y="328"/>
                    <a:pt x="230" y="221"/>
                  </a:cubicBezTo>
                  <a:close/>
                </a:path>
              </a:pathLst>
            </a:custGeom>
            <a:solidFill>
              <a:schemeClr val="bg1">
                <a:lumMod val="95000"/>
              </a:schemeClr>
            </a:solidFill>
            <a:ln>
              <a:noFill/>
            </a:ln>
            <a:effectLst/>
          </p:spPr>
          <p:txBody>
            <a:bodyPr wrap="none" anchor="ctr"/>
            <a:lstStyle/>
            <a:p>
              <a:endParaRPr lang="en-US" sz="900"/>
            </a:p>
          </p:txBody>
        </p:sp>
        <p:sp>
          <p:nvSpPr>
            <p:cNvPr id="66" name="文本框 65"/>
            <p:cNvSpPr txBox="1"/>
            <p:nvPr/>
          </p:nvSpPr>
          <p:spPr>
            <a:xfrm>
              <a:off x="1052757" y="4987109"/>
              <a:ext cx="2260088" cy="835059"/>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1540349" y="4707710"/>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614871" y="4987108"/>
              <a:ext cx="2260088" cy="835059"/>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4102463" y="4707710"/>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6239538" y="4987108"/>
              <a:ext cx="2260088" cy="835059"/>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6727130" y="4707710"/>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8864205" y="4987108"/>
              <a:ext cx="2260088" cy="835059"/>
            </a:xfrm>
            <a:prstGeom prst="rect">
              <a:avLst/>
            </a:prstGeom>
            <a:noFill/>
          </p:spPr>
          <p:txBody>
            <a:bodyPr wrap="square" rtlCol="0">
              <a:spAutoFit/>
            </a:bodyPr>
            <a:lstStyle/>
            <a:p>
              <a:pPr algn="ct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9351797" y="4707710"/>
              <a:ext cx="1284902" cy="338554"/>
            </a:xfrm>
            <a:prstGeom prst="rect">
              <a:avLst/>
            </a:prstGeom>
            <a:noFill/>
          </p:spPr>
          <p:txBody>
            <a:bodyPr wrap="square" rtlCol="0">
              <a:spAutoFit/>
            </a:bodyP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编辑标题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01</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1917678" y="641493"/>
            <a:ext cx="4023304" cy="46166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选题的背景与意义</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17678" y="1103158"/>
            <a:ext cx="4073740"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cxnSp>
        <p:nvCxnSpPr>
          <p:cNvPr id="88" name="Straight Connector 3"/>
          <p:cNvCxnSpPr/>
          <p:nvPr/>
        </p:nvCxnSpPr>
        <p:spPr>
          <a:xfrm>
            <a:off x="7722726" y="2229211"/>
            <a:ext cx="1366765" cy="0"/>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4"/>
          <p:cNvCxnSpPr/>
          <p:nvPr/>
        </p:nvCxnSpPr>
        <p:spPr>
          <a:xfrm flipV="1">
            <a:off x="7721355" y="2245601"/>
            <a:ext cx="0" cy="827097"/>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5"/>
          <p:cNvCxnSpPr/>
          <p:nvPr/>
        </p:nvCxnSpPr>
        <p:spPr>
          <a:xfrm>
            <a:off x="6336796" y="3070153"/>
            <a:ext cx="1366765" cy="0"/>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6"/>
          <p:cNvCxnSpPr/>
          <p:nvPr/>
        </p:nvCxnSpPr>
        <p:spPr>
          <a:xfrm flipV="1">
            <a:off x="6336795" y="3081242"/>
            <a:ext cx="0" cy="827097"/>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2" name="Oval 7"/>
          <p:cNvSpPr>
            <a:spLocks noChangeAspect="1"/>
          </p:cNvSpPr>
          <p:nvPr/>
        </p:nvSpPr>
        <p:spPr>
          <a:xfrm>
            <a:off x="7434477" y="2795975"/>
            <a:ext cx="573757" cy="573757"/>
          </a:xfrm>
          <a:prstGeom prst="ellipse">
            <a:avLst/>
          </a:prstGeom>
          <a:solidFill>
            <a:schemeClr val="accent5">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a:solidFill>
                  <a:srgbClr val="FFFFFF"/>
                </a:solidFill>
              </a:rPr>
              <a:t>04</a:t>
            </a:r>
          </a:p>
        </p:txBody>
      </p:sp>
      <p:cxnSp>
        <p:nvCxnSpPr>
          <p:cNvPr id="93" name="Straight Connector 8"/>
          <p:cNvCxnSpPr/>
          <p:nvPr/>
        </p:nvCxnSpPr>
        <p:spPr>
          <a:xfrm>
            <a:off x="1985700" y="5613963"/>
            <a:ext cx="1608241" cy="0"/>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
          <p:cNvCxnSpPr/>
          <p:nvPr/>
        </p:nvCxnSpPr>
        <p:spPr>
          <a:xfrm>
            <a:off x="3605297" y="4761416"/>
            <a:ext cx="1356549" cy="0"/>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10"/>
          <p:cNvCxnSpPr/>
          <p:nvPr/>
        </p:nvCxnSpPr>
        <p:spPr>
          <a:xfrm flipV="1">
            <a:off x="3580577" y="4760857"/>
            <a:ext cx="3557" cy="826563"/>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6" name="Oval 11"/>
          <p:cNvSpPr>
            <a:spLocks noChangeAspect="1"/>
          </p:cNvSpPr>
          <p:nvPr/>
        </p:nvSpPr>
        <p:spPr>
          <a:xfrm>
            <a:off x="3290801" y="5323132"/>
            <a:ext cx="579552" cy="579552"/>
          </a:xfrm>
          <a:prstGeom prst="ellipse">
            <a:avLst/>
          </a:prstGeom>
          <a:solidFill>
            <a:schemeClr val="accent5">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a:solidFill>
                  <a:srgbClr val="FFFFFF"/>
                </a:solidFill>
              </a:rPr>
              <a:t>01</a:t>
            </a:r>
          </a:p>
        </p:txBody>
      </p:sp>
      <p:cxnSp>
        <p:nvCxnSpPr>
          <p:cNvPr id="97" name="Straight Connector 12"/>
          <p:cNvCxnSpPr/>
          <p:nvPr/>
        </p:nvCxnSpPr>
        <p:spPr>
          <a:xfrm>
            <a:off x="4970030" y="3910477"/>
            <a:ext cx="1366765" cy="0"/>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13"/>
          <p:cNvCxnSpPr/>
          <p:nvPr/>
        </p:nvCxnSpPr>
        <p:spPr>
          <a:xfrm flipV="1">
            <a:off x="4961846" y="3910478"/>
            <a:ext cx="0" cy="827097"/>
          </a:xfrm>
          <a:prstGeom prst="line">
            <a:avLst/>
          </a:prstGeom>
          <a:ln w="5715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9" name="Oval 14"/>
          <p:cNvSpPr>
            <a:spLocks noChangeAspect="1"/>
          </p:cNvSpPr>
          <p:nvPr/>
        </p:nvSpPr>
        <p:spPr>
          <a:xfrm>
            <a:off x="4679514" y="4487238"/>
            <a:ext cx="573757" cy="573757"/>
          </a:xfrm>
          <a:prstGeom prst="ellipse">
            <a:avLst/>
          </a:prstGeom>
          <a:solidFill>
            <a:schemeClr val="accent5">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a:solidFill>
                  <a:srgbClr val="FFFFFF"/>
                </a:solidFill>
              </a:rPr>
              <a:t>02</a:t>
            </a:r>
          </a:p>
        </p:txBody>
      </p:sp>
      <p:sp>
        <p:nvSpPr>
          <p:cNvPr id="100" name="Oval 15"/>
          <p:cNvSpPr>
            <a:spLocks noChangeAspect="1"/>
          </p:cNvSpPr>
          <p:nvPr/>
        </p:nvSpPr>
        <p:spPr>
          <a:xfrm>
            <a:off x="6049917" y="3635535"/>
            <a:ext cx="573757" cy="573757"/>
          </a:xfrm>
          <a:prstGeom prst="ellipse">
            <a:avLst/>
          </a:prstGeom>
          <a:solidFill>
            <a:schemeClr val="accent5">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a:solidFill>
                  <a:srgbClr val="FFFFFF"/>
                </a:solidFill>
              </a:rPr>
              <a:t>03</a:t>
            </a:r>
          </a:p>
        </p:txBody>
      </p:sp>
      <p:sp>
        <p:nvSpPr>
          <p:cNvPr id="101" name="Oval 52"/>
          <p:cNvSpPr>
            <a:spLocks noChangeAspect="1"/>
          </p:cNvSpPr>
          <p:nvPr/>
        </p:nvSpPr>
        <p:spPr>
          <a:xfrm>
            <a:off x="8819704" y="1955031"/>
            <a:ext cx="573757" cy="573757"/>
          </a:xfrm>
          <a:prstGeom prst="ellipse">
            <a:avLst/>
          </a:prstGeom>
          <a:solidFill>
            <a:schemeClr val="accent5">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smtClean="0">
                <a:solidFill>
                  <a:srgbClr val="FFFFFF"/>
                </a:solidFill>
              </a:rPr>
              <a:t>05</a:t>
            </a:r>
            <a:endParaRPr lang="en-US" sz="1600">
              <a:solidFill>
                <a:srgbClr val="FFFFFF"/>
              </a:solidFill>
            </a:endParaRPr>
          </a:p>
        </p:txBody>
      </p:sp>
      <p:sp>
        <p:nvSpPr>
          <p:cNvPr id="103" name="Oval 60"/>
          <p:cNvSpPr>
            <a:spLocks noChangeArrowheads="1"/>
          </p:cNvSpPr>
          <p:nvPr/>
        </p:nvSpPr>
        <p:spPr bwMode="auto">
          <a:xfrm>
            <a:off x="6046900" y="2795975"/>
            <a:ext cx="573757" cy="573757"/>
          </a:xfrm>
          <a:prstGeom prst="ellipse">
            <a:avLst/>
          </a:prstGeom>
          <a:solidFill>
            <a:schemeClr val="accent5">
              <a:lumMod val="75000"/>
              <a:alpha val="82000"/>
            </a:schemeClr>
          </a:solidFill>
          <a:ln>
            <a:noFill/>
          </a:ln>
        </p:spPr>
        <p:txBody>
          <a:bodyPr vert="horz" wrap="square" lIns="121920" tIns="60960" rIns="121920" bIns="60960" numCol="1" anchor="t" anchorCtr="0" compatLnSpc="1"/>
          <a:lstStyle/>
          <a:p>
            <a:endParaRPr lang="en-US" sz="3200"/>
          </a:p>
        </p:txBody>
      </p:sp>
      <p:sp>
        <p:nvSpPr>
          <p:cNvPr id="104" name="Freeform 28"/>
          <p:cNvSpPr>
            <a:spLocks noChangeArrowheads="1"/>
          </p:cNvSpPr>
          <p:nvPr/>
        </p:nvSpPr>
        <p:spPr bwMode="auto">
          <a:xfrm>
            <a:off x="6193914" y="2944882"/>
            <a:ext cx="298014" cy="250542"/>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bg1"/>
          </a:solidFill>
          <a:ln>
            <a:noFill/>
          </a:ln>
          <a:effectLst/>
        </p:spPr>
        <p:txBody>
          <a:bodyPr wrap="none" anchor="ctr"/>
          <a:lstStyle/>
          <a:p>
            <a:endParaRPr lang="en-US" sz="900"/>
          </a:p>
        </p:txBody>
      </p:sp>
      <p:sp>
        <p:nvSpPr>
          <p:cNvPr id="106" name="Oval 35"/>
          <p:cNvSpPr>
            <a:spLocks noChangeArrowheads="1"/>
          </p:cNvSpPr>
          <p:nvPr/>
        </p:nvSpPr>
        <p:spPr bwMode="auto">
          <a:xfrm>
            <a:off x="3294478" y="4487233"/>
            <a:ext cx="573757" cy="573754"/>
          </a:xfrm>
          <a:prstGeom prst="ellipse">
            <a:avLst/>
          </a:prstGeom>
          <a:solidFill>
            <a:schemeClr val="accent5">
              <a:lumMod val="75000"/>
              <a:alpha val="82000"/>
            </a:schemeClr>
          </a:solidFill>
          <a:ln>
            <a:noFill/>
          </a:ln>
        </p:spPr>
        <p:txBody>
          <a:bodyPr vert="horz" wrap="square" lIns="121920" tIns="60960" rIns="121920" bIns="60960" numCol="1" anchor="t" anchorCtr="0" compatLnSpc="1"/>
          <a:lstStyle/>
          <a:p>
            <a:endParaRPr lang="en-US" sz="3200"/>
          </a:p>
        </p:txBody>
      </p:sp>
      <p:sp>
        <p:nvSpPr>
          <p:cNvPr id="107" name="Freeform 30"/>
          <p:cNvSpPr>
            <a:spLocks noChangeArrowheads="1"/>
          </p:cNvSpPr>
          <p:nvPr/>
        </p:nvSpPr>
        <p:spPr bwMode="auto">
          <a:xfrm rot="18969459">
            <a:off x="3456288" y="4616215"/>
            <a:ext cx="298016" cy="282192"/>
          </a:xfrm>
          <a:custGeom>
            <a:avLst/>
            <a:gdLst>
              <a:gd name="T0" fmla="*/ 133 w 498"/>
              <a:gd name="T1" fmla="*/ 469 h 470"/>
              <a:gd name="T2" fmla="*/ 133 w 498"/>
              <a:gd name="T3" fmla="*/ 469 h 470"/>
              <a:gd name="T4" fmla="*/ 186 w 498"/>
              <a:gd name="T5" fmla="*/ 469 h 470"/>
              <a:gd name="T6" fmla="*/ 293 w 498"/>
              <a:gd name="T7" fmla="*/ 265 h 470"/>
              <a:gd name="T8" fmla="*/ 426 w 498"/>
              <a:gd name="T9" fmla="*/ 265 h 470"/>
              <a:gd name="T10" fmla="*/ 497 w 498"/>
              <a:gd name="T11" fmla="*/ 230 h 470"/>
              <a:gd name="T12" fmla="*/ 426 w 498"/>
              <a:gd name="T13" fmla="*/ 195 h 470"/>
              <a:gd name="T14" fmla="*/ 293 w 498"/>
              <a:gd name="T15" fmla="*/ 195 h 470"/>
              <a:gd name="T16" fmla="*/ 186 w 498"/>
              <a:gd name="T17" fmla="*/ 0 h 470"/>
              <a:gd name="T18" fmla="*/ 133 w 498"/>
              <a:gd name="T19" fmla="*/ 0 h 470"/>
              <a:gd name="T20" fmla="*/ 195 w 498"/>
              <a:gd name="T21" fmla="*/ 195 h 470"/>
              <a:gd name="T22" fmla="*/ 107 w 498"/>
              <a:gd name="T23" fmla="*/ 195 h 470"/>
              <a:gd name="T24" fmla="*/ 53 w 498"/>
              <a:gd name="T25" fmla="*/ 150 h 470"/>
              <a:gd name="T26" fmla="*/ 0 w 498"/>
              <a:gd name="T27" fmla="*/ 150 h 470"/>
              <a:gd name="T28" fmla="*/ 36 w 498"/>
              <a:gd name="T29" fmla="*/ 230 h 470"/>
              <a:gd name="T30" fmla="*/ 0 w 498"/>
              <a:gd name="T31" fmla="*/ 319 h 470"/>
              <a:gd name="T32" fmla="*/ 53 w 498"/>
              <a:gd name="T33" fmla="*/ 319 h 470"/>
              <a:gd name="T34" fmla="*/ 107 w 498"/>
              <a:gd name="T35" fmla="*/ 265 h 470"/>
              <a:gd name="T36" fmla="*/ 195 w 498"/>
              <a:gd name="T37" fmla="*/ 265 h 470"/>
              <a:gd name="T38" fmla="*/ 133 w 498"/>
              <a:gd name="T39" fmla="*/ 4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470">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solidFill>
            <a:schemeClr val="bg1"/>
          </a:solidFill>
          <a:ln>
            <a:noFill/>
          </a:ln>
          <a:effectLst/>
        </p:spPr>
        <p:txBody>
          <a:bodyPr wrap="none" anchor="ctr"/>
          <a:lstStyle/>
          <a:p>
            <a:endParaRPr lang="en-US" sz="900"/>
          </a:p>
        </p:txBody>
      </p:sp>
      <p:sp>
        <p:nvSpPr>
          <p:cNvPr id="109" name="Oval 59"/>
          <p:cNvSpPr>
            <a:spLocks noChangeArrowheads="1"/>
          </p:cNvSpPr>
          <p:nvPr/>
        </p:nvSpPr>
        <p:spPr bwMode="auto">
          <a:xfrm>
            <a:off x="7430728" y="1955032"/>
            <a:ext cx="573757" cy="573757"/>
          </a:xfrm>
          <a:prstGeom prst="ellipse">
            <a:avLst/>
          </a:prstGeom>
          <a:solidFill>
            <a:schemeClr val="accent5">
              <a:lumMod val="75000"/>
              <a:alpha val="82000"/>
            </a:schemeClr>
          </a:solidFill>
          <a:ln>
            <a:noFill/>
          </a:ln>
        </p:spPr>
        <p:txBody>
          <a:bodyPr vert="horz" wrap="square" lIns="121920" tIns="60960" rIns="121920" bIns="60960" numCol="1" anchor="t" anchorCtr="0" compatLnSpc="1"/>
          <a:lstStyle/>
          <a:p>
            <a:endParaRPr lang="en-US" sz="3200"/>
          </a:p>
        </p:txBody>
      </p:sp>
      <p:sp>
        <p:nvSpPr>
          <p:cNvPr id="110" name="Freeform 123"/>
          <p:cNvSpPr>
            <a:spLocks noChangeArrowheads="1"/>
          </p:cNvSpPr>
          <p:nvPr/>
        </p:nvSpPr>
        <p:spPr bwMode="auto">
          <a:xfrm>
            <a:off x="7581785" y="2090751"/>
            <a:ext cx="271641" cy="276915"/>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bg1"/>
          </a:solidFill>
          <a:ln>
            <a:noFill/>
          </a:ln>
          <a:effectLst/>
        </p:spPr>
        <p:txBody>
          <a:bodyPr wrap="none" anchor="ctr"/>
          <a:lstStyle/>
          <a:p>
            <a:endParaRPr lang="en-US" sz="900"/>
          </a:p>
        </p:txBody>
      </p:sp>
      <p:sp>
        <p:nvSpPr>
          <p:cNvPr id="112" name="Oval 62"/>
          <p:cNvSpPr>
            <a:spLocks noChangeArrowheads="1"/>
          </p:cNvSpPr>
          <p:nvPr/>
        </p:nvSpPr>
        <p:spPr bwMode="auto">
          <a:xfrm rot="21540000">
            <a:off x="4678401" y="3629223"/>
            <a:ext cx="573757" cy="573757"/>
          </a:xfrm>
          <a:prstGeom prst="ellipse">
            <a:avLst/>
          </a:prstGeom>
          <a:solidFill>
            <a:schemeClr val="accent5">
              <a:lumMod val="75000"/>
              <a:alpha val="82000"/>
            </a:schemeClr>
          </a:solidFill>
          <a:ln>
            <a:noFill/>
          </a:ln>
        </p:spPr>
        <p:txBody>
          <a:bodyPr vert="horz" wrap="square" lIns="121920" tIns="60960" rIns="121920" bIns="60960" numCol="1" anchor="t" anchorCtr="0" compatLnSpc="1"/>
          <a:lstStyle/>
          <a:p>
            <a:endParaRPr lang="en-US" sz="3200"/>
          </a:p>
        </p:txBody>
      </p:sp>
      <p:sp>
        <p:nvSpPr>
          <p:cNvPr id="113" name="AutoShape 96"/>
          <p:cNvSpPr/>
          <p:nvPr/>
        </p:nvSpPr>
        <p:spPr bwMode="auto">
          <a:xfrm>
            <a:off x="4846703" y="3780043"/>
            <a:ext cx="246651" cy="2467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chemeClr val="bg1"/>
          </a:solidFill>
          <a:ln>
            <a:noFill/>
          </a:ln>
          <a:effectLst/>
        </p:spPr>
        <p:txBody>
          <a:bodyPr lIns="50789" tIns="50789" rIns="50789" bIns="50789" anchor="ctr"/>
          <a:lstStyle/>
          <a:p>
            <a:pPr defTabSz="456565">
              <a:defRPr/>
            </a:pPr>
            <a:endParaRPr lang="es-ES" sz="290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114" name="TextBox 16"/>
          <p:cNvSpPr txBox="1"/>
          <p:nvPr/>
        </p:nvSpPr>
        <p:spPr>
          <a:xfrm>
            <a:off x="1806814" y="5444686"/>
            <a:ext cx="1303818" cy="338554"/>
          </a:xfrm>
          <a:prstGeom prst="rect">
            <a:avLst/>
          </a:prstGeom>
          <a:noFill/>
        </p:spPr>
        <p:txBody>
          <a:bodyPr wrap="none" rtlCol="0">
            <a:spAutoFit/>
          </a:bodyPr>
          <a:lstStyle/>
          <a:p>
            <a:r>
              <a:rPr lang="en-US" sz="1600" dirty="0" smtClean="0">
                <a:solidFill>
                  <a:srgbClr val="243152"/>
                </a:solidFill>
              </a:rPr>
              <a:t>STEP BY STEP</a:t>
            </a:r>
            <a:endParaRPr lang="en-US" sz="1600" dirty="0">
              <a:solidFill>
                <a:srgbClr val="243152"/>
              </a:solidFill>
            </a:endParaRPr>
          </a:p>
        </p:txBody>
      </p:sp>
      <p:sp>
        <p:nvSpPr>
          <p:cNvPr id="119" name="TextBox 16"/>
          <p:cNvSpPr txBox="1"/>
          <p:nvPr/>
        </p:nvSpPr>
        <p:spPr>
          <a:xfrm>
            <a:off x="3990989" y="4585533"/>
            <a:ext cx="508601" cy="338554"/>
          </a:xfrm>
          <a:prstGeom prst="rect">
            <a:avLst/>
          </a:prstGeom>
          <a:noFill/>
        </p:spPr>
        <p:txBody>
          <a:bodyPr wrap="none" rtlCol="0">
            <a:spAutoFit/>
          </a:bodyPr>
          <a:lstStyle/>
          <a:p>
            <a:pPr algn="ctr"/>
            <a:r>
              <a:rPr lang="en-US" sz="1600" dirty="0" smtClean="0">
                <a:solidFill>
                  <a:srgbClr val="243152"/>
                </a:solidFill>
              </a:rPr>
              <a:t>text</a:t>
            </a:r>
            <a:endParaRPr lang="en-US" sz="1600" dirty="0">
              <a:solidFill>
                <a:srgbClr val="243152"/>
              </a:solidFill>
            </a:endParaRPr>
          </a:p>
        </p:txBody>
      </p:sp>
      <p:sp>
        <p:nvSpPr>
          <p:cNvPr id="120" name="TextBox 16"/>
          <p:cNvSpPr txBox="1"/>
          <p:nvPr/>
        </p:nvSpPr>
        <p:spPr>
          <a:xfrm>
            <a:off x="5387894" y="3734123"/>
            <a:ext cx="508601" cy="338554"/>
          </a:xfrm>
          <a:prstGeom prst="rect">
            <a:avLst/>
          </a:prstGeom>
          <a:noFill/>
        </p:spPr>
        <p:txBody>
          <a:bodyPr wrap="none" rtlCol="0">
            <a:spAutoFit/>
          </a:bodyPr>
          <a:lstStyle/>
          <a:p>
            <a:pPr algn="ctr"/>
            <a:r>
              <a:rPr lang="en-US" sz="1600" dirty="0" smtClean="0">
                <a:solidFill>
                  <a:srgbClr val="243152"/>
                </a:solidFill>
              </a:rPr>
              <a:t>text</a:t>
            </a:r>
            <a:endParaRPr lang="en-US" sz="1600" dirty="0">
              <a:solidFill>
                <a:srgbClr val="243152"/>
              </a:solidFill>
            </a:endParaRPr>
          </a:p>
        </p:txBody>
      </p:sp>
      <p:sp>
        <p:nvSpPr>
          <p:cNvPr id="121" name="TextBox 16"/>
          <p:cNvSpPr txBox="1"/>
          <p:nvPr/>
        </p:nvSpPr>
        <p:spPr>
          <a:xfrm>
            <a:off x="6753780" y="2911965"/>
            <a:ext cx="508601" cy="338554"/>
          </a:xfrm>
          <a:prstGeom prst="rect">
            <a:avLst/>
          </a:prstGeom>
          <a:noFill/>
        </p:spPr>
        <p:txBody>
          <a:bodyPr wrap="none" rtlCol="0">
            <a:spAutoFit/>
          </a:bodyPr>
          <a:lstStyle/>
          <a:p>
            <a:pPr algn="ctr"/>
            <a:r>
              <a:rPr lang="en-US" sz="1600" dirty="0" smtClean="0">
                <a:solidFill>
                  <a:srgbClr val="243152"/>
                </a:solidFill>
              </a:rPr>
              <a:t>text</a:t>
            </a:r>
            <a:endParaRPr lang="en-US" sz="1600" dirty="0">
              <a:solidFill>
                <a:srgbClr val="243152"/>
              </a:solidFill>
            </a:endParaRPr>
          </a:p>
        </p:txBody>
      </p:sp>
      <p:sp>
        <p:nvSpPr>
          <p:cNvPr id="122" name="TextBox 16"/>
          <p:cNvSpPr txBox="1"/>
          <p:nvPr/>
        </p:nvSpPr>
        <p:spPr>
          <a:xfrm>
            <a:off x="8137040" y="2072632"/>
            <a:ext cx="508601" cy="338554"/>
          </a:xfrm>
          <a:prstGeom prst="rect">
            <a:avLst/>
          </a:prstGeom>
          <a:noFill/>
        </p:spPr>
        <p:txBody>
          <a:bodyPr wrap="none" rtlCol="0">
            <a:spAutoFit/>
          </a:bodyPr>
          <a:lstStyle/>
          <a:p>
            <a:pPr algn="ctr"/>
            <a:r>
              <a:rPr lang="en-US" sz="1600" dirty="0" smtClean="0">
                <a:solidFill>
                  <a:srgbClr val="243152"/>
                </a:solidFill>
              </a:rPr>
              <a:t>text</a:t>
            </a:r>
            <a:endParaRPr lang="en-US" sz="1600" dirty="0">
              <a:solidFill>
                <a:srgbClr val="243152"/>
              </a:solidFill>
            </a:endParaRPr>
          </a:p>
        </p:txBody>
      </p:sp>
      <p:sp>
        <p:nvSpPr>
          <p:cNvPr id="123" name="文本框 122"/>
          <p:cNvSpPr txBox="1"/>
          <p:nvPr/>
        </p:nvSpPr>
        <p:spPr>
          <a:xfrm>
            <a:off x="3929330" y="5133172"/>
            <a:ext cx="2124144"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4" name="文本框 123"/>
          <p:cNvSpPr txBox="1"/>
          <p:nvPr/>
        </p:nvSpPr>
        <p:spPr>
          <a:xfrm>
            <a:off x="5368414" y="4257346"/>
            <a:ext cx="2124144"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5" name="文本框 124"/>
          <p:cNvSpPr txBox="1"/>
          <p:nvPr/>
        </p:nvSpPr>
        <p:spPr>
          <a:xfrm>
            <a:off x="6689290" y="3421464"/>
            <a:ext cx="2124144"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26" name="文本框 125"/>
          <p:cNvSpPr txBox="1"/>
          <p:nvPr/>
        </p:nvSpPr>
        <p:spPr>
          <a:xfrm>
            <a:off x="8095280" y="2588145"/>
            <a:ext cx="2124144" cy="784830"/>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left)">
                                      <p:cBhvr>
                                        <p:cTn id="7" dur="200"/>
                                        <p:tgtEl>
                                          <p:spTgt spid="9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6"/>
                                        </p:tgtEl>
                                        <p:attrNameLst>
                                          <p:attrName>style.visibility</p:attrName>
                                        </p:attrNameLst>
                                      </p:cBhvr>
                                      <p:to>
                                        <p:strVal val="visible"/>
                                      </p:to>
                                    </p:set>
                                    <p:animEffect transition="in" filter="fade">
                                      <p:cBhvr>
                                        <p:cTn id="11" dur="200"/>
                                        <p:tgtEl>
                                          <p:spTgt spid="96"/>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wipe(down)">
                                      <p:cBhvr>
                                        <p:cTn id="15" dur="200"/>
                                        <p:tgtEl>
                                          <p:spTgt spid="9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wipe(left)">
                                      <p:cBhvr>
                                        <p:cTn id="19" dur="200"/>
                                        <p:tgtEl>
                                          <p:spTgt spid="9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9"/>
                                        </p:tgtEl>
                                        <p:attrNameLst>
                                          <p:attrName>style.visibility</p:attrName>
                                        </p:attrNameLst>
                                      </p:cBhvr>
                                      <p:to>
                                        <p:strVal val="visible"/>
                                      </p:to>
                                    </p:set>
                                    <p:animEffect transition="in" filter="fade">
                                      <p:cBhvr>
                                        <p:cTn id="23" dur="200"/>
                                        <p:tgtEl>
                                          <p:spTgt spid="99"/>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wipe(down)">
                                      <p:cBhvr>
                                        <p:cTn id="27" dur="200"/>
                                        <p:tgtEl>
                                          <p:spTgt spid="98"/>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97"/>
                                        </p:tgtEl>
                                        <p:attrNameLst>
                                          <p:attrName>style.visibility</p:attrName>
                                        </p:attrNameLst>
                                      </p:cBhvr>
                                      <p:to>
                                        <p:strVal val="visible"/>
                                      </p:to>
                                    </p:set>
                                    <p:animEffect transition="in" filter="wipe(left)">
                                      <p:cBhvr>
                                        <p:cTn id="31" dur="200"/>
                                        <p:tgtEl>
                                          <p:spTgt spid="9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0"/>
                                        </p:tgtEl>
                                        <p:attrNameLst>
                                          <p:attrName>style.visibility</p:attrName>
                                        </p:attrNameLst>
                                      </p:cBhvr>
                                      <p:to>
                                        <p:strVal val="visible"/>
                                      </p:to>
                                    </p:set>
                                    <p:animEffect transition="in" filter="fade">
                                      <p:cBhvr>
                                        <p:cTn id="35" dur="200"/>
                                        <p:tgtEl>
                                          <p:spTgt spid="100"/>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91"/>
                                        </p:tgtEl>
                                        <p:attrNameLst>
                                          <p:attrName>style.visibility</p:attrName>
                                        </p:attrNameLst>
                                      </p:cBhvr>
                                      <p:to>
                                        <p:strVal val="visible"/>
                                      </p:to>
                                    </p:set>
                                    <p:animEffect transition="in" filter="wipe(down)">
                                      <p:cBhvr>
                                        <p:cTn id="39" dur="200"/>
                                        <p:tgtEl>
                                          <p:spTgt spid="91"/>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wipe(left)">
                                      <p:cBhvr>
                                        <p:cTn id="43" dur="200"/>
                                        <p:tgtEl>
                                          <p:spTgt spid="90"/>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92"/>
                                        </p:tgtEl>
                                        <p:attrNameLst>
                                          <p:attrName>style.visibility</p:attrName>
                                        </p:attrNameLst>
                                      </p:cBhvr>
                                      <p:to>
                                        <p:strVal val="visible"/>
                                      </p:to>
                                    </p:set>
                                    <p:animEffect transition="in" filter="fade">
                                      <p:cBhvr>
                                        <p:cTn id="47" dur="200"/>
                                        <p:tgtEl>
                                          <p:spTgt spid="92"/>
                                        </p:tgtEl>
                                      </p:cBhvr>
                                    </p:animEffect>
                                  </p:childTnLst>
                                </p:cTn>
                              </p:par>
                            </p:childTnLst>
                          </p:cTn>
                        </p:par>
                        <p:par>
                          <p:cTn id="48" fill="hold">
                            <p:stCondLst>
                              <p:cond delay="5500"/>
                            </p:stCondLst>
                            <p:childTnLst>
                              <p:par>
                                <p:cTn id="49" presetID="22" presetClass="entr" presetSubtype="4" fill="hold" nodeType="afterEffect">
                                  <p:stCondLst>
                                    <p:cond delay="0"/>
                                  </p:stCondLst>
                                  <p:childTnLst>
                                    <p:set>
                                      <p:cBhvr>
                                        <p:cTn id="50" dur="1" fill="hold">
                                          <p:stCondLst>
                                            <p:cond delay="0"/>
                                          </p:stCondLst>
                                        </p:cTn>
                                        <p:tgtEl>
                                          <p:spTgt spid="89"/>
                                        </p:tgtEl>
                                        <p:attrNameLst>
                                          <p:attrName>style.visibility</p:attrName>
                                        </p:attrNameLst>
                                      </p:cBhvr>
                                      <p:to>
                                        <p:strVal val="visible"/>
                                      </p:to>
                                    </p:set>
                                    <p:animEffect transition="in" filter="wipe(down)">
                                      <p:cBhvr>
                                        <p:cTn id="51" dur="200"/>
                                        <p:tgtEl>
                                          <p:spTgt spid="89"/>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88"/>
                                        </p:tgtEl>
                                        <p:attrNameLst>
                                          <p:attrName>style.visibility</p:attrName>
                                        </p:attrNameLst>
                                      </p:cBhvr>
                                      <p:to>
                                        <p:strVal val="visible"/>
                                      </p:to>
                                    </p:set>
                                    <p:animEffect transition="in" filter="wipe(left)">
                                      <p:cBhvr>
                                        <p:cTn id="55" dur="200"/>
                                        <p:tgtEl>
                                          <p:spTgt spid="88"/>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01"/>
                                        </p:tgtEl>
                                        <p:attrNameLst>
                                          <p:attrName>style.visibility</p:attrName>
                                        </p:attrNameLst>
                                      </p:cBhvr>
                                      <p:to>
                                        <p:strVal val="visible"/>
                                      </p:to>
                                    </p:set>
                                    <p:animEffect transition="in" filter="fade">
                                      <p:cBhvr>
                                        <p:cTn id="59" dur="2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6" grpId="0" animBg="1"/>
      <p:bldP spid="99" grpId="0" animBg="1"/>
      <p:bldP spid="100" grpId="0" animBg="1"/>
      <p:bldP spid="10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5" name="文本框 14"/>
          <p:cNvSpPr txBox="1"/>
          <p:nvPr/>
        </p:nvSpPr>
        <p:spPr>
          <a:xfrm>
            <a:off x="3616035" y="3344878"/>
            <a:ext cx="4959929" cy="523220"/>
          </a:xfrm>
          <a:prstGeom prst="rect">
            <a:avLst/>
          </a:prstGeom>
          <a:noFill/>
        </p:spPr>
        <p:txBody>
          <a:bodyPr wrap="square" rtlCol="0">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课题研究的思路与方法</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584946" y="3868098"/>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grpSp>
        <p:nvGrpSpPr>
          <p:cNvPr id="47" name="组合 69"/>
          <p:cNvGrpSpPr/>
          <p:nvPr/>
        </p:nvGrpSpPr>
        <p:grpSpPr>
          <a:xfrm rot="1825908">
            <a:off x="1349366" y="1981819"/>
            <a:ext cx="725746" cy="461665"/>
            <a:chOff x="781750" y="2470713"/>
            <a:chExt cx="982498" cy="624992"/>
          </a:xfrm>
        </p:grpSpPr>
        <p:sp>
          <p:nvSpPr>
            <p:cNvPr id="52" name="圆角矩形 70"/>
            <p:cNvSpPr/>
            <p:nvPr/>
          </p:nvSpPr>
          <p:spPr>
            <a:xfrm>
              <a:off x="844200" y="2555036"/>
              <a:ext cx="920048" cy="453177"/>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11"/>
            <p:cNvSpPr txBox="1"/>
            <p:nvPr/>
          </p:nvSpPr>
          <p:spPr>
            <a:xfrm>
              <a:off x="781750" y="2470713"/>
              <a:ext cx="744782" cy="624992"/>
            </a:xfrm>
            <a:prstGeom prst="rect">
              <a:avLst/>
            </a:prstGeom>
            <a:noFill/>
          </p:spPr>
          <p:txBody>
            <a:bodyPr wrap="none" rtlCol="0">
              <a:spAutoFit/>
            </a:bodyPr>
            <a:lstStyle/>
            <a:p>
              <a:r>
                <a:rPr lang="en-US" altLang="zh-CN" sz="2400" dirty="0" smtClean="0">
                  <a:solidFill>
                    <a:srgbClr val="243152"/>
                  </a:solidFill>
                  <a:latin typeface="微软雅黑" panose="020B0503020204020204" pitchFamily="34" charset="-122"/>
                  <a:ea typeface="微软雅黑" panose="020B0503020204020204" pitchFamily="34" charset="-122"/>
                  <a:cs typeface="Aharoni" pitchFamily="2" charset="-79"/>
                </a:rPr>
                <a:t>01</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grpSp>
      <p:sp>
        <p:nvSpPr>
          <p:cNvPr id="48" name="等腰三角形 6"/>
          <p:cNvSpPr/>
          <p:nvPr/>
        </p:nvSpPr>
        <p:spPr>
          <a:xfrm rot="5400000">
            <a:off x="2141804" y="2310036"/>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6"/>
          <p:cNvSpPr/>
          <p:nvPr/>
        </p:nvSpPr>
        <p:spPr>
          <a:xfrm rot="5400000">
            <a:off x="2381974" y="2574698"/>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6"/>
          <p:cNvSpPr/>
          <p:nvPr/>
        </p:nvSpPr>
        <p:spPr>
          <a:xfrm rot="5400000">
            <a:off x="1278042" y="2405546"/>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6"/>
          <p:cNvSpPr/>
          <p:nvPr/>
        </p:nvSpPr>
        <p:spPr>
          <a:xfrm rot="5400000">
            <a:off x="2428330" y="2522248"/>
            <a:ext cx="269090" cy="233830"/>
          </a:xfrm>
          <a:custGeom>
            <a:avLst/>
            <a:gdLst>
              <a:gd name="connsiteX0" fmla="*/ 1417657 w 1417657"/>
              <a:gd name="connsiteY0" fmla="*/ 1136219 h 1244094"/>
              <a:gd name="connsiteX1" fmla="*/ 1355376 w 1417657"/>
              <a:gd name="connsiteY1" fmla="*/ 1244094 h 1244094"/>
              <a:gd name="connsiteX2" fmla="*/ 62282 w 1417657"/>
              <a:gd name="connsiteY2" fmla="*/ 1244094 h 1244094"/>
              <a:gd name="connsiteX3" fmla="*/ 0 w 1417657"/>
              <a:gd name="connsiteY3" fmla="*/ 1136220 h 1244094"/>
              <a:gd name="connsiteX4" fmla="*/ 646118 w 1417657"/>
              <a:gd name="connsiteY4" fmla="*/ 22224 h 1244094"/>
              <a:gd name="connsiteX5" fmla="*/ 771540 w 1417657"/>
              <a:gd name="connsiteY5" fmla="*/ 22224 h 1244094"/>
              <a:gd name="connsiteX6" fmla="*/ 1417657 w 1417657"/>
              <a:gd name="connsiteY6" fmla="*/ 1136219 h 1244094"/>
              <a:gd name="connsiteX0-1" fmla="*/ 1417657 w 1417657"/>
              <a:gd name="connsiteY0-2" fmla="*/ 1148021 h 1255896"/>
              <a:gd name="connsiteX1-3" fmla="*/ 1355376 w 1417657"/>
              <a:gd name="connsiteY1-4" fmla="*/ 1255896 h 1255896"/>
              <a:gd name="connsiteX2-5" fmla="*/ 62282 w 1417657"/>
              <a:gd name="connsiteY2-6" fmla="*/ 1255896 h 1255896"/>
              <a:gd name="connsiteX3-7" fmla="*/ 0 w 1417657"/>
              <a:gd name="connsiteY3-8" fmla="*/ 1148022 h 1255896"/>
              <a:gd name="connsiteX4-9" fmla="*/ 646118 w 1417657"/>
              <a:gd name="connsiteY4-10" fmla="*/ 34026 h 1255896"/>
              <a:gd name="connsiteX5-11" fmla="*/ 771540 w 1417657"/>
              <a:gd name="connsiteY5-12" fmla="*/ 34026 h 1255896"/>
              <a:gd name="connsiteX6-13" fmla="*/ 1417657 w 1417657"/>
              <a:gd name="connsiteY6-14" fmla="*/ 1148021 h 1255896"/>
              <a:gd name="connsiteX0-15" fmla="*/ 1417657 w 1417657"/>
              <a:gd name="connsiteY0-16" fmla="*/ 1145256 h 1253131"/>
              <a:gd name="connsiteX1-17" fmla="*/ 1355376 w 1417657"/>
              <a:gd name="connsiteY1-18" fmla="*/ 1253131 h 1253131"/>
              <a:gd name="connsiteX2-19" fmla="*/ 62282 w 1417657"/>
              <a:gd name="connsiteY2-20" fmla="*/ 1253131 h 1253131"/>
              <a:gd name="connsiteX3-21" fmla="*/ 0 w 1417657"/>
              <a:gd name="connsiteY3-22" fmla="*/ 1145257 h 1253131"/>
              <a:gd name="connsiteX4-23" fmla="*/ 646118 w 1417657"/>
              <a:gd name="connsiteY4-24" fmla="*/ 31261 h 1253131"/>
              <a:gd name="connsiteX5-25" fmla="*/ 771540 w 1417657"/>
              <a:gd name="connsiteY5-26" fmla="*/ 31261 h 1253131"/>
              <a:gd name="connsiteX6-27" fmla="*/ 1417657 w 1417657"/>
              <a:gd name="connsiteY6-28" fmla="*/ 1145256 h 1253131"/>
              <a:gd name="connsiteX0-29" fmla="*/ 1422255 w 1422255"/>
              <a:gd name="connsiteY0-30" fmla="*/ 1145256 h 1253131"/>
              <a:gd name="connsiteX1-31" fmla="*/ 1359974 w 1422255"/>
              <a:gd name="connsiteY1-32" fmla="*/ 1253131 h 1253131"/>
              <a:gd name="connsiteX2-33" fmla="*/ 66880 w 1422255"/>
              <a:gd name="connsiteY2-34" fmla="*/ 1253131 h 1253131"/>
              <a:gd name="connsiteX3-35" fmla="*/ 4598 w 1422255"/>
              <a:gd name="connsiteY3-36" fmla="*/ 1145257 h 1253131"/>
              <a:gd name="connsiteX4-37" fmla="*/ 650716 w 1422255"/>
              <a:gd name="connsiteY4-38" fmla="*/ 31261 h 1253131"/>
              <a:gd name="connsiteX5-39" fmla="*/ 776138 w 1422255"/>
              <a:gd name="connsiteY5-40" fmla="*/ 31261 h 1253131"/>
              <a:gd name="connsiteX6-41" fmla="*/ 1422255 w 1422255"/>
              <a:gd name="connsiteY6-42" fmla="*/ 1145256 h 1253131"/>
              <a:gd name="connsiteX0-43" fmla="*/ 1426204 w 1426204"/>
              <a:gd name="connsiteY0-44" fmla="*/ 1145256 h 1253131"/>
              <a:gd name="connsiteX1-45" fmla="*/ 1363923 w 1426204"/>
              <a:gd name="connsiteY1-46" fmla="*/ 1253131 h 1253131"/>
              <a:gd name="connsiteX2-47" fmla="*/ 70829 w 1426204"/>
              <a:gd name="connsiteY2-48" fmla="*/ 1253131 h 1253131"/>
              <a:gd name="connsiteX3-49" fmla="*/ 8547 w 1426204"/>
              <a:gd name="connsiteY3-50" fmla="*/ 1145257 h 1253131"/>
              <a:gd name="connsiteX4-51" fmla="*/ 654665 w 1426204"/>
              <a:gd name="connsiteY4-52" fmla="*/ 31261 h 1253131"/>
              <a:gd name="connsiteX5-53" fmla="*/ 780087 w 1426204"/>
              <a:gd name="connsiteY5-54" fmla="*/ 31261 h 1253131"/>
              <a:gd name="connsiteX6-55" fmla="*/ 1426204 w 1426204"/>
              <a:gd name="connsiteY6-56" fmla="*/ 1145256 h 1253131"/>
              <a:gd name="connsiteX0-57" fmla="*/ 1429268 w 1429268"/>
              <a:gd name="connsiteY0-58" fmla="*/ 1145256 h 1253131"/>
              <a:gd name="connsiteX1-59" fmla="*/ 1366987 w 1429268"/>
              <a:gd name="connsiteY1-60" fmla="*/ 1253131 h 1253131"/>
              <a:gd name="connsiteX2-61" fmla="*/ 73893 w 1429268"/>
              <a:gd name="connsiteY2-62" fmla="*/ 1253131 h 1253131"/>
              <a:gd name="connsiteX3-63" fmla="*/ 11611 w 1429268"/>
              <a:gd name="connsiteY3-64" fmla="*/ 1145257 h 1253131"/>
              <a:gd name="connsiteX4-65" fmla="*/ 657729 w 1429268"/>
              <a:gd name="connsiteY4-66" fmla="*/ 31261 h 1253131"/>
              <a:gd name="connsiteX5-67" fmla="*/ 783151 w 1429268"/>
              <a:gd name="connsiteY5-68" fmla="*/ 31261 h 1253131"/>
              <a:gd name="connsiteX6-69" fmla="*/ 1429268 w 1429268"/>
              <a:gd name="connsiteY6-70" fmla="*/ 1145256 h 1253131"/>
              <a:gd name="connsiteX0-71" fmla="*/ 1429268 w 1435433"/>
              <a:gd name="connsiteY0-72" fmla="*/ 1145256 h 1253131"/>
              <a:gd name="connsiteX1-73" fmla="*/ 1366987 w 1435433"/>
              <a:gd name="connsiteY1-74" fmla="*/ 1253131 h 1253131"/>
              <a:gd name="connsiteX2-75" fmla="*/ 73893 w 1435433"/>
              <a:gd name="connsiteY2-76" fmla="*/ 1253131 h 1253131"/>
              <a:gd name="connsiteX3-77" fmla="*/ 11611 w 1435433"/>
              <a:gd name="connsiteY3-78" fmla="*/ 1145257 h 1253131"/>
              <a:gd name="connsiteX4-79" fmla="*/ 657729 w 1435433"/>
              <a:gd name="connsiteY4-80" fmla="*/ 31261 h 1253131"/>
              <a:gd name="connsiteX5-81" fmla="*/ 783151 w 1435433"/>
              <a:gd name="connsiteY5-82" fmla="*/ 31261 h 1253131"/>
              <a:gd name="connsiteX6-83" fmla="*/ 1429268 w 1435433"/>
              <a:gd name="connsiteY6-84" fmla="*/ 1145256 h 1253131"/>
              <a:gd name="connsiteX0-85" fmla="*/ 1429268 w 1438819"/>
              <a:gd name="connsiteY0-86" fmla="*/ 1145256 h 1253131"/>
              <a:gd name="connsiteX1-87" fmla="*/ 1366987 w 1438819"/>
              <a:gd name="connsiteY1-88" fmla="*/ 1253131 h 1253131"/>
              <a:gd name="connsiteX2-89" fmla="*/ 73893 w 1438819"/>
              <a:gd name="connsiteY2-90" fmla="*/ 1253131 h 1253131"/>
              <a:gd name="connsiteX3-91" fmla="*/ 11611 w 1438819"/>
              <a:gd name="connsiteY3-92" fmla="*/ 1145257 h 1253131"/>
              <a:gd name="connsiteX4-93" fmla="*/ 657729 w 1438819"/>
              <a:gd name="connsiteY4-94" fmla="*/ 31261 h 1253131"/>
              <a:gd name="connsiteX5-95" fmla="*/ 783151 w 1438819"/>
              <a:gd name="connsiteY5-96" fmla="*/ 31261 h 1253131"/>
              <a:gd name="connsiteX6-97" fmla="*/ 1429268 w 1438819"/>
              <a:gd name="connsiteY6-98" fmla="*/ 1145256 h 1253131"/>
              <a:gd name="connsiteX0-99" fmla="*/ 1429268 w 1439817"/>
              <a:gd name="connsiteY0-100" fmla="*/ 1145256 h 1253131"/>
              <a:gd name="connsiteX1-101" fmla="*/ 1366987 w 1439817"/>
              <a:gd name="connsiteY1-102" fmla="*/ 1253131 h 1253131"/>
              <a:gd name="connsiteX2-103" fmla="*/ 73893 w 1439817"/>
              <a:gd name="connsiteY2-104" fmla="*/ 1253131 h 1253131"/>
              <a:gd name="connsiteX3-105" fmla="*/ 11611 w 1439817"/>
              <a:gd name="connsiteY3-106" fmla="*/ 1145257 h 1253131"/>
              <a:gd name="connsiteX4-107" fmla="*/ 657729 w 1439817"/>
              <a:gd name="connsiteY4-108" fmla="*/ 31261 h 1253131"/>
              <a:gd name="connsiteX5-109" fmla="*/ 783151 w 1439817"/>
              <a:gd name="connsiteY5-110" fmla="*/ 31261 h 1253131"/>
              <a:gd name="connsiteX6-111" fmla="*/ 1429268 w 1439817"/>
              <a:gd name="connsiteY6-112" fmla="*/ 1145256 h 1253131"/>
              <a:gd name="connsiteX0-113" fmla="*/ 1429268 w 1442096"/>
              <a:gd name="connsiteY0-114" fmla="*/ 1145256 h 1253131"/>
              <a:gd name="connsiteX1-115" fmla="*/ 1366987 w 1442096"/>
              <a:gd name="connsiteY1-116" fmla="*/ 1253131 h 1253131"/>
              <a:gd name="connsiteX2-117" fmla="*/ 73893 w 1442096"/>
              <a:gd name="connsiteY2-118" fmla="*/ 1253131 h 1253131"/>
              <a:gd name="connsiteX3-119" fmla="*/ 11611 w 1442096"/>
              <a:gd name="connsiteY3-120" fmla="*/ 1145257 h 1253131"/>
              <a:gd name="connsiteX4-121" fmla="*/ 657729 w 1442096"/>
              <a:gd name="connsiteY4-122" fmla="*/ 31261 h 1253131"/>
              <a:gd name="connsiteX5-123" fmla="*/ 783151 w 1442096"/>
              <a:gd name="connsiteY5-124" fmla="*/ 31261 h 1253131"/>
              <a:gd name="connsiteX6-125" fmla="*/ 1429268 w 1442096"/>
              <a:gd name="connsiteY6-126" fmla="*/ 1145256 h 12531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442096" h="1253131">
                <a:moveTo>
                  <a:pt x="1429268" y="1145256"/>
                </a:moveTo>
                <a:cubicBezTo>
                  <a:pt x="1458514" y="1197883"/>
                  <a:pt x="1437753" y="1250511"/>
                  <a:pt x="1366987" y="1253131"/>
                </a:cubicBezTo>
                <a:lnTo>
                  <a:pt x="73893" y="1253131"/>
                </a:lnTo>
                <a:cubicBezTo>
                  <a:pt x="10269" y="1250510"/>
                  <a:pt x="-17634" y="1185977"/>
                  <a:pt x="11611" y="1145257"/>
                </a:cubicBezTo>
                <a:lnTo>
                  <a:pt x="657729" y="31261"/>
                </a:lnTo>
                <a:cubicBezTo>
                  <a:pt x="678105" y="-9220"/>
                  <a:pt x="753250" y="-11602"/>
                  <a:pt x="783151" y="31261"/>
                </a:cubicBezTo>
                <a:lnTo>
                  <a:pt x="1429268" y="1145256"/>
                </a:lnTo>
                <a:close/>
              </a:path>
            </a:pathLst>
          </a:custGeom>
          <a:solidFill>
            <a:srgbClr val="243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115"/>
          <p:cNvSpPr>
            <a:spLocks noChangeArrowheads="1"/>
          </p:cNvSpPr>
          <p:nvPr/>
        </p:nvSpPr>
        <p:spPr bwMode="auto">
          <a:xfrm>
            <a:off x="2051144" y="2383292"/>
            <a:ext cx="292746" cy="363521"/>
          </a:xfrm>
          <a:custGeom>
            <a:avLst/>
            <a:gdLst>
              <a:gd name="T0" fmla="*/ 381 w 400"/>
              <a:gd name="T1" fmla="*/ 124 h 498"/>
              <a:gd name="T2" fmla="*/ 381 w 400"/>
              <a:gd name="T3" fmla="*/ 124 h 498"/>
              <a:gd name="T4" fmla="*/ 231 w 400"/>
              <a:gd name="T5" fmla="*/ 9 h 498"/>
              <a:gd name="T6" fmla="*/ 115 w 400"/>
              <a:gd name="T7" fmla="*/ 151 h 498"/>
              <a:gd name="T8" fmla="*/ 133 w 400"/>
              <a:gd name="T9" fmla="*/ 213 h 498"/>
              <a:gd name="T10" fmla="*/ 9 w 400"/>
              <a:gd name="T11" fmla="*/ 407 h 498"/>
              <a:gd name="T12" fmla="*/ 0 w 400"/>
              <a:gd name="T13" fmla="*/ 434 h 498"/>
              <a:gd name="T14" fmla="*/ 9 w 400"/>
              <a:gd name="T15" fmla="*/ 478 h 498"/>
              <a:gd name="T16" fmla="*/ 27 w 400"/>
              <a:gd name="T17" fmla="*/ 497 h 498"/>
              <a:gd name="T18" fmla="*/ 62 w 400"/>
              <a:gd name="T19" fmla="*/ 487 h 498"/>
              <a:gd name="T20" fmla="*/ 89 w 400"/>
              <a:gd name="T21" fmla="*/ 470 h 498"/>
              <a:gd name="T22" fmla="*/ 142 w 400"/>
              <a:gd name="T23" fmla="*/ 390 h 498"/>
              <a:gd name="T24" fmla="*/ 142 w 400"/>
              <a:gd name="T25" fmla="*/ 390 h 498"/>
              <a:gd name="T26" fmla="*/ 177 w 400"/>
              <a:gd name="T27" fmla="*/ 381 h 498"/>
              <a:gd name="T28" fmla="*/ 231 w 400"/>
              <a:gd name="T29" fmla="*/ 284 h 498"/>
              <a:gd name="T30" fmla="*/ 293 w 400"/>
              <a:gd name="T31" fmla="*/ 284 h 498"/>
              <a:gd name="T32" fmla="*/ 381 w 400"/>
              <a:gd name="T33" fmla="*/ 124 h 498"/>
              <a:gd name="T34" fmla="*/ 319 w 400"/>
              <a:gd name="T35" fmla="*/ 159 h 498"/>
              <a:gd name="T36" fmla="*/ 319 w 400"/>
              <a:gd name="T37" fmla="*/ 159 h 498"/>
              <a:gd name="T38" fmla="*/ 256 w 400"/>
              <a:gd name="T39" fmla="*/ 142 h 498"/>
              <a:gd name="T40" fmla="*/ 221 w 400"/>
              <a:gd name="T41" fmla="*/ 80 h 498"/>
              <a:gd name="T42" fmla="*/ 310 w 400"/>
              <a:gd name="T43" fmla="*/ 71 h 498"/>
              <a:gd name="T44" fmla="*/ 319 w 400"/>
              <a:gd name="T45" fmla="*/ 15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 h="498">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lnTo>
                  <a:pt x="142" y="390"/>
                </a:ln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rgbClr val="243152"/>
          </a:solidFill>
          <a:ln>
            <a:noFill/>
          </a:ln>
          <a:effectLst/>
        </p:spPr>
        <p:txBody>
          <a:bodyPr wrap="none" anchor="ctr"/>
          <a:lstStyle/>
          <a:p>
            <a:endParaRPr lang="en-US" sz="900"/>
          </a:p>
        </p:txBody>
      </p:sp>
      <p:sp>
        <p:nvSpPr>
          <p:cNvPr id="65" name="圆角矩形 133"/>
          <p:cNvSpPr/>
          <p:nvPr/>
        </p:nvSpPr>
        <p:spPr>
          <a:xfrm rot="1825908">
            <a:off x="3903754" y="2055950"/>
            <a:ext cx="679616" cy="334750"/>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43152"/>
              </a:solidFill>
              <a:latin typeface="微软雅黑" panose="020B0503020204020204" pitchFamily="34" charset="-122"/>
              <a:ea typeface="微软雅黑" panose="020B0503020204020204" pitchFamily="34" charset="-122"/>
            </a:endParaRPr>
          </a:p>
        </p:txBody>
      </p:sp>
      <p:sp>
        <p:nvSpPr>
          <p:cNvPr id="66" name="TextBox 22"/>
          <p:cNvSpPr txBox="1"/>
          <p:nvPr/>
        </p:nvSpPr>
        <p:spPr>
          <a:xfrm rot="1825908">
            <a:off x="3872305" y="1937350"/>
            <a:ext cx="550150" cy="461665"/>
          </a:xfrm>
          <a:prstGeom prst="rect">
            <a:avLst/>
          </a:prstGeom>
          <a:noFill/>
        </p:spPr>
        <p:txBody>
          <a:bodyPr wrap="none" rtlCol="0">
            <a:spAutoFit/>
          </a:bodyPr>
          <a:lstStyle/>
          <a:p>
            <a:r>
              <a:rPr lang="en-US" altLang="zh-CN" sz="2400" dirty="0" smtClean="0">
                <a:solidFill>
                  <a:srgbClr val="243152"/>
                </a:solidFill>
                <a:latin typeface="微软雅黑" panose="020B0503020204020204" pitchFamily="34" charset="-122"/>
                <a:ea typeface="微软雅黑" panose="020B0503020204020204" pitchFamily="34" charset="-122"/>
                <a:cs typeface="Aharoni" pitchFamily="2" charset="-79"/>
              </a:rPr>
              <a:t>02</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sp>
        <p:nvSpPr>
          <p:cNvPr id="59" name="等腰三角形 6"/>
          <p:cNvSpPr/>
          <p:nvPr/>
        </p:nvSpPr>
        <p:spPr>
          <a:xfrm rot="5400000">
            <a:off x="4652647" y="2310036"/>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6"/>
          <p:cNvSpPr/>
          <p:nvPr/>
        </p:nvSpPr>
        <p:spPr>
          <a:xfrm rot="5400000">
            <a:off x="4892817" y="2574698"/>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
          <p:cNvSpPr/>
          <p:nvPr/>
        </p:nvSpPr>
        <p:spPr>
          <a:xfrm rot="5400000">
            <a:off x="3788885" y="2405546"/>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16"/>
          <p:cNvGrpSpPr/>
          <p:nvPr/>
        </p:nvGrpSpPr>
        <p:grpSpPr>
          <a:xfrm>
            <a:off x="4956803" y="2506543"/>
            <a:ext cx="233829" cy="270000"/>
            <a:chOff x="5961062" y="1094681"/>
            <a:chExt cx="233829" cy="270000"/>
          </a:xfrm>
          <a:solidFill>
            <a:srgbClr val="243152"/>
          </a:solidFill>
        </p:grpSpPr>
        <p:sp>
          <p:nvSpPr>
            <p:cNvPr id="63" name="矩形 15"/>
            <p:cNvSpPr/>
            <p:nvPr/>
          </p:nvSpPr>
          <p:spPr>
            <a:xfrm>
              <a:off x="5961062" y="1206821"/>
              <a:ext cx="23382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171"/>
            <p:cNvSpPr/>
            <p:nvPr/>
          </p:nvSpPr>
          <p:spPr>
            <a:xfrm rot="5400000">
              <a:off x="5942975" y="1206821"/>
              <a:ext cx="270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Freeform 28"/>
          <p:cNvSpPr>
            <a:spLocks noChangeArrowheads="1"/>
          </p:cNvSpPr>
          <p:nvPr/>
        </p:nvSpPr>
        <p:spPr bwMode="auto">
          <a:xfrm>
            <a:off x="4572347" y="2445978"/>
            <a:ext cx="363521" cy="305614"/>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rgbClr val="243152"/>
          </a:solidFill>
          <a:ln>
            <a:noFill/>
          </a:ln>
          <a:effectLst/>
        </p:spPr>
        <p:txBody>
          <a:bodyPr wrap="none" anchor="ctr"/>
          <a:lstStyle/>
          <a:p>
            <a:endParaRPr lang="en-US" sz="900"/>
          </a:p>
        </p:txBody>
      </p:sp>
      <p:sp>
        <p:nvSpPr>
          <p:cNvPr id="78" name="圆角矩形 160"/>
          <p:cNvSpPr/>
          <p:nvPr/>
        </p:nvSpPr>
        <p:spPr>
          <a:xfrm rot="1825908">
            <a:off x="6381542" y="2080656"/>
            <a:ext cx="679616" cy="334750"/>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43152"/>
              </a:solidFill>
              <a:latin typeface="微软雅黑" panose="020B0503020204020204" pitchFamily="34" charset="-122"/>
              <a:ea typeface="微软雅黑" panose="020B0503020204020204" pitchFamily="34" charset="-122"/>
            </a:endParaRPr>
          </a:p>
        </p:txBody>
      </p:sp>
      <p:sp>
        <p:nvSpPr>
          <p:cNvPr id="79" name="TextBox 33"/>
          <p:cNvSpPr txBox="1"/>
          <p:nvPr/>
        </p:nvSpPr>
        <p:spPr>
          <a:xfrm rot="1825908">
            <a:off x="6350093" y="1962056"/>
            <a:ext cx="550150" cy="461665"/>
          </a:xfrm>
          <a:prstGeom prst="rect">
            <a:avLst/>
          </a:prstGeom>
          <a:noFill/>
        </p:spPr>
        <p:txBody>
          <a:bodyPr wrap="none" rtlCol="0">
            <a:spAutoFit/>
          </a:bodyPr>
          <a:lstStyle/>
          <a:p>
            <a:r>
              <a:rPr lang="en-US" altLang="zh-CN" sz="2400" dirty="0" smtClean="0">
                <a:solidFill>
                  <a:srgbClr val="243152"/>
                </a:solidFill>
                <a:latin typeface="微软雅黑" panose="020B0503020204020204" pitchFamily="34" charset="-122"/>
                <a:ea typeface="微软雅黑" panose="020B0503020204020204" pitchFamily="34" charset="-122"/>
                <a:cs typeface="Aharoni" pitchFamily="2" charset="-79"/>
              </a:rPr>
              <a:t>03</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sp>
        <p:nvSpPr>
          <p:cNvPr id="72" name="等腰三角形 6"/>
          <p:cNvSpPr/>
          <p:nvPr/>
        </p:nvSpPr>
        <p:spPr>
          <a:xfrm rot="5400000">
            <a:off x="7130435" y="2334742"/>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6"/>
          <p:cNvSpPr/>
          <p:nvPr/>
        </p:nvSpPr>
        <p:spPr>
          <a:xfrm rot="5400000">
            <a:off x="7370605" y="2599404"/>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6"/>
          <p:cNvSpPr/>
          <p:nvPr/>
        </p:nvSpPr>
        <p:spPr>
          <a:xfrm rot="5400000">
            <a:off x="6266673" y="2430252"/>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18"/>
          <p:cNvGrpSpPr/>
          <p:nvPr/>
        </p:nvGrpSpPr>
        <p:grpSpPr>
          <a:xfrm>
            <a:off x="7490198" y="2521813"/>
            <a:ext cx="130841" cy="270000"/>
            <a:chOff x="3400966" y="3310243"/>
            <a:chExt cx="130841" cy="270000"/>
          </a:xfrm>
          <a:solidFill>
            <a:srgbClr val="243152"/>
          </a:solidFill>
        </p:grpSpPr>
        <p:sp>
          <p:nvSpPr>
            <p:cNvPr id="76" name="矩形 172"/>
            <p:cNvSpPr/>
            <p:nvPr/>
          </p:nvSpPr>
          <p:spPr>
            <a:xfrm rot="5400000">
              <a:off x="3288826" y="3422383"/>
              <a:ext cx="270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173"/>
            <p:cNvSpPr/>
            <p:nvPr/>
          </p:nvSpPr>
          <p:spPr>
            <a:xfrm rot="5400000">
              <a:off x="3418948" y="3422383"/>
              <a:ext cx="180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Freeform 38"/>
          <p:cNvSpPr>
            <a:spLocks noChangeArrowheads="1"/>
          </p:cNvSpPr>
          <p:nvPr/>
        </p:nvSpPr>
        <p:spPr bwMode="auto">
          <a:xfrm>
            <a:off x="7196064" y="2419467"/>
            <a:ext cx="147983" cy="331354"/>
          </a:xfrm>
          <a:custGeom>
            <a:avLst/>
            <a:gdLst>
              <a:gd name="T0" fmla="*/ 26 w 205"/>
              <a:gd name="T1" fmla="*/ 443 h 453"/>
              <a:gd name="T2" fmla="*/ 26 w 205"/>
              <a:gd name="T3" fmla="*/ 443 h 453"/>
              <a:gd name="T4" fmla="*/ 106 w 205"/>
              <a:gd name="T5" fmla="*/ 266 h 453"/>
              <a:gd name="T6" fmla="*/ 8 w 205"/>
              <a:gd name="T7" fmla="*/ 212 h 453"/>
              <a:gd name="T8" fmla="*/ 186 w 205"/>
              <a:gd name="T9" fmla="*/ 0 h 453"/>
              <a:gd name="T10" fmla="*/ 106 w 205"/>
              <a:gd name="T11" fmla="*/ 187 h 453"/>
              <a:gd name="T12" fmla="*/ 204 w 205"/>
              <a:gd name="T13" fmla="*/ 240 h 453"/>
              <a:gd name="T14" fmla="*/ 26 w 205"/>
              <a:gd name="T15" fmla="*/ 44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453">
                <a:moveTo>
                  <a:pt x="26" y="443"/>
                </a:moveTo>
                <a:lnTo>
                  <a:pt x="26" y="443"/>
                </a:lnTo>
                <a:cubicBezTo>
                  <a:pt x="17" y="443"/>
                  <a:pt x="106" y="266"/>
                  <a:pt x="106" y="266"/>
                </a:cubicBezTo>
                <a:cubicBezTo>
                  <a:pt x="97" y="257"/>
                  <a:pt x="8" y="231"/>
                  <a:pt x="8" y="212"/>
                </a:cubicBezTo>
                <a:cubicBezTo>
                  <a:pt x="0" y="196"/>
                  <a:pt x="177" y="0"/>
                  <a:pt x="186" y="0"/>
                </a:cubicBezTo>
                <a:cubicBezTo>
                  <a:pt x="186" y="9"/>
                  <a:pt x="106" y="177"/>
                  <a:pt x="106" y="187"/>
                </a:cubicBezTo>
                <a:cubicBezTo>
                  <a:pt x="114" y="196"/>
                  <a:pt x="204" y="222"/>
                  <a:pt x="204" y="240"/>
                </a:cubicBezTo>
                <a:cubicBezTo>
                  <a:pt x="204" y="249"/>
                  <a:pt x="35" y="452"/>
                  <a:pt x="26" y="443"/>
                </a:cubicBezTo>
              </a:path>
            </a:pathLst>
          </a:custGeom>
          <a:solidFill>
            <a:srgbClr val="243152"/>
          </a:solidFill>
          <a:ln>
            <a:noFill/>
          </a:ln>
          <a:effectLst/>
        </p:spPr>
        <p:txBody>
          <a:bodyPr wrap="none" anchor="ctr"/>
          <a:lstStyle/>
          <a:p>
            <a:endParaRPr lang="en-US" sz="900"/>
          </a:p>
        </p:txBody>
      </p:sp>
      <p:sp>
        <p:nvSpPr>
          <p:cNvPr id="120" name="圆角矩形 169"/>
          <p:cNvSpPr/>
          <p:nvPr/>
        </p:nvSpPr>
        <p:spPr>
          <a:xfrm rot="1825908">
            <a:off x="8964894" y="2055950"/>
            <a:ext cx="679616" cy="334750"/>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43152"/>
              </a:solidFill>
              <a:latin typeface="微软雅黑" panose="020B0503020204020204" pitchFamily="34" charset="-122"/>
              <a:ea typeface="微软雅黑" panose="020B0503020204020204" pitchFamily="34" charset="-122"/>
            </a:endParaRPr>
          </a:p>
        </p:txBody>
      </p:sp>
      <p:sp>
        <p:nvSpPr>
          <p:cNvPr id="121" name="TextBox 42"/>
          <p:cNvSpPr txBox="1"/>
          <p:nvPr/>
        </p:nvSpPr>
        <p:spPr>
          <a:xfrm rot="1825908">
            <a:off x="8933445" y="1937350"/>
            <a:ext cx="550150" cy="461665"/>
          </a:xfrm>
          <a:prstGeom prst="rect">
            <a:avLst/>
          </a:prstGeom>
          <a:noFill/>
        </p:spPr>
        <p:txBody>
          <a:bodyPr wrap="none" rtlCol="0">
            <a:spAutoFit/>
          </a:bodyPr>
          <a:lstStyle/>
          <a:p>
            <a:r>
              <a:rPr lang="en-US" altLang="zh-CN" sz="2400" dirty="0" smtClean="0">
                <a:solidFill>
                  <a:srgbClr val="243152"/>
                </a:solidFill>
                <a:latin typeface="微软雅黑" panose="020B0503020204020204" pitchFamily="34" charset="-122"/>
                <a:ea typeface="微软雅黑" panose="020B0503020204020204" pitchFamily="34" charset="-122"/>
                <a:cs typeface="Aharoni" pitchFamily="2" charset="-79"/>
              </a:rPr>
              <a:t>04</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sp>
        <p:nvSpPr>
          <p:cNvPr id="85" name="等腰三角形 6"/>
          <p:cNvSpPr/>
          <p:nvPr/>
        </p:nvSpPr>
        <p:spPr>
          <a:xfrm rot="5400000">
            <a:off x="9713787" y="2310036"/>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等腰三角形 6"/>
          <p:cNvSpPr/>
          <p:nvPr/>
        </p:nvSpPr>
        <p:spPr>
          <a:xfrm rot="5400000">
            <a:off x="9953957" y="2574698"/>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6"/>
          <p:cNvSpPr/>
          <p:nvPr/>
        </p:nvSpPr>
        <p:spPr>
          <a:xfrm rot="5400000">
            <a:off x="8850025" y="2405546"/>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w="25400">
            <a:solidFill>
              <a:srgbClr val="243152"/>
            </a:solidFill>
          </a:ln>
          <a:effectLst>
            <a:outerShdw blurRad="50800" dist="38100" algn="l" rotWithShape="0">
              <a:prstClr val="black">
                <a:alpha val="25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9" name="椭圆 24"/>
          <p:cNvSpPr/>
          <p:nvPr/>
        </p:nvSpPr>
        <p:spPr>
          <a:xfrm>
            <a:off x="9981773" y="2497106"/>
            <a:ext cx="270000" cy="270000"/>
          </a:xfrm>
          <a:prstGeom prst="ellipse">
            <a:avLst/>
          </a:prstGeom>
          <a:solidFill>
            <a:srgbClr val="243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Freeform 123"/>
          <p:cNvSpPr>
            <a:spLocks noChangeArrowheads="1"/>
          </p:cNvSpPr>
          <p:nvPr/>
        </p:nvSpPr>
        <p:spPr bwMode="auto">
          <a:xfrm>
            <a:off x="9618143" y="2416252"/>
            <a:ext cx="331351" cy="337784"/>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rgbClr val="243152"/>
          </a:solidFill>
          <a:ln>
            <a:noFill/>
          </a:ln>
          <a:effectLst/>
        </p:spPr>
        <p:txBody>
          <a:bodyPr wrap="none" anchor="ctr"/>
          <a:lstStyle/>
          <a:p>
            <a:endParaRPr lang="en-US" sz="900"/>
          </a:p>
        </p:txBody>
      </p:sp>
      <p:sp>
        <p:nvSpPr>
          <p:cNvPr id="131" name="圆角矩形 70"/>
          <p:cNvSpPr/>
          <p:nvPr/>
        </p:nvSpPr>
        <p:spPr>
          <a:xfrm rot="1825908">
            <a:off x="1365436" y="4311000"/>
            <a:ext cx="679616" cy="334750"/>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43152"/>
              </a:solidFill>
              <a:latin typeface="微软雅黑" panose="020B0503020204020204" pitchFamily="34" charset="-122"/>
              <a:ea typeface="微软雅黑" panose="020B0503020204020204" pitchFamily="34" charset="-122"/>
            </a:endParaRPr>
          </a:p>
        </p:txBody>
      </p:sp>
      <p:sp>
        <p:nvSpPr>
          <p:cNvPr id="132" name="TextBox 51"/>
          <p:cNvSpPr txBox="1"/>
          <p:nvPr/>
        </p:nvSpPr>
        <p:spPr>
          <a:xfrm rot="1825908">
            <a:off x="1333986" y="4192399"/>
            <a:ext cx="550151" cy="461665"/>
          </a:xfrm>
          <a:prstGeom prst="rect">
            <a:avLst/>
          </a:prstGeom>
          <a:noFill/>
        </p:spPr>
        <p:txBody>
          <a:bodyPr wrap="none" rtlCol="0">
            <a:spAutoFit/>
          </a:bodyPr>
          <a:lstStyle/>
          <a:p>
            <a:r>
              <a:rPr lang="en-US" altLang="zh-CN" sz="2400" smtClean="0">
                <a:solidFill>
                  <a:srgbClr val="243152"/>
                </a:solidFill>
                <a:latin typeface="微软雅黑" panose="020B0503020204020204" pitchFamily="34" charset="-122"/>
                <a:ea typeface="微软雅黑" panose="020B0503020204020204" pitchFamily="34" charset="-122"/>
                <a:cs typeface="Aharoni" pitchFamily="2" charset="-79"/>
              </a:rPr>
              <a:t>05</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sp>
        <p:nvSpPr>
          <p:cNvPr id="127" name="等腰三角形 6"/>
          <p:cNvSpPr/>
          <p:nvPr/>
        </p:nvSpPr>
        <p:spPr>
          <a:xfrm rot="5400000">
            <a:off x="2114328" y="4565085"/>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等腰三角形 6"/>
          <p:cNvSpPr/>
          <p:nvPr/>
        </p:nvSpPr>
        <p:spPr>
          <a:xfrm rot="5400000">
            <a:off x="2354498" y="4829747"/>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等腰三角形 6"/>
          <p:cNvSpPr/>
          <p:nvPr/>
        </p:nvSpPr>
        <p:spPr>
          <a:xfrm rot="5400000">
            <a:off x="1250566" y="4660595"/>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等腰三角形 6"/>
          <p:cNvSpPr/>
          <p:nvPr/>
        </p:nvSpPr>
        <p:spPr>
          <a:xfrm rot="5400000">
            <a:off x="2400854" y="4777297"/>
            <a:ext cx="269090" cy="233830"/>
          </a:xfrm>
          <a:custGeom>
            <a:avLst/>
            <a:gdLst>
              <a:gd name="connsiteX0" fmla="*/ 1417657 w 1417657"/>
              <a:gd name="connsiteY0" fmla="*/ 1136219 h 1244094"/>
              <a:gd name="connsiteX1" fmla="*/ 1355376 w 1417657"/>
              <a:gd name="connsiteY1" fmla="*/ 1244094 h 1244094"/>
              <a:gd name="connsiteX2" fmla="*/ 62282 w 1417657"/>
              <a:gd name="connsiteY2" fmla="*/ 1244094 h 1244094"/>
              <a:gd name="connsiteX3" fmla="*/ 0 w 1417657"/>
              <a:gd name="connsiteY3" fmla="*/ 1136220 h 1244094"/>
              <a:gd name="connsiteX4" fmla="*/ 646118 w 1417657"/>
              <a:gd name="connsiteY4" fmla="*/ 22224 h 1244094"/>
              <a:gd name="connsiteX5" fmla="*/ 771540 w 1417657"/>
              <a:gd name="connsiteY5" fmla="*/ 22224 h 1244094"/>
              <a:gd name="connsiteX6" fmla="*/ 1417657 w 1417657"/>
              <a:gd name="connsiteY6" fmla="*/ 1136219 h 1244094"/>
              <a:gd name="connsiteX0-1" fmla="*/ 1417657 w 1417657"/>
              <a:gd name="connsiteY0-2" fmla="*/ 1148021 h 1255896"/>
              <a:gd name="connsiteX1-3" fmla="*/ 1355376 w 1417657"/>
              <a:gd name="connsiteY1-4" fmla="*/ 1255896 h 1255896"/>
              <a:gd name="connsiteX2-5" fmla="*/ 62282 w 1417657"/>
              <a:gd name="connsiteY2-6" fmla="*/ 1255896 h 1255896"/>
              <a:gd name="connsiteX3-7" fmla="*/ 0 w 1417657"/>
              <a:gd name="connsiteY3-8" fmla="*/ 1148022 h 1255896"/>
              <a:gd name="connsiteX4-9" fmla="*/ 646118 w 1417657"/>
              <a:gd name="connsiteY4-10" fmla="*/ 34026 h 1255896"/>
              <a:gd name="connsiteX5-11" fmla="*/ 771540 w 1417657"/>
              <a:gd name="connsiteY5-12" fmla="*/ 34026 h 1255896"/>
              <a:gd name="connsiteX6-13" fmla="*/ 1417657 w 1417657"/>
              <a:gd name="connsiteY6-14" fmla="*/ 1148021 h 1255896"/>
              <a:gd name="connsiteX0-15" fmla="*/ 1417657 w 1417657"/>
              <a:gd name="connsiteY0-16" fmla="*/ 1145256 h 1253131"/>
              <a:gd name="connsiteX1-17" fmla="*/ 1355376 w 1417657"/>
              <a:gd name="connsiteY1-18" fmla="*/ 1253131 h 1253131"/>
              <a:gd name="connsiteX2-19" fmla="*/ 62282 w 1417657"/>
              <a:gd name="connsiteY2-20" fmla="*/ 1253131 h 1253131"/>
              <a:gd name="connsiteX3-21" fmla="*/ 0 w 1417657"/>
              <a:gd name="connsiteY3-22" fmla="*/ 1145257 h 1253131"/>
              <a:gd name="connsiteX4-23" fmla="*/ 646118 w 1417657"/>
              <a:gd name="connsiteY4-24" fmla="*/ 31261 h 1253131"/>
              <a:gd name="connsiteX5-25" fmla="*/ 771540 w 1417657"/>
              <a:gd name="connsiteY5-26" fmla="*/ 31261 h 1253131"/>
              <a:gd name="connsiteX6-27" fmla="*/ 1417657 w 1417657"/>
              <a:gd name="connsiteY6-28" fmla="*/ 1145256 h 1253131"/>
              <a:gd name="connsiteX0-29" fmla="*/ 1422255 w 1422255"/>
              <a:gd name="connsiteY0-30" fmla="*/ 1145256 h 1253131"/>
              <a:gd name="connsiteX1-31" fmla="*/ 1359974 w 1422255"/>
              <a:gd name="connsiteY1-32" fmla="*/ 1253131 h 1253131"/>
              <a:gd name="connsiteX2-33" fmla="*/ 66880 w 1422255"/>
              <a:gd name="connsiteY2-34" fmla="*/ 1253131 h 1253131"/>
              <a:gd name="connsiteX3-35" fmla="*/ 4598 w 1422255"/>
              <a:gd name="connsiteY3-36" fmla="*/ 1145257 h 1253131"/>
              <a:gd name="connsiteX4-37" fmla="*/ 650716 w 1422255"/>
              <a:gd name="connsiteY4-38" fmla="*/ 31261 h 1253131"/>
              <a:gd name="connsiteX5-39" fmla="*/ 776138 w 1422255"/>
              <a:gd name="connsiteY5-40" fmla="*/ 31261 h 1253131"/>
              <a:gd name="connsiteX6-41" fmla="*/ 1422255 w 1422255"/>
              <a:gd name="connsiteY6-42" fmla="*/ 1145256 h 1253131"/>
              <a:gd name="connsiteX0-43" fmla="*/ 1426204 w 1426204"/>
              <a:gd name="connsiteY0-44" fmla="*/ 1145256 h 1253131"/>
              <a:gd name="connsiteX1-45" fmla="*/ 1363923 w 1426204"/>
              <a:gd name="connsiteY1-46" fmla="*/ 1253131 h 1253131"/>
              <a:gd name="connsiteX2-47" fmla="*/ 70829 w 1426204"/>
              <a:gd name="connsiteY2-48" fmla="*/ 1253131 h 1253131"/>
              <a:gd name="connsiteX3-49" fmla="*/ 8547 w 1426204"/>
              <a:gd name="connsiteY3-50" fmla="*/ 1145257 h 1253131"/>
              <a:gd name="connsiteX4-51" fmla="*/ 654665 w 1426204"/>
              <a:gd name="connsiteY4-52" fmla="*/ 31261 h 1253131"/>
              <a:gd name="connsiteX5-53" fmla="*/ 780087 w 1426204"/>
              <a:gd name="connsiteY5-54" fmla="*/ 31261 h 1253131"/>
              <a:gd name="connsiteX6-55" fmla="*/ 1426204 w 1426204"/>
              <a:gd name="connsiteY6-56" fmla="*/ 1145256 h 1253131"/>
              <a:gd name="connsiteX0-57" fmla="*/ 1429268 w 1429268"/>
              <a:gd name="connsiteY0-58" fmla="*/ 1145256 h 1253131"/>
              <a:gd name="connsiteX1-59" fmla="*/ 1366987 w 1429268"/>
              <a:gd name="connsiteY1-60" fmla="*/ 1253131 h 1253131"/>
              <a:gd name="connsiteX2-61" fmla="*/ 73893 w 1429268"/>
              <a:gd name="connsiteY2-62" fmla="*/ 1253131 h 1253131"/>
              <a:gd name="connsiteX3-63" fmla="*/ 11611 w 1429268"/>
              <a:gd name="connsiteY3-64" fmla="*/ 1145257 h 1253131"/>
              <a:gd name="connsiteX4-65" fmla="*/ 657729 w 1429268"/>
              <a:gd name="connsiteY4-66" fmla="*/ 31261 h 1253131"/>
              <a:gd name="connsiteX5-67" fmla="*/ 783151 w 1429268"/>
              <a:gd name="connsiteY5-68" fmla="*/ 31261 h 1253131"/>
              <a:gd name="connsiteX6-69" fmla="*/ 1429268 w 1429268"/>
              <a:gd name="connsiteY6-70" fmla="*/ 1145256 h 1253131"/>
              <a:gd name="connsiteX0-71" fmla="*/ 1429268 w 1435433"/>
              <a:gd name="connsiteY0-72" fmla="*/ 1145256 h 1253131"/>
              <a:gd name="connsiteX1-73" fmla="*/ 1366987 w 1435433"/>
              <a:gd name="connsiteY1-74" fmla="*/ 1253131 h 1253131"/>
              <a:gd name="connsiteX2-75" fmla="*/ 73893 w 1435433"/>
              <a:gd name="connsiteY2-76" fmla="*/ 1253131 h 1253131"/>
              <a:gd name="connsiteX3-77" fmla="*/ 11611 w 1435433"/>
              <a:gd name="connsiteY3-78" fmla="*/ 1145257 h 1253131"/>
              <a:gd name="connsiteX4-79" fmla="*/ 657729 w 1435433"/>
              <a:gd name="connsiteY4-80" fmla="*/ 31261 h 1253131"/>
              <a:gd name="connsiteX5-81" fmla="*/ 783151 w 1435433"/>
              <a:gd name="connsiteY5-82" fmla="*/ 31261 h 1253131"/>
              <a:gd name="connsiteX6-83" fmla="*/ 1429268 w 1435433"/>
              <a:gd name="connsiteY6-84" fmla="*/ 1145256 h 1253131"/>
              <a:gd name="connsiteX0-85" fmla="*/ 1429268 w 1438819"/>
              <a:gd name="connsiteY0-86" fmla="*/ 1145256 h 1253131"/>
              <a:gd name="connsiteX1-87" fmla="*/ 1366987 w 1438819"/>
              <a:gd name="connsiteY1-88" fmla="*/ 1253131 h 1253131"/>
              <a:gd name="connsiteX2-89" fmla="*/ 73893 w 1438819"/>
              <a:gd name="connsiteY2-90" fmla="*/ 1253131 h 1253131"/>
              <a:gd name="connsiteX3-91" fmla="*/ 11611 w 1438819"/>
              <a:gd name="connsiteY3-92" fmla="*/ 1145257 h 1253131"/>
              <a:gd name="connsiteX4-93" fmla="*/ 657729 w 1438819"/>
              <a:gd name="connsiteY4-94" fmla="*/ 31261 h 1253131"/>
              <a:gd name="connsiteX5-95" fmla="*/ 783151 w 1438819"/>
              <a:gd name="connsiteY5-96" fmla="*/ 31261 h 1253131"/>
              <a:gd name="connsiteX6-97" fmla="*/ 1429268 w 1438819"/>
              <a:gd name="connsiteY6-98" fmla="*/ 1145256 h 1253131"/>
              <a:gd name="connsiteX0-99" fmla="*/ 1429268 w 1439817"/>
              <a:gd name="connsiteY0-100" fmla="*/ 1145256 h 1253131"/>
              <a:gd name="connsiteX1-101" fmla="*/ 1366987 w 1439817"/>
              <a:gd name="connsiteY1-102" fmla="*/ 1253131 h 1253131"/>
              <a:gd name="connsiteX2-103" fmla="*/ 73893 w 1439817"/>
              <a:gd name="connsiteY2-104" fmla="*/ 1253131 h 1253131"/>
              <a:gd name="connsiteX3-105" fmla="*/ 11611 w 1439817"/>
              <a:gd name="connsiteY3-106" fmla="*/ 1145257 h 1253131"/>
              <a:gd name="connsiteX4-107" fmla="*/ 657729 w 1439817"/>
              <a:gd name="connsiteY4-108" fmla="*/ 31261 h 1253131"/>
              <a:gd name="connsiteX5-109" fmla="*/ 783151 w 1439817"/>
              <a:gd name="connsiteY5-110" fmla="*/ 31261 h 1253131"/>
              <a:gd name="connsiteX6-111" fmla="*/ 1429268 w 1439817"/>
              <a:gd name="connsiteY6-112" fmla="*/ 1145256 h 1253131"/>
              <a:gd name="connsiteX0-113" fmla="*/ 1429268 w 1442096"/>
              <a:gd name="connsiteY0-114" fmla="*/ 1145256 h 1253131"/>
              <a:gd name="connsiteX1-115" fmla="*/ 1366987 w 1442096"/>
              <a:gd name="connsiteY1-116" fmla="*/ 1253131 h 1253131"/>
              <a:gd name="connsiteX2-117" fmla="*/ 73893 w 1442096"/>
              <a:gd name="connsiteY2-118" fmla="*/ 1253131 h 1253131"/>
              <a:gd name="connsiteX3-119" fmla="*/ 11611 w 1442096"/>
              <a:gd name="connsiteY3-120" fmla="*/ 1145257 h 1253131"/>
              <a:gd name="connsiteX4-121" fmla="*/ 657729 w 1442096"/>
              <a:gd name="connsiteY4-122" fmla="*/ 31261 h 1253131"/>
              <a:gd name="connsiteX5-123" fmla="*/ 783151 w 1442096"/>
              <a:gd name="connsiteY5-124" fmla="*/ 31261 h 1253131"/>
              <a:gd name="connsiteX6-125" fmla="*/ 1429268 w 1442096"/>
              <a:gd name="connsiteY6-126" fmla="*/ 1145256 h 12531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442096" h="1253131">
                <a:moveTo>
                  <a:pt x="1429268" y="1145256"/>
                </a:moveTo>
                <a:cubicBezTo>
                  <a:pt x="1458514" y="1197883"/>
                  <a:pt x="1437753" y="1250511"/>
                  <a:pt x="1366987" y="1253131"/>
                </a:cubicBezTo>
                <a:lnTo>
                  <a:pt x="73893" y="1253131"/>
                </a:lnTo>
                <a:cubicBezTo>
                  <a:pt x="10269" y="1250510"/>
                  <a:pt x="-17634" y="1185977"/>
                  <a:pt x="11611" y="1145257"/>
                </a:cubicBezTo>
                <a:lnTo>
                  <a:pt x="657729" y="31261"/>
                </a:lnTo>
                <a:cubicBezTo>
                  <a:pt x="678105" y="-9220"/>
                  <a:pt x="753250" y="-11602"/>
                  <a:pt x="783151" y="31261"/>
                </a:cubicBezTo>
                <a:lnTo>
                  <a:pt x="1429268" y="1145256"/>
                </a:lnTo>
                <a:close/>
              </a:path>
            </a:pathLst>
          </a:custGeom>
          <a:solidFill>
            <a:srgbClr val="243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Freeform 168"/>
          <p:cNvSpPr>
            <a:spLocks noChangeArrowheads="1"/>
          </p:cNvSpPr>
          <p:nvPr/>
        </p:nvSpPr>
        <p:spPr bwMode="auto">
          <a:xfrm>
            <a:off x="2026303" y="4752155"/>
            <a:ext cx="281715" cy="241825"/>
          </a:xfrm>
          <a:custGeom>
            <a:avLst/>
            <a:gdLst>
              <a:gd name="T0" fmla="*/ 17 w 497"/>
              <a:gd name="T1" fmla="*/ 247 h 426"/>
              <a:gd name="T2" fmla="*/ 17 w 497"/>
              <a:gd name="T3" fmla="*/ 247 h 426"/>
              <a:gd name="T4" fmla="*/ 53 w 497"/>
              <a:gd name="T5" fmla="*/ 256 h 426"/>
              <a:gd name="T6" fmla="*/ 80 w 497"/>
              <a:gd name="T7" fmla="*/ 212 h 426"/>
              <a:gd name="T8" fmla="*/ 26 w 497"/>
              <a:gd name="T9" fmla="*/ 203 h 426"/>
              <a:gd name="T10" fmla="*/ 0 w 497"/>
              <a:gd name="T11" fmla="*/ 221 h 426"/>
              <a:gd name="T12" fmla="*/ 17 w 497"/>
              <a:gd name="T13" fmla="*/ 247 h 426"/>
              <a:gd name="T14" fmla="*/ 460 w 497"/>
              <a:gd name="T15" fmla="*/ 256 h 426"/>
              <a:gd name="T16" fmla="*/ 460 w 497"/>
              <a:gd name="T17" fmla="*/ 256 h 426"/>
              <a:gd name="T18" fmla="*/ 345 w 497"/>
              <a:gd name="T19" fmla="*/ 354 h 426"/>
              <a:gd name="T20" fmla="*/ 221 w 497"/>
              <a:gd name="T21" fmla="*/ 256 h 426"/>
              <a:gd name="T22" fmla="*/ 212 w 497"/>
              <a:gd name="T23" fmla="*/ 247 h 426"/>
              <a:gd name="T24" fmla="*/ 194 w 497"/>
              <a:gd name="T25" fmla="*/ 247 h 426"/>
              <a:gd name="T26" fmla="*/ 168 w 497"/>
              <a:gd name="T27" fmla="*/ 283 h 426"/>
              <a:gd name="T28" fmla="*/ 194 w 497"/>
              <a:gd name="T29" fmla="*/ 292 h 426"/>
              <a:gd name="T30" fmla="*/ 337 w 497"/>
              <a:gd name="T31" fmla="*/ 398 h 426"/>
              <a:gd name="T32" fmla="*/ 345 w 497"/>
              <a:gd name="T33" fmla="*/ 407 h 426"/>
              <a:gd name="T34" fmla="*/ 363 w 497"/>
              <a:gd name="T35" fmla="*/ 398 h 426"/>
              <a:gd name="T36" fmla="*/ 487 w 497"/>
              <a:gd name="T37" fmla="*/ 292 h 426"/>
              <a:gd name="T38" fmla="*/ 487 w 497"/>
              <a:gd name="T39" fmla="*/ 256 h 426"/>
              <a:gd name="T40" fmla="*/ 460 w 497"/>
              <a:gd name="T41" fmla="*/ 256 h 426"/>
              <a:gd name="T42" fmla="*/ 212 w 497"/>
              <a:gd name="T43" fmla="*/ 141 h 426"/>
              <a:gd name="T44" fmla="*/ 212 w 497"/>
              <a:gd name="T45" fmla="*/ 141 h 426"/>
              <a:gd name="T46" fmla="*/ 337 w 497"/>
              <a:gd name="T47" fmla="*/ 221 h 426"/>
              <a:gd name="T48" fmla="*/ 372 w 497"/>
              <a:gd name="T49" fmla="*/ 212 h 426"/>
              <a:gd name="T50" fmla="*/ 496 w 497"/>
              <a:gd name="T51" fmla="*/ 35 h 426"/>
              <a:gd name="T52" fmla="*/ 487 w 497"/>
              <a:gd name="T53" fmla="*/ 9 h 426"/>
              <a:gd name="T54" fmla="*/ 452 w 497"/>
              <a:gd name="T55" fmla="*/ 9 h 426"/>
              <a:gd name="T56" fmla="*/ 345 w 497"/>
              <a:gd name="T57" fmla="*/ 177 h 426"/>
              <a:gd name="T58" fmla="*/ 221 w 497"/>
              <a:gd name="T59" fmla="*/ 97 h 426"/>
              <a:gd name="T60" fmla="*/ 203 w 497"/>
              <a:gd name="T61" fmla="*/ 88 h 426"/>
              <a:gd name="T62" fmla="*/ 186 w 497"/>
              <a:gd name="T63" fmla="*/ 106 h 426"/>
              <a:gd name="T64" fmla="*/ 0 w 497"/>
              <a:gd name="T65" fmla="*/ 390 h 426"/>
              <a:gd name="T66" fmla="*/ 9 w 497"/>
              <a:gd name="T67" fmla="*/ 425 h 426"/>
              <a:gd name="T68" fmla="*/ 26 w 497"/>
              <a:gd name="T69" fmla="*/ 425 h 426"/>
              <a:gd name="T70" fmla="*/ 44 w 497"/>
              <a:gd name="T71" fmla="*/ 416 h 426"/>
              <a:gd name="T72" fmla="*/ 212 w 497"/>
              <a:gd name="T73" fmla="*/ 141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7" h="426">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solidFill>
            <a:srgbClr val="243152"/>
          </a:solidFill>
          <a:ln>
            <a:noFill/>
          </a:ln>
          <a:effectLst/>
        </p:spPr>
        <p:txBody>
          <a:bodyPr wrap="none" anchor="ctr"/>
          <a:lstStyle/>
          <a:p>
            <a:endParaRPr lang="en-US" sz="900"/>
          </a:p>
        </p:txBody>
      </p:sp>
      <p:sp>
        <p:nvSpPr>
          <p:cNvPr id="144" name="圆角矩形 133"/>
          <p:cNvSpPr/>
          <p:nvPr/>
        </p:nvSpPr>
        <p:spPr>
          <a:xfrm rot="1825908">
            <a:off x="3876278" y="4310999"/>
            <a:ext cx="679616" cy="334750"/>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43152"/>
              </a:solidFill>
              <a:latin typeface="微软雅黑" panose="020B0503020204020204" pitchFamily="34" charset="-122"/>
              <a:ea typeface="微软雅黑" panose="020B0503020204020204" pitchFamily="34" charset="-122"/>
            </a:endParaRPr>
          </a:p>
        </p:txBody>
      </p:sp>
      <p:sp>
        <p:nvSpPr>
          <p:cNvPr id="145" name="TextBox 62"/>
          <p:cNvSpPr txBox="1"/>
          <p:nvPr/>
        </p:nvSpPr>
        <p:spPr>
          <a:xfrm rot="1825908">
            <a:off x="3844829" y="4192399"/>
            <a:ext cx="550150" cy="461665"/>
          </a:xfrm>
          <a:prstGeom prst="rect">
            <a:avLst/>
          </a:prstGeom>
          <a:noFill/>
        </p:spPr>
        <p:txBody>
          <a:bodyPr wrap="none" rtlCol="0">
            <a:spAutoFit/>
          </a:bodyPr>
          <a:lstStyle/>
          <a:p>
            <a:r>
              <a:rPr lang="en-US" altLang="zh-CN" sz="2400" smtClean="0">
                <a:solidFill>
                  <a:srgbClr val="243152"/>
                </a:solidFill>
                <a:latin typeface="微软雅黑" panose="020B0503020204020204" pitchFamily="34" charset="-122"/>
                <a:ea typeface="微软雅黑" panose="020B0503020204020204" pitchFamily="34" charset="-122"/>
                <a:cs typeface="Aharoni" pitchFamily="2" charset="-79"/>
              </a:rPr>
              <a:t>06</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sp>
        <p:nvSpPr>
          <p:cNvPr id="138" name="等腰三角形 6"/>
          <p:cNvSpPr/>
          <p:nvPr/>
        </p:nvSpPr>
        <p:spPr>
          <a:xfrm rot="5400000">
            <a:off x="4625171" y="4565085"/>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等腰三角形 6"/>
          <p:cNvSpPr/>
          <p:nvPr/>
        </p:nvSpPr>
        <p:spPr>
          <a:xfrm rot="5400000">
            <a:off x="4865341" y="4829747"/>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等腰三角形 6"/>
          <p:cNvSpPr/>
          <p:nvPr/>
        </p:nvSpPr>
        <p:spPr>
          <a:xfrm rot="5400000">
            <a:off x="3761409" y="4660595"/>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1" name="组合 16"/>
          <p:cNvGrpSpPr/>
          <p:nvPr/>
        </p:nvGrpSpPr>
        <p:grpSpPr>
          <a:xfrm>
            <a:off x="4929327" y="4761592"/>
            <a:ext cx="233829" cy="270000"/>
            <a:chOff x="5961062" y="1094681"/>
            <a:chExt cx="233829" cy="270000"/>
          </a:xfrm>
          <a:solidFill>
            <a:srgbClr val="243152"/>
          </a:solidFill>
        </p:grpSpPr>
        <p:sp>
          <p:nvSpPr>
            <p:cNvPr id="142" name="矩形 15"/>
            <p:cNvSpPr/>
            <p:nvPr/>
          </p:nvSpPr>
          <p:spPr>
            <a:xfrm>
              <a:off x="5961062" y="1206821"/>
              <a:ext cx="23382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71"/>
            <p:cNvSpPr/>
            <p:nvPr/>
          </p:nvSpPr>
          <p:spPr>
            <a:xfrm rot="5400000">
              <a:off x="5942975" y="1206821"/>
              <a:ext cx="270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5" name="Freeform 100"/>
          <p:cNvSpPr>
            <a:spLocks noChangeArrowheads="1"/>
          </p:cNvSpPr>
          <p:nvPr/>
        </p:nvSpPr>
        <p:spPr bwMode="auto">
          <a:xfrm>
            <a:off x="4490952" y="4754455"/>
            <a:ext cx="363521" cy="234843"/>
          </a:xfrm>
          <a:custGeom>
            <a:avLst/>
            <a:gdLst>
              <a:gd name="T0" fmla="*/ 381 w 498"/>
              <a:gd name="T1" fmla="*/ 89 h 320"/>
              <a:gd name="T2" fmla="*/ 381 w 498"/>
              <a:gd name="T3" fmla="*/ 89 h 320"/>
              <a:gd name="T4" fmla="*/ 355 w 498"/>
              <a:gd name="T5" fmla="*/ 89 h 320"/>
              <a:gd name="T6" fmla="*/ 231 w 498"/>
              <a:gd name="T7" fmla="*/ 0 h 320"/>
              <a:gd name="T8" fmla="*/ 98 w 498"/>
              <a:gd name="T9" fmla="*/ 134 h 320"/>
              <a:gd name="T10" fmla="*/ 98 w 498"/>
              <a:gd name="T11" fmla="*/ 150 h 320"/>
              <a:gd name="T12" fmla="*/ 89 w 498"/>
              <a:gd name="T13" fmla="*/ 150 h 320"/>
              <a:gd name="T14" fmla="*/ 0 w 498"/>
              <a:gd name="T15" fmla="*/ 240 h 320"/>
              <a:gd name="T16" fmla="*/ 89 w 498"/>
              <a:gd name="T17" fmla="*/ 319 h 320"/>
              <a:gd name="T18" fmla="*/ 381 w 498"/>
              <a:gd name="T19" fmla="*/ 319 h 320"/>
              <a:gd name="T20" fmla="*/ 497 w 498"/>
              <a:gd name="T21" fmla="*/ 204 h 320"/>
              <a:gd name="T22" fmla="*/ 381 w 498"/>
              <a:gd name="T23" fmla="*/ 89 h 320"/>
              <a:gd name="T24" fmla="*/ 284 w 498"/>
              <a:gd name="T25" fmla="*/ 195 h 320"/>
              <a:gd name="T26" fmla="*/ 284 w 498"/>
              <a:gd name="T27" fmla="*/ 195 h 320"/>
              <a:gd name="T28" fmla="*/ 213 w 498"/>
              <a:gd name="T29" fmla="*/ 275 h 320"/>
              <a:gd name="T30" fmla="*/ 195 w 498"/>
              <a:gd name="T31" fmla="*/ 275 h 320"/>
              <a:gd name="T32" fmla="*/ 195 w 498"/>
              <a:gd name="T33" fmla="*/ 266 h 320"/>
              <a:gd name="T34" fmla="*/ 195 w 498"/>
              <a:gd name="T35" fmla="*/ 257 h 320"/>
              <a:gd name="T36" fmla="*/ 222 w 498"/>
              <a:gd name="T37" fmla="*/ 204 h 320"/>
              <a:gd name="T38" fmla="*/ 204 w 498"/>
              <a:gd name="T39" fmla="*/ 195 h 320"/>
              <a:gd name="T40" fmla="*/ 204 w 498"/>
              <a:gd name="T41" fmla="*/ 195 h 320"/>
              <a:gd name="T42" fmla="*/ 186 w 498"/>
              <a:gd name="T43" fmla="*/ 178 h 320"/>
              <a:gd name="T44" fmla="*/ 195 w 498"/>
              <a:gd name="T45" fmla="*/ 160 h 320"/>
              <a:gd name="T46" fmla="*/ 258 w 498"/>
              <a:gd name="T47" fmla="*/ 89 h 320"/>
              <a:gd name="T48" fmla="*/ 275 w 498"/>
              <a:gd name="T49" fmla="*/ 80 h 320"/>
              <a:gd name="T50" fmla="*/ 284 w 498"/>
              <a:gd name="T51" fmla="*/ 89 h 320"/>
              <a:gd name="T52" fmla="*/ 275 w 498"/>
              <a:gd name="T53" fmla="*/ 106 h 320"/>
              <a:gd name="T54" fmla="*/ 249 w 498"/>
              <a:gd name="T55" fmla="*/ 160 h 320"/>
              <a:gd name="T56" fmla="*/ 275 w 498"/>
              <a:gd name="T57" fmla="*/ 169 h 320"/>
              <a:gd name="T58" fmla="*/ 275 w 498"/>
              <a:gd name="T59" fmla="*/ 169 h 320"/>
              <a:gd name="T60" fmla="*/ 293 w 498"/>
              <a:gd name="T61" fmla="*/ 187 h 320"/>
              <a:gd name="T62" fmla="*/ 284 w 498"/>
              <a:gd name="T63" fmla="*/ 19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8" h="320">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lnTo>
                  <a:pt x="204" y="195"/>
                </a:ln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lnTo>
                  <a:pt x="275" y="169"/>
                </a:lnTo>
                <a:cubicBezTo>
                  <a:pt x="284" y="169"/>
                  <a:pt x="293" y="178"/>
                  <a:pt x="293" y="187"/>
                </a:cubicBezTo>
                <a:lnTo>
                  <a:pt x="284" y="195"/>
                </a:lnTo>
                <a:close/>
              </a:path>
            </a:pathLst>
          </a:custGeom>
          <a:solidFill>
            <a:srgbClr val="243152"/>
          </a:solidFill>
          <a:ln>
            <a:noFill/>
          </a:ln>
          <a:effectLst/>
        </p:spPr>
        <p:txBody>
          <a:bodyPr wrap="none" anchor="ctr"/>
          <a:lstStyle/>
          <a:p>
            <a:endParaRPr lang="en-US" sz="900"/>
          </a:p>
        </p:txBody>
      </p:sp>
      <p:sp>
        <p:nvSpPr>
          <p:cNvPr id="157" name="圆角矩形 160"/>
          <p:cNvSpPr/>
          <p:nvPr/>
        </p:nvSpPr>
        <p:spPr>
          <a:xfrm rot="1825908">
            <a:off x="6354066" y="4335705"/>
            <a:ext cx="679616" cy="334750"/>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43152"/>
              </a:solidFill>
              <a:latin typeface="微软雅黑" panose="020B0503020204020204" pitchFamily="34" charset="-122"/>
              <a:ea typeface="微软雅黑" panose="020B0503020204020204" pitchFamily="34" charset="-122"/>
            </a:endParaRPr>
          </a:p>
        </p:txBody>
      </p:sp>
      <p:sp>
        <p:nvSpPr>
          <p:cNvPr id="158" name="TextBox 73"/>
          <p:cNvSpPr txBox="1"/>
          <p:nvPr/>
        </p:nvSpPr>
        <p:spPr>
          <a:xfrm rot="1825908">
            <a:off x="6322617" y="4217105"/>
            <a:ext cx="550150" cy="461665"/>
          </a:xfrm>
          <a:prstGeom prst="rect">
            <a:avLst/>
          </a:prstGeom>
          <a:noFill/>
        </p:spPr>
        <p:txBody>
          <a:bodyPr wrap="none" rtlCol="0">
            <a:spAutoFit/>
          </a:bodyPr>
          <a:lstStyle/>
          <a:p>
            <a:r>
              <a:rPr lang="en-US" altLang="zh-CN" sz="2400" smtClean="0">
                <a:solidFill>
                  <a:srgbClr val="243152"/>
                </a:solidFill>
                <a:latin typeface="微软雅黑" panose="020B0503020204020204" pitchFamily="34" charset="-122"/>
                <a:ea typeface="微软雅黑" panose="020B0503020204020204" pitchFamily="34" charset="-122"/>
                <a:cs typeface="Aharoni" pitchFamily="2" charset="-79"/>
              </a:rPr>
              <a:t>07</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sp>
        <p:nvSpPr>
          <p:cNvPr id="151" name="等腰三角形 6"/>
          <p:cNvSpPr/>
          <p:nvPr/>
        </p:nvSpPr>
        <p:spPr>
          <a:xfrm rot="5400000">
            <a:off x="7102959" y="4589791"/>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等腰三角形 6"/>
          <p:cNvSpPr/>
          <p:nvPr/>
        </p:nvSpPr>
        <p:spPr>
          <a:xfrm rot="5400000">
            <a:off x="7343129" y="4854453"/>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等腰三角形 6"/>
          <p:cNvSpPr/>
          <p:nvPr/>
        </p:nvSpPr>
        <p:spPr>
          <a:xfrm rot="5400000">
            <a:off x="6239197" y="4685301"/>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4" name="组合 18"/>
          <p:cNvGrpSpPr/>
          <p:nvPr/>
        </p:nvGrpSpPr>
        <p:grpSpPr>
          <a:xfrm>
            <a:off x="7462722" y="4776862"/>
            <a:ext cx="130841" cy="270000"/>
            <a:chOff x="3400966" y="3310243"/>
            <a:chExt cx="130841" cy="270000"/>
          </a:xfrm>
          <a:solidFill>
            <a:srgbClr val="243152"/>
          </a:solidFill>
        </p:grpSpPr>
        <p:sp>
          <p:nvSpPr>
            <p:cNvPr id="155" name="矩形 172"/>
            <p:cNvSpPr/>
            <p:nvPr/>
          </p:nvSpPr>
          <p:spPr>
            <a:xfrm rot="5400000">
              <a:off x="3288826" y="3422383"/>
              <a:ext cx="270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73"/>
            <p:cNvSpPr/>
            <p:nvPr/>
          </p:nvSpPr>
          <p:spPr>
            <a:xfrm rot="5400000">
              <a:off x="3418948" y="3422383"/>
              <a:ext cx="180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8" name="Freeform 124"/>
          <p:cNvSpPr>
            <a:spLocks noChangeArrowheads="1"/>
          </p:cNvSpPr>
          <p:nvPr/>
        </p:nvSpPr>
        <p:spPr bwMode="auto">
          <a:xfrm>
            <a:off x="7031843" y="4693253"/>
            <a:ext cx="307349" cy="296841"/>
          </a:xfrm>
          <a:custGeom>
            <a:avLst/>
            <a:gdLst>
              <a:gd name="T0" fmla="*/ 79 w 515"/>
              <a:gd name="T1" fmla="*/ 337 h 498"/>
              <a:gd name="T2" fmla="*/ 79 w 515"/>
              <a:gd name="T3" fmla="*/ 337 h 498"/>
              <a:gd name="T4" fmla="*/ 18 w 515"/>
              <a:gd name="T5" fmla="*/ 470 h 498"/>
              <a:gd name="T6" fmla="*/ 169 w 515"/>
              <a:gd name="T7" fmla="*/ 434 h 498"/>
              <a:gd name="T8" fmla="*/ 160 w 515"/>
              <a:gd name="T9" fmla="*/ 346 h 498"/>
              <a:gd name="T10" fmla="*/ 79 w 515"/>
              <a:gd name="T11" fmla="*/ 337 h 498"/>
              <a:gd name="T12" fmla="*/ 496 w 515"/>
              <a:gd name="T13" fmla="*/ 18 h 498"/>
              <a:gd name="T14" fmla="*/ 496 w 515"/>
              <a:gd name="T15" fmla="*/ 18 h 498"/>
              <a:gd name="T16" fmla="*/ 195 w 515"/>
              <a:gd name="T17" fmla="*/ 231 h 498"/>
              <a:gd name="T18" fmla="*/ 141 w 515"/>
              <a:gd name="T19" fmla="*/ 293 h 498"/>
              <a:gd name="T20" fmla="*/ 150 w 515"/>
              <a:gd name="T21" fmla="*/ 301 h 498"/>
              <a:gd name="T22" fmla="*/ 186 w 515"/>
              <a:gd name="T23" fmla="*/ 328 h 498"/>
              <a:gd name="T24" fmla="*/ 204 w 515"/>
              <a:gd name="T25" fmla="*/ 354 h 498"/>
              <a:gd name="T26" fmla="*/ 213 w 515"/>
              <a:gd name="T27" fmla="*/ 363 h 498"/>
              <a:gd name="T28" fmla="*/ 275 w 515"/>
              <a:gd name="T29" fmla="*/ 310 h 498"/>
              <a:gd name="T30" fmla="*/ 496 w 515"/>
              <a:gd name="T31" fmla="*/ 1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rgbClr val="243152"/>
          </a:solidFill>
          <a:ln>
            <a:noFill/>
          </a:ln>
          <a:effectLst/>
        </p:spPr>
        <p:txBody>
          <a:bodyPr wrap="none" anchor="ctr"/>
          <a:lstStyle/>
          <a:p>
            <a:endParaRPr lang="en-US" sz="900"/>
          </a:p>
        </p:txBody>
      </p:sp>
      <p:sp>
        <p:nvSpPr>
          <p:cNvPr id="168" name="圆角矩形 169"/>
          <p:cNvSpPr/>
          <p:nvPr/>
        </p:nvSpPr>
        <p:spPr>
          <a:xfrm rot="1825908">
            <a:off x="8937418" y="4310999"/>
            <a:ext cx="679616" cy="334750"/>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43152"/>
              </a:solidFill>
              <a:latin typeface="微软雅黑" panose="020B0503020204020204" pitchFamily="34" charset="-122"/>
              <a:ea typeface="微软雅黑" panose="020B0503020204020204" pitchFamily="34" charset="-122"/>
            </a:endParaRPr>
          </a:p>
        </p:txBody>
      </p:sp>
      <p:sp>
        <p:nvSpPr>
          <p:cNvPr id="169" name="TextBox 82"/>
          <p:cNvSpPr txBox="1"/>
          <p:nvPr/>
        </p:nvSpPr>
        <p:spPr>
          <a:xfrm rot="1825908">
            <a:off x="8905969" y="4192399"/>
            <a:ext cx="550150" cy="461665"/>
          </a:xfrm>
          <a:prstGeom prst="rect">
            <a:avLst/>
          </a:prstGeom>
          <a:noFill/>
        </p:spPr>
        <p:txBody>
          <a:bodyPr wrap="none" rtlCol="0">
            <a:spAutoFit/>
          </a:bodyPr>
          <a:lstStyle/>
          <a:p>
            <a:r>
              <a:rPr lang="en-US" altLang="zh-CN" sz="2400" smtClean="0">
                <a:solidFill>
                  <a:srgbClr val="243152"/>
                </a:solidFill>
                <a:latin typeface="微软雅黑" panose="020B0503020204020204" pitchFamily="34" charset="-122"/>
                <a:ea typeface="微软雅黑" panose="020B0503020204020204" pitchFamily="34" charset="-122"/>
                <a:cs typeface="Aharoni" pitchFamily="2" charset="-79"/>
              </a:rPr>
              <a:t>08</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sp>
        <p:nvSpPr>
          <p:cNvPr id="164" name="等腰三角形 6"/>
          <p:cNvSpPr/>
          <p:nvPr/>
        </p:nvSpPr>
        <p:spPr>
          <a:xfrm rot="5400000">
            <a:off x="9686311" y="4565085"/>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等腰三角形 6"/>
          <p:cNvSpPr/>
          <p:nvPr/>
        </p:nvSpPr>
        <p:spPr>
          <a:xfrm rot="5400000">
            <a:off x="9926481" y="4829747"/>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等腰三角形 6"/>
          <p:cNvSpPr/>
          <p:nvPr/>
        </p:nvSpPr>
        <p:spPr>
          <a:xfrm rot="5400000">
            <a:off x="8822549" y="4660595"/>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w="25400">
            <a:solidFill>
              <a:srgbClr val="243152"/>
            </a:solidFill>
          </a:ln>
          <a:effectLst>
            <a:outerShdw blurRad="50800" dist="38100" algn="l" rotWithShape="0">
              <a:prstClr val="black">
                <a:alpha val="25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67" name="椭圆 24"/>
          <p:cNvSpPr/>
          <p:nvPr/>
        </p:nvSpPr>
        <p:spPr>
          <a:xfrm>
            <a:off x="9954297" y="4752155"/>
            <a:ext cx="270000" cy="270000"/>
          </a:xfrm>
          <a:prstGeom prst="ellipse">
            <a:avLst/>
          </a:prstGeom>
          <a:solidFill>
            <a:srgbClr val="243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AutoShape 96"/>
          <p:cNvSpPr/>
          <p:nvPr/>
        </p:nvSpPr>
        <p:spPr bwMode="auto">
          <a:xfrm>
            <a:off x="9602516" y="4691123"/>
            <a:ext cx="300867" cy="3009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rgbClr val="243152"/>
          </a:solidFill>
          <a:ln>
            <a:noFill/>
          </a:ln>
          <a:effectLst/>
        </p:spPr>
        <p:txBody>
          <a:bodyPr lIns="50789" tIns="50789" rIns="50789" bIns="50789" anchor="ctr"/>
          <a:lstStyle/>
          <a:p>
            <a:pPr defTabSz="456565">
              <a:defRPr/>
            </a:pPr>
            <a:endParaRPr lang="es-ES" sz="290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170" name="矩形 169"/>
          <p:cNvSpPr/>
          <p:nvPr/>
        </p:nvSpPr>
        <p:spPr>
          <a:xfrm>
            <a:off x="1799375" y="383602"/>
            <a:ext cx="3262432" cy="719556"/>
          </a:xfrm>
          <a:prstGeom prst="rect">
            <a:avLst/>
          </a:prstGeom>
        </p:spPr>
        <p:txBody>
          <a:bodyPr wrap="none">
            <a:spAutoFit/>
          </a:bodyPr>
          <a:lstStyle/>
          <a:p>
            <a:pPr>
              <a:lnSpc>
                <a:spcPct val="200000"/>
              </a:lnSpc>
            </a:pPr>
            <a:r>
              <a:rPr lang="zh-CN" altLang="en-US" sz="2400" b="1" dirty="0" smtClean="0">
                <a:solidFill>
                  <a:schemeClr val="bg1"/>
                </a:solidFill>
                <a:latin typeface="微软雅黑" panose="020B0503020204020204" pitchFamily="34" charset="-122"/>
                <a:ea typeface="微软雅黑" panose="020B0503020204020204" pitchFamily="34" charset="-122"/>
              </a:rPr>
              <a:t>课题</a:t>
            </a:r>
            <a:r>
              <a:rPr lang="zh-CN" altLang="en-US" sz="2400" b="1" dirty="0">
                <a:solidFill>
                  <a:schemeClr val="bg1"/>
                </a:solidFill>
                <a:latin typeface="微软雅黑" panose="020B0503020204020204" pitchFamily="34" charset="-122"/>
                <a:ea typeface="微软雅黑" panose="020B0503020204020204" pitchFamily="34" charset="-122"/>
              </a:rPr>
              <a:t>研究的思路与方法</a:t>
            </a:r>
          </a:p>
        </p:txBody>
      </p:sp>
      <p:sp>
        <p:nvSpPr>
          <p:cNvPr id="171" name="文本框 170"/>
          <p:cNvSpPr txBox="1"/>
          <p:nvPr/>
        </p:nvSpPr>
        <p:spPr>
          <a:xfrm>
            <a:off x="1799375" y="1034236"/>
            <a:ext cx="5022106"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72" name="文本框 171"/>
          <p:cNvSpPr txBox="1"/>
          <p:nvPr/>
        </p:nvSpPr>
        <p:spPr>
          <a:xfrm>
            <a:off x="1827777" y="2716275"/>
            <a:ext cx="1015198" cy="1015663"/>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173" name="文本框 172"/>
          <p:cNvSpPr txBox="1"/>
          <p:nvPr/>
        </p:nvSpPr>
        <p:spPr>
          <a:xfrm>
            <a:off x="4344940" y="2716275"/>
            <a:ext cx="1015198" cy="1015663"/>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174" name="文本框 173"/>
          <p:cNvSpPr txBox="1"/>
          <p:nvPr/>
        </p:nvSpPr>
        <p:spPr>
          <a:xfrm>
            <a:off x="6821275" y="2716275"/>
            <a:ext cx="1015198" cy="1015663"/>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175" name="文本框 174"/>
          <p:cNvSpPr txBox="1"/>
          <p:nvPr/>
        </p:nvSpPr>
        <p:spPr>
          <a:xfrm>
            <a:off x="9388062" y="2716275"/>
            <a:ext cx="1015198" cy="1015663"/>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176" name="文本框 175"/>
          <p:cNvSpPr txBox="1"/>
          <p:nvPr/>
        </p:nvSpPr>
        <p:spPr>
          <a:xfrm>
            <a:off x="1827777" y="4989298"/>
            <a:ext cx="1015198" cy="1015663"/>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177" name="文本框 176"/>
          <p:cNvSpPr txBox="1"/>
          <p:nvPr/>
        </p:nvSpPr>
        <p:spPr>
          <a:xfrm>
            <a:off x="4344940" y="4989298"/>
            <a:ext cx="1015198" cy="1015663"/>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178" name="文本框 177"/>
          <p:cNvSpPr txBox="1"/>
          <p:nvPr/>
        </p:nvSpPr>
        <p:spPr>
          <a:xfrm>
            <a:off x="6821275" y="4989298"/>
            <a:ext cx="1015198" cy="1015663"/>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
        <p:nvSpPr>
          <p:cNvPr id="179" name="文本框 178"/>
          <p:cNvSpPr txBox="1"/>
          <p:nvPr/>
        </p:nvSpPr>
        <p:spPr>
          <a:xfrm>
            <a:off x="9388062" y="4989298"/>
            <a:ext cx="1015198" cy="1015663"/>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rgbClr val="24315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206" name="Shape 363"/>
          <p:cNvSpPr/>
          <p:nvPr/>
        </p:nvSpPr>
        <p:spPr>
          <a:xfrm>
            <a:off x="1" y="5643681"/>
            <a:ext cx="12468912" cy="0"/>
          </a:xfrm>
          <a:prstGeom prst="line">
            <a:avLst/>
          </a:prstGeom>
          <a:ln w="28575">
            <a:solidFill>
              <a:schemeClr val="bg1">
                <a:lumMod val="95000"/>
              </a:schemeClr>
            </a:solidFill>
            <a:miter lim="400000"/>
          </a:ln>
        </p:spPr>
        <p:txBody>
          <a:bodyPr lIns="0" tIns="0" rIns="0" bIns="0"/>
          <a:lstStyle/>
          <a:p>
            <a:pPr lvl="0" defTabSz="457200">
              <a:defRPr sz="1200">
                <a:latin typeface="Helvetica"/>
                <a:ea typeface="Helvetica"/>
                <a:cs typeface="Helvetica"/>
                <a:sym typeface="Helvetica"/>
              </a:defRPr>
            </a:pPr>
            <a:endParaRPr/>
          </a:p>
        </p:txBody>
      </p:sp>
      <p:sp>
        <p:nvSpPr>
          <p:cNvPr id="207" name="Shape 364"/>
          <p:cNvSpPr/>
          <p:nvPr/>
        </p:nvSpPr>
        <p:spPr>
          <a:xfrm>
            <a:off x="1" y="5707850"/>
            <a:ext cx="12468912" cy="0"/>
          </a:xfrm>
          <a:prstGeom prst="line">
            <a:avLst/>
          </a:prstGeom>
          <a:ln w="28575">
            <a:solidFill>
              <a:schemeClr val="bg1">
                <a:lumMod val="95000"/>
              </a:schemeClr>
            </a:solidFill>
            <a:miter lim="400000"/>
          </a:ln>
        </p:spPr>
        <p:txBody>
          <a:bodyPr lIns="0" tIns="0" rIns="0" bIns="0"/>
          <a:lstStyle/>
          <a:p>
            <a:pPr lvl="0" defTabSz="457200">
              <a:defRPr sz="1200">
                <a:latin typeface="Helvetica"/>
                <a:ea typeface="Helvetica"/>
                <a:cs typeface="Helvetica"/>
                <a:sym typeface="Helvetica"/>
              </a:defRPr>
            </a:pPr>
            <a:endParaRPr/>
          </a:p>
        </p:txBody>
      </p:sp>
      <p:sp>
        <p:nvSpPr>
          <p:cNvPr id="209" name="Shape 367"/>
          <p:cNvSpPr/>
          <p:nvPr/>
        </p:nvSpPr>
        <p:spPr>
          <a:xfrm>
            <a:off x="2091014" y="5584556"/>
            <a:ext cx="190437" cy="1904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43152"/>
          </a:solidFill>
          <a:ln w="38100" cap="flat">
            <a:solidFill>
              <a:srgbClr val="FFFFFF"/>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210" name="Shape 368"/>
          <p:cNvSpPr/>
          <p:nvPr/>
        </p:nvSpPr>
        <p:spPr>
          <a:xfrm>
            <a:off x="1738257" y="5858499"/>
            <a:ext cx="895949" cy="338552"/>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en-US" altLang="zh-CN" sz="1600" dirty="0" smtClean="0">
                <a:solidFill>
                  <a:schemeClr val="bg1"/>
                </a:solidFill>
              </a:rPr>
              <a:t>Text here </a:t>
            </a:r>
            <a:endParaRPr sz="1600" dirty="0">
              <a:solidFill>
                <a:schemeClr val="bg1"/>
              </a:solidFill>
            </a:endParaRPr>
          </a:p>
        </p:txBody>
      </p:sp>
      <p:sp>
        <p:nvSpPr>
          <p:cNvPr id="212" name="Shape 370"/>
          <p:cNvSpPr/>
          <p:nvPr/>
        </p:nvSpPr>
        <p:spPr>
          <a:xfrm>
            <a:off x="7511570" y="5584556"/>
            <a:ext cx="190437" cy="1904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43152"/>
          </a:solidFill>
          <a:ln w="38100" cap="flat">
            <a:solidFill>
              <a:srgbClr val="FFFFFF"/>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215" name="Shape 373"/>
          <p:cNvSpPr/>
          <p:nvPr/>
        </p:nvSpPr>
        <p:spPr>
          <a:xfrm>
            <a:off x="9848429" y="5621378"/>
            <a:ext cx="190437" cy="1920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43152"/>
          </a:solidFill>
          <a:ln w="38100" cap="flat">
            <a:solidFill>
              <a:srgbClr val="FFFFFF"/>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218" name="Shape 376"/>
          <p:cNvSpPr/>
          <p:nvPr/>
        </p:nvSpPr>
        <p:spPr>
          <a:xfrm>
            <a:off x="10761021" y="2712568"/>
            <a:ext cx="1" cy="222414"/>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19" name="Shape 377"/>
          <p:cNvSpPr/>
          <p:nvPr/>
        </p:nvSpPr>
        <p:spPr>
          <a:xfrm flipH="1">
            <a:off x="10157771" y="2860943"/>
            <a:ext cx="1206502"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12700" cap="flat">
            <a:solidFill>
              <a:schemeClr val="bg1">
                <a:lumMod val="50000"/>
              </a:schemeClr>
            </a:solidFill>
            <a:miter lim="400000"/>
          </a:ln>
          <a:effectLst/>
        </p:spPr>
        <p:txBody>
          <a:bodyPr wrap="square" lIns="0" tIns="0" rIns="0" bIns="0" numCol="1" anchor="ctr">
            <a:noAutofit/>
          </a:bodyPr>
          <a:lstStyle/>
          <a:p>
            <a:pPr lvl="0" algn="ctr">
              <a:defRPr>
                <a:solidFill>
                  <a:srgbClr val="FFFFFF"/>
                </a:solidFill>
              </a:defRPr>
            </a:pPr>
            <a:endParaRPr/>
          </a:p>
        </p:txBody>
      </p:sp>
      <p:sp>
        <p:nvSpPr>
          <p:cNvPr id="220" name="Shape 378"/>
          <p:cNvSpPr/>
          <p:nvPr/>
        </p:nvSpPr>
        <p:spPr>
          <a:xfrm flipV="1">
            <a:off x="9947059" y="2712568"/>
            <a:ext cx="1" cy="290881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21" name="Shape 379"/>
          <p:cNvSpPr/>
          <p:nvPr/>
        </p:nvSpPr>
        <p:spPr>
          <a:xfrm>
            <a:off x="9943646" y="2717452"/>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25" name="Shape 384"/>
          <p:cNvSpPr/>
          <p:nvPr/>
        </p:nvSpPr>
        <p:spPr>
          <a:xfrm>
            <a:off x="8424164" y="1978473"/>
            <a:ext cx="1" cy="275730"/>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26" name="Shape 385"/>
          <p:cNvSpPr/>
          <p:nvPr/>
        </p:nvSpPr>
        <p:spPr>
          <a:xfrm flipH="1">
            <a:off x="6800281" y="2712569"/>
            <a:ext cx="1" cy="62677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27" name="Shape 386"/>
          <p:cNvSpPr/>
          <p:nvPr/>
        </p:nvSpPr>
        <p:spPr>
          <a:xfrm flipH="1">
            <a:off x="7848122" y="2120141"/>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228" name="Shape 387"/>
          <p:cNvSpPr/>
          <p:nvPr/>
        </p:nvSpPr>
        <p:spPr>
          <a:xfrm flipH="1">
            <a:off x="6210358" y="2860944"/>
            <a:ext cx="1206501"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229" name="Shape 388"/>
          <p:cNvSpPr/>
          <p:nvPr/>
        </p:nvSpPr>
        <p:spPr>
          <a:xfrm flipV="1">
            <a:off x="7610201" y="1978473"/>
            <a:ext cx="1" cy="3606086"/>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30" name="Shape 389"/>
          <p:cNvSpPr/>
          <p:nvPr/>
        </p:nvSpPr>
        <p:spPr>
          <a:xfrm>
            <a:off x="7606788" y="1984528"/>
            <a:ext cx="813964"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31" name="Shape 390"/>
          <p:cNvSpPr/>
          <p:nvPr/>
        </p:nvSpPr>
        <p:spPr>
          <a:xfrm flipH="1" flipV="1">
            <a:off x="6800280" y="2712569"/>
            <a:ext cx="806509"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37" name="Shape 398"/>
          <p:cNvSpPr/>
          <p:nvPr/>
        </p:nvSpPr>
        <p:spPr>
          <a:xfrm>
            <a:off x="3003607" y="1978473"/>
            <a:ext cx="1" cy="275730"/>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38" name="Shape 399"/>
          <p:cNvSpPr/>
          <p:nvPr/>
        </p:nvSpPr>
        <p:spPr>
          <a:xfrm flipH="1">
            <a:off x="1379724" y="2712569"/>
            <a:ext cx="1" cy="626773"/>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39" name="Shape 400"/>
          <p:cNvSpPr/>
          <p:nvPr/>
        </p:nvSpPr>
        <p:spPr>
          <a:xfrm flipH="1">
            <a:off x="2400358" y="2120141"/>
            <a:ext cx="1206500"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6350" cap="flat">
            <a:solidFill>
              <a:schemeClr val="bg1">
                <a:lumMod val="50000"/>
              </a:schemeClr>
            </a:solidFill>
            <a:prstDash val="solid"/>
            <a:miter lim="400000"/>
          </a:ln>
          <a:effectLst/>
        </p:spPr>
        <p:txBody>
          <a:bodyPr wrap="square" lIns="0" tIns="0" rIns="0" bIns="0" numCol="1" anchor="ctr">
            <a:noAutofit/>
          </a:bodyPr>
          <a:lstStyle/>
          <a:p>
            <a:pPr lvl="0" algn="ctr">
              <a:defRPr>
                <a:solidFill>
                  <a:srgbClr val="FFFFFF"/>
                </a:solidFill>
              </a:defRPr>
            </a:pPr>
            <a:endParaRPr/>
          </a:p>
        </p:txBody>
      </p:sp>
      <p:sp>
        <p:nvSpPr>
          <p:cNvPr id="240" name="Shape 401"/>
          <p:cNvSpPr/>
          <p:nvPr/>
        </p:nvSpPr>
        <p:spPr>
          <a:xfrm flipH="1">
            <a:off x="762594" y="2860944"/>
            <a:ext cx="1206500" cy="1219201"/>
          </a:xfrm>
          <a:custGeom>
            <a:avLst/>
            <a:gdLst/>
            <a:ahLst/>
            <a:cxnLst>
              <a:cxn ang="0">
                <a:pos x="wd2" y="hd2"/>
              </a:cxn>
              <a:cxn ang="5400000">
                <a:pos x="wd2" y="hd2"/>
              </a:cxn>
              <a:cxn ang="10800000">
                <a:pos x="wd2" y="hd2"/>
              </a:cxn>
              <a:cxn ang="16200000">
                <a:pos x="wd2" y="hd2"/>
              </a:cxn>
            </a:cxnLst>
            <a:rect l="0" t="0" r="r" b="b"/>
            <a:pathLst>
              <a:path w="21600" h="21600" extrusionOk="0">
                <a:moveTo>
                  <a:pt x="6300" y="0"/>
                </a:moveTo>
                <a:lnTo>
                  <a:pt x="21600" y="0"/>
                </a:lnTo>
                <a:lnTo>
                  <a:pt x="21600" y="15366"/>
                </a:lnTo>
                <a:cubicBezTo>
                  <a:pt x="21600" y="18809"/>
                  <a:pt x="18779" y="21600"/>
                  <a:pt x="15300" y="21600"/>
                </a:cubicBezTo>
                <a:lnTo>
                  <a:pt x="0" y="21600"/>
                </a:lnTo>
                <a:lnTo>
                  <a:pt x="0" y="6234"/>
                </a:lnTo>
                <a:cubicBezTo>
                  <a:pt x="0" y="2791"/>
                  <a:pt x="2821" y="0"/>
                  <a:pt x="6300" y="0"/>
                </a:cubicBezTo>
                <a:close/>
              </a:path>
            </a:pathLst>
          </a:custGeom>
          <a:solidFill>
            <a:schemeClr val="bg1">
              <a:lumMod val="95000"/>
            </a:schemeClr>
          </a:solidFill>
          <a:ln w="12700" cap="flat">
            <a:solidFill>
              <a:schemeClr val="bg1">
                <a:lumMod val="50000"/>
              </a:schemeClr>
            </a:solidFill>
            <a:miter lim="400000"/>
          </a:ln>
          <a:effectLst/>
        </p:spPr>
        <p:txBody>
          <a:bodyPr wrap="square" lIns="0" tIns="0" rIns="0" bIns="0" numCol="1" anchor="ctr">
            <a:noAutofit/>
          </a:bodyPr>
          <a:lstStyle/>
          <a:p>
            <a:pPr lvl="0" algn="ctr">
              <a:defRPr>
                <a:solidFill>
                  <a:srgbClr val="FFFFFF"/>
                </a:solidFill>
              </a:defRPr>
            </a:pPr>
            <a:endParaRPr/>
          </a:p>
        </p:txBody>
      </p:sp>
      <p:sp>
        <p:nvSpPr>
          <p:cNvPr id="241" name="Shape 402"/>
          <p:cNvSpPr/>
          <p:nvPr/>
        </p:nvSpPr>
        <p:spPr>
          <a:xfrm flipV="1">
            <a:off x="2189645" y="1978473"/>
            <a:ext cx="1" cy="3606086"/>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42" name="Shape 403"/>
          <p:cNvSpPr/>
          <p:nvPr/>
        </p:nvSpPr>
        <p:spPr>
          <a:xfrm>
            <a:off x="2186233" y="1984528"/>
            <a:ext cx="813962"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43" name="Shape 404"/>
          <p:cNvSpPr/>
          <p:nvPr/>
        </p:nvSpPr>
        <p:spPr>
          <a:xfrm flipH="1" flipV="1">
            <a:off x="1379725" y="2712569"/>
            <a:ext cx="806508" cy="1"/>
          </a:xfrm>
          <a:prstGeom prst="line">
            <a:avLst/>
          </a:prstGeom>
          <a:noFill/>
          <a:ln w="28575" cap="flat">
            <a:solidFill>
              <a:schemeClr val="bg1">
                <a:lumMod val="95000"/>
              </a:schemeClr>
            </a:solidFill>
            <a:prstDash val="solid"/>
            <a:miter lim="400000"/>
          </a:ln>
          <a:effectLst/>
        </p:spPr>
        <p:txBody>
          <a:bodyPr wrap="square" lIns="0" tIns="0" rIns="0" bIns="0" numCol="1" anchor="t">
            <a:noAutofit/>
          </a:bodyPr>
          <a:lstStyle/>
          <a:p>
            <a:pPr lvl="0" defTabSz="457200">
              <a:defRPr sz="1200">
                <a:latin typeface="Helvetica"/>
                <a:ea typeface="Helvetica"/>
                <a:cs typeface="Helvetica"/>
                <a:sym typeface="Helvetica"/>
              </a:defRPr>
            </a:pPr>
            <a:endParaRPr/>
          </a:p>
        </p:txBody>
      </p:sp>
      <p:sp>
        <p:nvSpPr>
          <p:cNvPr id="248" name="Freeform 22"/>
          <p:cNvSpPr>
            <a:spLocks noChangeArrowheads="1"/>
          </p:cNvSpPr>
          <p:nvPr/>
        </p:nvSpPr>
        <p:spPr bwMode="auto">
          <a:xfrm>
            <a:off x="6547005" y="3231798"/>
            <a:ext cx="511832" cy="511836"/>
          </a:xfrm>
          <a:custGeom>
            <a:avLst/>
            <a:gdLst>
              <a:gd name="T0" fmla="*/ 230 w 461"/>
              <a:gd name="T1" fmla="*/ 8 h 461"/>
              <a:gd name="T2" fmla="*/ 230 w 461"/>
              <a:gd name="T3" fmla="*/ 8 h 461"/>
              <a:gd name="T4" fmla="*/ 0 w 461"/>
              <a:gd name="T5" fmla="*/ 239 h 461"/>
              <a:gd name="T6" fmla="*/ 230 w 461"/>
              <a:gd name="T7" fmla="*/ 460 h 461"/>
              <a:gd name="T8" fmla="*/ 460 w 461"/>
              <a:gd name="T9" fmla="*/ 230 h 461"/>
              <a:gd name="T10" fmla="*/ 230 w 461"/>
              <a:gd name="T11" fmla="*/ 8 h 461"/>
              <a:gd name="T12" fmla="*/ 230 w 461"/>
              <a:gd name="T13" fmla="*/ 35 h 461"/>
              <a:gd name="T14" fmla="*/ 230 w 461"/>
              <a:gd name="T15" fmla="*/ 35 h 461"/>
              <a:gd name="T16" fmla="*/ 319 w 461"/>
              <a:gd name="T17" fmla="*/ 53 h 461"/>
              <a:gd name="T18" fmla="*/ 291 w 461"/>
              <a:gd name="T19" fmla="*/ 106 h 461"/>
              <a:gd name="T20" fmla="*/ 230 w 461"/>
              <a:gd name="T21" fmla="*/ 97 h 461"/>
              <a:gd name="T22" fmla="*/ 168 w 461"/>
              <a:gd name="T23" fmla="*/ 106 h 461"/>
              <a:gd name="T24" fmla="*/ 141 w 461"/>
              <a:gd name="T25" fmla="*/ 53 h 461"/>
              <a:gd name="T26" fmla="*/ 230 w 461"/>
              <a:gd name="T27" fmla="*/ 35 h 461"/>
              <a:gd name="T28" fmla="*/ 106 w 461"/>
              <a:gd name="T29" fmla="*/ 292 h 461"/>
              <a:gd name="T30" fmla="*/ 106 w 461"/>
              <a:gd name="T31" fmla="*/ 292 h 461"/>
              <a:gd name="T32" fmla="*/ 53 w 461"/>
              <a:gd name="T33" fmla="*/ 327 h 461"/>
              <a:gd name="T34" fmla="*/ 35 w 461"/>
              <a:gd name="T35" fmla="*/ 239 h 461"/>
              <a:gd name="T36" fmla="*/ 53 w 461"/>
              <a:gd name="T37" fmla="*/ 141 h 461"/>
              <a:gd name="T38" fmla="*/ 106 w 461"/>
              <a:gd name="T39" fmla="*/ 167 h 461"/>
              <a:gd name="T40" fmla="*/ 88 w 461"/>
              <a:gd name="T41" fmla="*/ 230 h 461"/>
              <a:gd name="T42" fmla="*/ 106 w 461"/>
              <a:gd name="T43" fmla="*/ 292 h 461"/>
              <a:gd name="T44" fmla="*/ 230 w 461"/>
              <a:gd name="T45" fmla="*/ 433 h 461"/>
              <a:gd name="T46" fmla="*/ 230 w 461"/>
              <a:gd name="T47" fmla="*/ 433 h 461"/>
              <a:gd name="T48" fmla="*/ 141 w 461"/>
              <a:gd name="T49" fmla="*/ 407 h 461"/>
              <a:gd name="T50" fmla="*/ 168 w 461"/>
              <a:gd name="T51" fmla="*/ 354 h 461"/>
              <a:gd name="T52" fmla="*/ 230 w 461"/>
              <a:gd name="T53" fmla="*/ 372 h 461"/>
              <a:gd name="T54" fmla="*/ 291 w 461"/>
              <a:gd name="T55" fmla="*/ 354 h 461"/>
              <a:gd name="T56" fmla="*/ 319 w 461"/>
              <a:gd name="T57" fmla="*/ 407 h 461"/>
              <a:gd name="T58" fmla="*/ 230 w 461"/>
              <a:gd name="T59" fmla="*/ 433 h 461"/>
              <a:gd name="T60" fmla="*/ 230 w 461"/>
              <a:gd name="T61" fmla="*/ 345 h 461"/>
              <a:gd name="T62" fmla="*/ 230 w 461"/>
              <a:gd name="T63" fmla="*/ 345 h 461"/>
              <a:gd name="T64" fmla="*/ 124 w 461"/>
              <a:gd name="T65" fmla="*/ 230 h 461"/>
              <a:gd name="T66" fmla="*/ 230 w 461"/>
              <a:gd name="T67" fmla="*/ 123 h 461"/>
              <a:gd name="T68" fmla="*/ 336 w 461"/>
              <a:gd name="T69" fmla="*/ 230 h 461"/>
              <a:gd name="T70" fmla="*/ 230 w 461"/>
              <a:gd name="T71" fmla="*/ 345 h 461"/>
              <a:gd name="T72" fmla="*/ 354 w 461"/>
              <a:gd name="T73" fmla="*/ 292 h 461"/>
              <a:gd name="T74" fmla="*/ 354 w 461"/>
              <a:gd name="T75" fmla="*/ 292 h 461"/>
              <a:gd name="T76" fmla="*/ 372 w 461"/>
              <a:gd name="T77" fmla="*/ 230 h 461"/>
              <a:gd name="T78" fmla="*/ 354 w 461"/>
              <a:gd name="T79" fmla="*/ 167 h 461"/>
              <a:gd name="T80" fmla="*/ 407 w 461"/>
              <a:gd name="T81" fmla="*/ 141 h 461"/>
              <a:gd name="T82" fmla="*/ 425 w 461"/>
              <a:gd name="T83" fmla="*/ 230 h 461"/>
              <a:gd name="T84" fmla="*/ 407 w 461"/>
              <a:gd name="T85" fmla="*/ 327 h 461"/>
              <a:gd name="T86" fmla="*/ 354 w 461"/>
              <a:gd name="T87" fmla="*/ 29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1" h="461">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rgbClr val="243152"/>
          </a:solidFill>
          <a:ln>
            <a:noFill/>
          </a:ln>
          <a:effectLst/>
        </p:spPr>
        <p:txBody>
          <a:bodyPr wrap="none" anchor="ctr"/>
          <a:lstStyle/>
          <a:p>
            <a:endParaRPr lang="en-US" sz="900"/>
          </a:p>
        </p:txBody>
      </p:sp>
      <p:sp>
        <p:nvSpPr>
          <p:cNvPr id="249" name="Freeform 30"/>
          <p:cNvSpPr>
            <a:spLocks noChangeArrowheads="1"/>
          </p:cNvSpPr>
          <p:nvPr/>
        </p:nvSpPr>
        <p:spPr bwMode="auto">
          <a:xfrm rot="19043597">
            <a:off x="2726728" y="2448766"/>
            <a:ext cx="550834" cy="521586"/>
          </a:xfrm>
          <a:custGeom>
            <a:avLst/>
            <a:gdLst>
              <a:gd name="T0" fmla="*/ 133 w 498"/>
              <a:gd name="T1" fmla="*/ 469 h 470"/>
              <a:gd name="T2" fmla="*/ 133 w 498"/>
              <a:gd name="T3" fmla="*/ 469 h 470"/>
              <a:gd name="T4" fmla="*/ 186 w 498"/>
              <a:gd name="T5" fmla="*/ 469 h 470"/>
              <a:gd name="T6" fmla="*/ 293 w 498"/>
              <a:gd name="T7" fmla="*/ 265 h 470"/>
              <a:gd name="T8" fmla="*/ 426 w 498"/>
              <a:gd name="T9" fmla="*/ 265 h 470"/>
              <a:gd name="T10" fmla="*/ 497 w 498"/>
              <a:gd name="T11" fmla="*/ 230 h 470"/>
              <a:gd name="T12" fmla="*/ 426 w 498"/>
              <a:gd name="T13" fmla="*/ 195 h 470"/>
              <a:gd name="T14" fmla="*/ 293 w 498"/>
              <a:gd name="T15" fmla="*/ 195 h 470"/>
              <a:gd name="T16" fmla="*/ 186 w 498"/>
              <a:gd name="T17" fmla="*/ 0 h 470"/>
              <a:gd name="T18" fmla="*/ 133 w 498"/>
              <a:gd name="T19" fmla="*/ 0 h 470"/>
              <a:gd name="T20" fmla="*/ 195 w 498"/>
              <a:gd name="T21" fmla="*/ 195 h 470"/>
              <a:gd name="T22" fmla="*/ 107 w 498"/>
              <a:gd name="T23" fmla="*/ 195 h 470"/>
              <a:gd name="T24" fmla="*/ 53 w 498"/>
              <a:gd name="T25" fmla="*/ 150 h 470"/>
              <a:gd name="T26" fmla="*/ 0 w 498"/>
              <a:gd name="T27" fmla="*/ 150 h 470"/>
              <a:gd name="T28" fmla="*/ 36 w 498"/>
              <a:gd name="T29" fmla="*/ 230 h 470"/>
              <a:gd name="T30" fmla="*/ 0 w 498"/>
              <a:gd name="T31" fmla="*/ 319 h 470"/>
              <a:gd name="T32" fmla="*/ 53 w 498"/>
              <a:gd name="T33" fmla="*/ 319 h 470"/>
              <a:gd name="T34" fmla="*/ 107 w 498"/>
              <a:gd name="T35" fmla="*/ 265 h 470"/>
              <a:gd name="T36" fmla="*/ 195 w 498"/>
              <a:gd name="T37" fmla="*/ 265 h 470"/>
              <a:gd name="T38" fmla="*/ 133 w 498"/>
              <a:gd name="T39" fmla="*/ 4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8" h="470">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solidFill>
            <a:srgbClr val="243152"/>
          </a:solidFill>
          <a:ln>
            <a:noFill/>
          </a:ln>
          <a:effectLst/>
        </p:spPr>
        <p:txBody>
          <a:bodyPr wrap="none" anchor="ctr"/>
          <a:lstStyle/>
          <a:p>
            <a:endParaRPr lang="en-US" sz="900"/>
          </a:p>
        </p:txBody>
      </p:sp>
      <p:sp>
        <p:nvSpPr>
          <p:cNvPr id="250" name="Freeform 102"/>
          <p:cNvSpPr>
            <a:spLocks noChangeArrowheads="1"/>
          </p:cNvSpPr>
          <p:nvPr/>
        </p:nvSpPr>
        <p:spPr bwMode="auto">
          <a:xfrm>
            <a:off x="1090426" y="3224375"/>
            <a:ext cx="550835" cy="492335"/>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rgbClr val="243152"/>
          </a:solidFill>
          <a:ln>
            <a:noFill/>
          </a:ln>
          <a:effectLst/>
        </p:spPr>
        <p:txBody>
          <a:bodyPr wrap="none" anchor="ctr"/>
          <a:lstStyle/>
          <a:p>
            <a:endParaRPr lang="en-US" sz="900"/>
          </a:p>
        </p:txBody>
      </p:sp>
      <p:sp>
        <p:nvSpPr>
          <p:cNvPr id="251" name="Freeform 155"/>
          <p:cNvSpPr>
            <a:spLocks noChangeArrowheads="1"/>
          </p:cNvSpPr>
          <p:nvPr/>
        </p:nvSpPr>
        <p:spPr bwMode="auto">
          <a:xfrm>
            <a:off x="8195454" y="2440136"/>
            <a:ext cx="511836" cy="550831"/>
          </a:xfrm>
          <a:custGeom>
            <a:avLst/>
            <a:gdLst>
              <a:gd name="T0" fmla="*/ 79 w 461"/>
              <a:gd name="T1" fmla="*/ 9 h 497"/>
              <a:gd name="T2" fmla="*/ 79 w 461"/>
              <a:gd name="T3" fmla="*/ 9 h 497"/>
              <a:gd name="T4" fmla="*/ 71 w 461"/>
              <a:gd name="T5" fmla="*/ 9 h 497"/>
              <a:gd name="T6" fmla="*/ 0 w 461"/>
              <a:gd name="T7" fmla="*/ 195 h 497"/>
              <a:gd name="T8" fmla="*/ 79 w 461"/>
              <a:gd name="T9" fmla="*/ 274 h 497"/>
              <a:gd name="T10" fmla="*/ 159 w 461"/>
              <a:gd name="T11" fmla="*/ 195 h 497"/>
              <a:gd name="T12" fmla="*/ 79 w 461"/>
              <a:gd name="T13" fmla="*/ 9 h 497"/>
              <a:gd name="T14" fmla="*/ 390 w 461"/>
              <a:gd name="T15" fmla="*/ 9 h 497"/>
              <a:gd name="T16" fmla="*/ 390 w 461"/>
              <a:gd name="T17" fmla="*/ 9 h 497"/>
              <a:gd name="T18" fmla="*/ 381 w 461"/>
              <a:gd name="T19" fmla="*/ 9 h 497"/>
              <a:gd name="T20" fmla="*/ 301 w 461"/>
              <a:gd name="T21" fmla="*/ 195 h 497"/>
              <a:gd name="T22" fmla="*/ 381 w 461"/>
              <a:gd name="T23" fmla="*/ 274 h 497"/>
              <a:gd name="T24" fmla="*/ 460 w 461"/>
              <a:gd name="T25" fmla="*/ 195 h 497"/>
              <a:gd name="T26" fmla="*/ 390 w 461"/>
              <a:gd name="T27" fmla="*/ 9 h 497"/>
              <a:gd name="T28" fmla="*/ 230 w 461"/>
              <a:gd name="T29" fmla="*/ 221 h 497"/>
              <a:gd name="T30" fmla="*/ 230 w 461"/>
              <a:gd name="T31" fmla="*/ 221 h 497"/>
              <a:gd name="T32" fmla="*/ 150 w 461"/>
              <a:gd name="T33" fmla="*/ 417 h 497"/>
              <a:gd name="T34" fmla="*/ 230 w 461"/>
              <a:gd name="T35" fmla="*/ 496 h 497"/>
              <a:gd name="T36" fmla="*/ 310 w 461"/>
              <a:gd name="T37" fmla="*/ 417 h 497"/>
              <a:gd name="T38" fmla="*/ 230 w 461"/>
              <a:gd name="T39" fmla="*/ 22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97">
                <a:moveTo>
                  <a:pt x="79" y="9"/>
                </a:moveTo>
                <a:lnTo>
                  <a:pt x="79" y="9"/>
                </a:lnTo>
                <a:cubicBezTo>
                  <a:pt x="79" y="0"/>
                  <a:pt x="71" y="0"/>
                  <a:pt x="71" y="9"/>
                </a:cubicBezTo>
                <a:cubicBezTo>
                  <a:pt x="62" y="107"/>
                  <a:pt x="0" y="124"/>
                  <a:pt x="0" y="195"/>
                </a:cubicBezTo>
                <a:cubicBezTo>
                  <a:pt x="0" y="239"/>
                  <a:pt x="35" y="274"/>
                  <a:pt x="79" y="274"/>
                </a:cubicBezTo>
                <a:cubicBezTo>
                  <a:pt x="124" y="274"/>
                  <a:pt x="159" y="239"/>
                  <a:pt x="159" y="195"/>
                </a:cubicBezTo>
                <a:cubicBezTo>
                  <a:pt x="159" y="124"/>
                  <a:pt x="88" y="107"/>
                  <a:pt x="79" y="9"/>
                </a:cubicBezTo>
                <a:close/>
                <a:moveTo>
                  <a:pt x="390" y="9"/>
                </a:moveTo>
                <a:lnTo>
                  <a:pt x="390" y="9"/>
                </a:lnTo>
                <a:cubicBezTo>
                  <a:pt x="390" y="0"/>
                  <a:pt x="381" y="0"/>
                  <a:pt x="381" y="9"/>
                </a:cubicBezTo>
                <a:cubicBezTo>
                  <a:pt x="363" y="107"/>
                  <a:pt x="301" y="124"/>
                  <a:pt x="301" y="195"/>
                </a:cubicBezTo>
                <a:cubicBezTo>
                  <a:pt x="301" y="239"/>
                  <a:pt x="336" y="274"/>
                  <a:pt x="381" y="274"/>
                </a:cubicBezTo>
                <a:cubicBezTo>
                  <a:pt x="425" y="274"/>
                  <a:pt x="460" y="239"/>
                  <a:pt x="460" y="195"/>
                </a:cubicBezTo>
                <a:cubicBezTo>
                  <a:pt x="460" y="124"/>
                  <a:pt x="398" y="107"/>
                  <a:pt x="390" y="9"/>
                </a:cubicBezTo>
                <a:close/>
                <a:moveTo>
                  <a:pt x="230" y="221"/>
                </a:moveTo>
                <a:lnTo>
                  <a:pt x="230" y="221"/>
                </a:lnTo>
                <a:cubicBezTo>
                  <a:pt x="212" y="328"/>
                  <a:pt x="150" y="345"/>
                  <a:pt x="150" y="417"/>
                </a:cubicBezTo>
                <a:cubicBezTo>
                  <a:pt x="150" y="461"/>
                  <a:pt x="185" y="496"/>
                  <a:pt x="230" y="496"/>
                </a:cubicBezTo>
                <a:cubicBezTo>
                  <a:pt x="275" y="496"/>
                  <a:pt x="310" y="461"/>
                  <a:pt x="310" y="417"/>
                </a:cubicBezTo>
                <a:cubicBezTo>
                  <a:pt x="310" y="345"/>
                  <a:pt x="247" y="328"/>
                  <a:pt x="230" y="221"/>
                </a:cubicBezTo>
                <a:close/>
              </a:path>
            </a:pathLst>
          </a:custGeom>
          <a:solidFill>
            <a:srgbClr val="243152"/>
          </a:solidFill>
          <a:ln>
            <a:noFill/>
          </a:ln>
          <a:effectLst/>
        </p:spPr>
        <p:txBody>
          <a:bodyPr wrap="none" anchor="ctr"/>
          <a:lstStyle/>
          <a:p>
            <a:endParaRPr lang="en-US" sz="900"/>
          </a:p>
        </p:txBody>
      </p:sp>
      <p:sp>
        <p:nvSpPr>
          <p:cNvPr id="252" name="AutoShape 96"/>
          <p:cNvSpPr/>
          <p:nvPr/>
        </p:nvSpPr>
        <p:spPr bwMode="auto">
          <a:xfrm>
            <a:off x="10529662" y="3242535"/>
            <a:ext cx="455895" cy="4560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45" y="434"/>
                </a:moveTo>
                <a:cubicBezTo>
                  <a:pt x="19000" y="276"/>
                  <a:pt x="19186" y="194"/>
                  <a:pt x="19399" y="194"/>
                </a:cubicBezTo>
                <a:cubicBezTo>
                  <a:pt x="19670" y="194"/>
                  <a:pt x="19900" y="332"/>
                  <a:pt x="20087" y="602"/>
                </a:cubicBezTo>
                <a:cubicBezTo>
                  <a:pt x="20165" y="716"/>
                  <a:pt x="20282" y="872"/>
                  <a:pt x="20432" y="1072"/>
                </a:cubicBezTo>
                <a:cubicBezTo>
                  <a:pt x="20586" y="1274"/>
                  <a:pt x="20733" y="1483"/>
                  <a:pt x="20880" y="1692"/>
                </a:cubicBezTo>
                <a:cubicBezTo>
                  <a:pt x="21024" y="1903"/>
                  <a:pt x="21147" y="2127"/>
                  <a:pt x="21252" y="2359"/>
                </a:cubicBezTo>
                <a:cubicBezTo>
                  <a:pt x="21357" y="2597"/>
                  <a:pt x="21411" y="2796"/>
                  <a:pt x="21411" y="2967"/>
                </a:cubicBezTo>
                <a:cubicBezTo>
                  <a:pt x="21411" y="3334"/>
                  <a:pt x="21298" y="3616"/>
                  <a:pt x="21071" y="3825"/>
                </a:cubicBezTo>
                <a:lnTo>
                  <a:pt x="2568" y="21376"/>
                </a:lnTo>
                <a:cubicBezTo>
                  <a:pt x="2408" y="21526"/>
                  <a:pt x="2227" y="21599"/>
                  <a:pt x="2017" y="21599"/>
                </a:cubicBezTo>
                <a:cubicBezTo>
                  <a:pt x="1725" y="21599"/>
                  <a:pt x="1495" y="21464"/>
                  <a:pt x="1324" y="21194"/>
                </a:cubicBezTo>
                <a:cubicBezTo>
                  <a:pt x="1248" y="21082"/>
                  <a:pt x="1128" y="20924"/>
                  <a:pt x="971" y="20724"/>
                </a:cubicBezTo>
                <a:cubicBezTo>
                  <a:pt x="817" y="20521"/>
                  <a:pt x="668" y="20316"/>
                  <a:pt x="528" y="20104"/>
                </a:cubicBezTo>
                <a:cubicBezTo>
                  <a:pt x="386" y="19893"/>
                  <a:pt x="261" y="19672"/>
                  <a:pt x="156" y="19443"/>
                </a:cubicBezTo>
                <a:cubicBezTo>
                  <a:pt x="51" y="19214"/>
                  <a:pt x="0" y="19008"/>
                  <a:pt x="0" y="18832"/>
                </a:cubicBezTo>
                <a:cubicBezTo>
                  <a:pt x="0" y="18465"/>
                  <a:pt x="115" y="18177"/>
                  <a:pt x="337" y="17971"/>
                </a:cubicBezTo>
                <a:lnTo>
                  <a:pt x="18845" y="434"/>
                </a:lnTo>
                <a:close/>
                <a:moveTo>
                  <a:pt x="4372" y="9154"/>
                </a:moveTo>
                <a:lnTo>
                  <a:pt x="2998" y="8634"/>
                </a:lnTo>
                <a:lnTo>
                  <a:pt x="4372" y="8126"/>
                </a:lnTo>
                <a:lnTo>
                  <a:pt x="4805" y="6484"/>
                </a:lnTo>
                <a:lnTo>
                  <a:pt x="5204" y="8126"/>
                </a:lnTo>
                <a:lnTo>
                  <a:pt x="6597" y="8634"/>
                </a:lnTo>
                <a:lnTo>
                  <a:pt x="5204" y="9154"/>
                </a:lnTo>
                <a:lnTo>
                  <a:pt x="4805" y="10800"/>
                </a:lnTo>
                <a:lnTo>
                  <a:pt x="4372" y="9154"/>
                </a:lnTo>
                <a:close/>
                <a:moveTo>
                  <a:pt x="7126" y="5329"/>
                </a:moveTo>
                <a:lnTo>
                  <a:pt x="4372" y="4316"/>
                </a:lnTo>
                <a:lnTo>
                  <a:pt x="7126" y="3317"/>
                </a:lnTo>
                <a:lnTo>
                  <a:pt x="7971" y="0"/>
                </a:lnTo>
                <a:lnTo>
                  <a:pt x="8810" y="3317"/>
                </a:lnTo>
                <a:lnTo>
                  <a:pt x="11565" y="4316"/>
                </a:lnTo>
                <a:lnTo>
                  <a:pt x="8810" y="5329"/>
                </a:lnTo>
                <a:lnTo>
                  <a:pt x="7971" y="8634"/>
                </a:lnTo>
                <a:lnTo>
                  <a:pt x="7126" y="5329"/>
                </a:lnTo>
                <a:close/>
                <a:moveTo>
                  <a:pt x="12412" y="2670"/>
                </a:moveTo>
                <a:lnTo>
                  <a:pt x="11041" y="2162"/>
                </a:lnTo>
                <a:lnTo>
                  <a:pt x="12412" y="1642"/>
                </a:lnTo>
                <a:lnTo>
                  <a:pt x="12845" y="0"/>
                </a:lnTo>
                <a:lnTo>
                  <a:pt x="13278" y="1642"/>
                </a:lnTo>
                <a:lnTo>
                  <a:pt x="14637" y="2162"/>
                </a:lnTo>
                <a:lnTo>
                  <a:pt x="13278" y="2670"/>
                </a:lnTo>
                <a:lnTo>
                  <a:pt x="12845" y="4316"/>
                </a:lnTo>
                <a:lnTo>
                  <a:pt x="12412" y="2670"/>
                </a:lnTo>
                <a:close/>
                <a:moveTo>
                  <a:pt x="20498" y="2993"/>
                </a:moveTo>
                <a:lnTo>
                  <a:pt x="19399" y="1289"/>
                </a:lnTo>
                <a:lnTo>
                  <a:pt x="15070" y="5385"/>
                </a:lnTo>
                <a:lnTo>
                  <a:pt x="16172" y="7086"/>
                </a:lnTo>
                <a:lnTo>
                  <a:pt x="20498" y="2993"/>
                </a:lnTo>
                <a:close/>
                <a:moveTo>
                  <a:pt x="21599" y="9154"/>
                </a:moveTo>
                <a:lnTo>
                  <a:pt x="20229" y="9674"/>
                </a:lnTo>
                <a:lnTo>
                  <a:pt x="19807" y="11320"/>
                </a:lnTo>
                <a:lnTo>
                  <a:pt x="19374" y="9674"/>
                </a:lnTo>
                <a:lnTo>
                  <a:pt x="18001" y="9154"/>
                </a:lnTo>
                <a:lnTo>
                  <a:pt x="19374" y="8661"/>
                </a:lnTo>
                <a:lnTo>
                  <a:pt x="19807" y="7004"/>
                </a:lnTo>
                <a:lnTo>
                  <a:pt x="20229" y="8661"/>
                </a:lnTo>
                <a:lnTo>
                  <a:pt x="21599" y="9154"/>
                </a:lnTo>
                <a:close/>
              </a:path>
            </a:pathLst>
          </a:custGeom>
          <a:solidFill>
            <a:srgbClr val="243152"/>
          </a:solidFill>
          <a:ln>
            <a:noFill/>
          </a:ln>
          <a:effectLst/>
        </p:spPr>
        <p:txBody>
          <a:bodyPr lIns="50789" tIns="50789" rIns="50789" bIns="50789" anchor="ctr"/>
          <a:lstStyle/>
          <a:p>
            <a:pPr defTabSz="456565">
              <a:defRPr/>
            </a:pPr>
            <a:endParaRPr lang="es-ES" sz="2900">
              <a:solidFill>
                <a:schemeClr val="bg1"/>
              </a:solidFill>
              <a:effectLst>
                <a:outerShdw blurRad="38100" dist="38100" dir="2700000" algn="tl">
                  <a:srgbClr val="000000"/>
                </a:outerShdw>
              </a:effectLst>
              <a:latin typeface="Gill Sans" charset="0"/>
              <a:cs typeface="Gill Sans" charset="0"/>
              <a:sym typeface="Gill Sans" charset="0"/>
            </a:endParaRPr>
          </a:p>
        </p:txBody>
      </p:sp>
      <p:sp>
        <p:nvSpPr>
          <p:cNvPr id="253" name="Shape 368"/>
          <p:cNvSpPr/>
          <p:nvPr/>
        </p:nvSpPr>
        <p:spPr>
          <a:xfrm>
            <a:off x="7158813" y="5858499"/>
            <a:ext cx="895949" cy="338552"/>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en-US" altLang="zh-CN" sz="1600" dirty="0" smtClean="0">
                <a:solidFill>
                  <a:schemeClr val="bg1"/>
                </a:solidFill>
              </a:rPr>
              <a:t>Text here </a:t>
            </a:r>
            <a:endParaRPr sz="1600" dirty="0">
              <a:solidFill>
                <a:schemeClr val="bg1"/>
              </a:solidFill>
            </a:endParaRPr>
          </a:p>
        </p:txBody>
      </p:sp>
      <p:sp>
        <p:nvSpPr>
          <p:cNvPr id="254" name="Shape 368"/>
          <p:cNvSpPr/>
          <p:nvPr/>
        </p:nvSpPr>
        <p:spPr>
          <a:xfrm>
            <a:off x="9495671" y="5858499"/>
            <a:ext cx="895949" cy="338552"/>
          </a:xfrm>
          <a:prstGeom prst="rect">
            <a:avLst/>
          </a:prstGeom>
          <a:noFill/>
          <a:ln w="12700" cap="flat">
            <a:noFill/>
            <a:miter lim="400000"/>
          </a:ln>
          <a:effectLst/>
        </p:spPr>
        <p:txBody>
          <a:bodyPr wrap="none" lIns="45719" tIns="45719" rIns="45719" bIns="45719" numCol="1" anchor="t">
            <a:spAutoFit/>
          </a:bodyPr>
          <a:lstStyle>
            <a:lvl1pPr>
              <a:defRPr sz="1600">
                <a:solidFill>
                  <a:srgbClr val="595959"/>
                </a:solidFill>
                <a:latin typeface="+mj-lt"/>
                <a:ea typeface="+mj-ea"/>
                <a:cs typeface="+mj-cs"/>
                <a:sym typeface="Roboto Light"/>
              </a:defRPr>
            </a:lvl1pPr>
          </a:lstStyle>
          <a:p>
            <a:pPr lvl="0" algn="ctr">
              <a:defRPr sz="1800">
                <a:solidFill>
                  <a:srgbClr val="000000"/>
                </a:solidFill>
              </a:defRPr>
            </a:pPr>
            <a:r>
              <a:rPr lang="en-US" altLang="zh-CN" sz="1600" dirty="0" smtClean="0">
                <a:solidFill>
                  <a:schemeClr val="bg1"/>
                </a:solidFill>
              </a:rPr>
              <a:t>Text here </a:t>
            </a:r>
            <a:endParaRPr sz="1600" dirty="0">
              <a:solidFill>
                <a:schemeClr val="bg1"/>
              </a:solidFill>
            </a:endParaRPr>
          </a:p>
        </p:txBody>
      </p:sp>
      <p:sp>
        <p:nvSpPr>
          <p:cNvPr id="256" name="文本框 255"/>
          <p:cNvSpPr txBox="1"/>
          <p:nvPr/>
        </p:nvSpPr>
        <p:spPr>
          <a:xfrm>
            <a:off x="7792743" y="3495195"/>
            <a:ext cx="1452722" cy="1246495"/>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57" name="文本框 256"/>
          <p:cNvSpPr txBox="1"/>
          <p:nvPr/>
        </p:nvSpPr>
        <p:spPr>
          <a:xfrm>
            <a:off x="6108164" y="4148725"/>
            <a:ext cx="1452722" cy="1246495"/>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58" name="文本框 257"/>
          <p:cNvSpPr txBox="1"/>
          <p:nvPr/>
        </p:nvSpPr>
        <p:spPr>
          <a:xfrm>
            <a:off x="10069871" y="4148725"/>
            <a:ext cx="1452722" cy="1246495"/>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59" name="文本框 258"/>
          <p:cNvSpPr txBox="1"/>
          <p:nvPr/>
        </p:nvSpPr>
        <p:spPr>
          <a:xfrm>
            <a:off x="2320562" y="3394523"/>
            <a:ext cx="1452722" cy="1246495"/>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60" name="文本框 259"/>
          <p:cNvSpPr txBox="1"/>
          <p:nvPr/>
        </p:nvSpPr>
        <p:spPr>
          <a:xfrm>
            <a:off x="649322" y="4148725"/>
            <a:ext cx="1452722" cy="1246495"/>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bg1"/>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bg1"/>
                </a:solidFill>
                <a:latin typeface="微软雅黑" panose="020B0503020204020204" pitchFamily="34" charset="-122"/>
                <a:ea typeface="微软雅黑" panose="020B0503020204020204" pitchFamily="34" charset="-122"/>
              </a:rPr>
              <a:t>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61" name="矩形 260"/>
          <p:cNvSpPr/>
          <p:nvPr/>
        </p:nvSpPr>
        <p:spPr>
          <a:xfrm>
            <a:off x="1799375" y="383602"/>
            <a:ext cx="3262432" cy="719556"/>
          </a:xfrm>
          <a:prstGeom prst="rect">
            <a:avLst/>
          </a:prstGeom>
        </p:spPr>
        <p:txBody>
          <a:bodyPr wrap="none">
            <a:spAutoFit/>
          </a:bodyPr>
          <a:lstStyle/>
          <a:p>
            <a:pPr>
              <a:lnSpc>
                <a:spcPct val="200000"/>
              </a:lnSpc>
            </a:pPr>
            <a:r>
              <a:rPr lang="zh-CN" altLang="en-US" sz="2400" b="1" dirty="0" smtClean="0">
                <a:solidFill>
                  <a:schemeClr val="bg1"/>
                </a:solidFill>
                <a:latin typeface="微软雅黑" panose="020B0503020204020204" pitchFamily="34" charset="-122"/>
                <a:ea typeface="微软雅黑" panose="020B0503020204020204" pitchFamily="34" charset="-122"/>
              </a:rPr>
              <a:t>课题</a:t>
            </a:r>
            <a:r>
              <a:rPr lang="zh-CN" altLang="en-US" sz="2400" b="1" dirty="0">
                <a:solidFill>
                  <a:schemeClr val="bg1"/>
                </a:solidFill>
                <a:latin typeface="微软雅黑" panose="020B0503020204020204" pitchFamily="34" charset="-122"/>
                <a:ea typeface="微软雅黑" panose="020B0503020204020204" pitchFamily="34" charset="-122"/>
              </a:rPr>
              <a:t>研究的思路与方法</a:t>
            </a:r>
          </a:p>
        </p:txBody>
      </p:sp>
      <p:sp>
        <p:nvSpPr>
          <p:cNvPr id="262" name="文本框 261"/>
          <p:cNvSpPr txBox="1"/>
          <p:nvPr/>
        </p:nvSpPr>
        <p:spPr>
          <a:xfrm>
            <a:off x="1799375" y="1034236"/>
            <a:ext cx="5022106"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wipe(left)">
                                      <p:cBhvr>
                                        <p:cTn id="7" dur="500"/>
                                        <p:tgtEl>
                                          <p:spTgt spid="20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6"/>
                                        </p:tgtEl>
                                        <p:attrNameLst>
                                          <p:attrName>style.visibility</p:attrName>
                                        </p:attrNameLst>
                                      </p:cBhvr>
                                      <p:to>
                                        <p:strVal val="visible"/>
                                      </p:to>
                                    </p:set>
                                    <p:animEffect transition="in" filter="wipe(left)">
                                      <p:cBhvr>
                                        <p:cTn id="10" dur="500"/>
                                        <p:tgtEl>
                                          <p:spTgt spid="206"/>
                                        </p:tgtEl>
                                      </p:cBhvr>
                                    </p:animEffect>
                                  </p:childTnLst>
                                </p:cTn>
                              </p:par>
                            </p:childTnLst>
                          </p:cTn>
                        </p:par>
                        <p:par>
                          <p:cTn id="11" fill="hold">
                            <p:stCondLst>
                              <p:cond delay="500"/>
                            </p:stCondLst>
                            <p:childTnLst>
                              <p:par>
                                <p:cTn id="12" presetID="2" presetClass="entr" presetSubtype="12" fill="hold" grpId="0" nodeType="afterEffect">
                                  <p:stCondLst>
                                    <p:cond delay="0"/>
                                  </p:stCondLst>
                                  <p:childTnLst>
                                    <p:set>
                                      <p:cBhvr>
                                        <p:cTn id="13" dur="1" fill="hold">
                                          <p:stCondLst>
                                            <p:cond delay="0"/>
                                          </p:stCondLst>
                                        </p:cTn>
                                        <p:tgtEl>
                                          <p:spTgt spid="250"/>
                                        </p:tgtEl>
                                        <p:attrNameLst>
                                          <p:attrName>style.visibility</p:attrName>
                                        </p:attrNameLst>
                                      </p:cBhvr>
                                      <p:to>
                                        <p:strVal val="visible"/>
                                      </p:to>
                                    </p:set>
                                    <p:anim calcmode="lin" valueType="num">
                                      <p:cBhvr additive="base">
                                        <p:cTn id="14" dur="500" fill="hold"/>
                                        <p:tgtEl>
                                          <p:spTgt spid="250"/>
                                        </p:tgtEl>
                                        <p:attrNameLst>
                                          <p:attrName>ppt_x</p:attrName>
                                        </p:attrNameLst>
                                      </p:cBhvr>
                                      <p:tavLst>
                                        <p:tav tm="0">
                                          <p:val>
                                            <p:strVal val="0-#ppt_w/2"/>
                                          </p:val>
                                        </p:tav>
                                        <p:tav tm="100000">
                                          <p:val>
                                            <p:strVal val="#ppt_x"/>
                                          </p:val>
                                        </p:tav>
                                      </p:tavLst>
                                    </p:anim>
                                    <p:anim calcmode="lin" valueType="num">
                                      <p:cBhvr additive="base">
                                        <p:cTn id="15" dur="500" fill="hold"/>
                                        <p:tgtEl>
                                          <p:spTgt spid="250"/>
                                        </p:tgtEl>
                                        <p:attrNameLst>
                                          <p:attrName>ppt_y</p:attrName>
                                        </p:attrNameLst>
                                      </p:cBhvr>
                                      <p:tavLst>
                                        <p:tav tm="0">
                                          <p:val>
                                            <p:strVal val="1+#ppt_h/2"/>
                                          </p:val>
                                        </p:tav>
                                        <p:tav tm="100000">
                                          <p:val>
                                            <p:strVal val="#ppt_y"/>
                                          </p:val>
                                        </p:tav>
                                      </p:tavLst>
                                    </p:anim>
                                  </p:childTnLst>
                                </p:cTn>
                              </p:par>
                              <p:par>
                                <p:cTn id="16" presetID="2" presetClass="entr" presetSubtype="12" fill="hold" grpId="0" nodeType="withEffect">
                                  <p:stCondLst>
                                    <p:cond delay="0"/>
                                  </p:stCondLst>
                                  <p:childTnLst>
                                    <p:set>
                                      <p:cBhvr>
                                        <p:cTn id="17" dur="1" fill="hold">
                                          <p:stCondLst>
                                            <p:cond delay="0"/>
                                          </p:stCondLst>
                                        </p:cTn>
                                        <p:tgtEl>
                                          <p:spTgt spid="249"/>
                                        </p:tgtEl>
                                        <p:attrNameLst>
                                          <p:attrName>style.visibility</p:attrName>
                                        </p:attrNameLst>
                                      </p:cBhvr>
                                      <p:to>
                                        <p:strVal val="visible"/>
                                      </p:to>
                                    </p:set>
                                    <p:anim calcmode="lin" valueType="num">
                                      <p:cBhvr additive="base">
                                        <p:cTn id="18" dur="500" fill="hold"/>
                                        <p:tgtEl>
                                          <p:spTgt spid="249"/>
                                        </p:tgtEl>
                                        <p:attrNameLst>
                                          <p:attrName>ppt_x</p:attrName>
                                        </p:attrNameLst>
                                      </p:cBhvr>
                                      <p:tavLst>
                                        <p:tav tm="0">
                                          <p:val>
                                            <p:strVal val="0-#ppt_w/2"/>
                                          </p:val>
                                        </p:tav>
                                        <p:tav tm="100000">
                                          <p:val>
                                            <p:strVal val="#ppt_x"/>
                                          </p:val>
                                        </p:tav>
                                      </p:tavLst>
                                    </p:anim>
                                    <p:anim calcmode="lin" valueType="num">
                                      <p:cBhvr additive="base">
                                        <p:cTn id="19" dur="500" fill="hold"/>
                                        <p:tgtEl>
                                          <p:spTgt spid="249"/>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12" fill="hold" grpId="0" nodeType="afterEffect">
                                  <p:stCondLst>
                                    <p:cond delay="0"/>
                                  </p:stCondLst>
                                  <p:childTnLst>
                                    <p:set>
                                      <p:cBhvr>
                                        <p:cTn id="22" dur="1" fill="hold">
                                          <p:stCondLst>
                                            <p:cond delay="0"/>
                                          </p:stCondLst>
                                        </p:cTn>
                                        <p:tgtEl>
                                          <p:spTgt spid="248"/>
                                        </p:tgtEl>
                                        <p:attrNameLst>
                                          <p:attrName>style.visibility</p:attrName>
                                        </p:attrNameLst>
                                      </p:cBhvr>
                                      <p:to>
                                        <p:strVal val="visible"/>
                                      </p:to>
                                    </p:set>
                                    <p:anim calcmode="lin" valueType="num">
                                      <p:cBhvr additive="base">
                                        <p:cTn id="23" dur="500" fill="hold"/>
                                        <p:tgtEl>
                                          <p:spTgt spid="248"/>
                                        </p:tgtEl>
                                        <p:attrNameLst>
                                          <p:attrName>ppt_x</p:attrName>
                                        </p:attrNameLst>
                                      </p:cBhvr>
                                      <p:tavLst>
                                        <p:tav tm="0">
                                          <p:val>
                                            <p:strVal val="0-#ppt_w/2"/>
                                          </p:val>
                                        </p:tav>
                                        <p:tav tm="100000">
                                          <p:val>
                                            <p:strVal val="#ppt_x"/>
                                          </p:val>
                                        </p:tav>
                                      </p:tavLst>
                                    </p:anim>
                                    <p:anim calcmode="lin" valueType="num">
                                      <p:cBhvr additive="base">
                                        <p:cTn id="24" dur="500" fill="hold"/>
                                        <p:tgtEl>
                                          <p:spTgt spid="248"/>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0"/>
                                  </p:stCondLst>
                                  <p:childTnLst>
                                    <p:set>
                                      <p:cBhvr>
                                        <p:cTn id="26" dur="1" fill="hold">
                                          <p:stCondLst>
                                            <p:cond delay="0"/>
                                          </p:stCondLst>
                                        </p:cTn>
                                        <p:tgtEl>
                                          <p:spTgt spid="251"/>
                                        </p:tgtEl>
                                        <p:attrNameLst>
                                          <p:attrName>style.visibility</p:attrName>
                                        </p:attrNameLst>
                                      </p:cBhvr>
                                      <p:to>
                                        <p:strVal val="visible"/>
                                      </p:to>
                                    </p:set>
                                    <p:anim calcmode="lin" valueType="num">
                                      <p:cBhvr additive="base">
                                        <p:cTn id="27" dur="500" fill="hold"/>
                                        <p:tgtEl>
                                          <p:spTgt spid="251"/>
                                        </p:tgtEl>
                                        <p:attrNameLst>
                                          <p:attrName>ppt_x</p:attrName>
                                        </p:attrNameLst>
                                      </p:cBhvr>
                                      <p:tavLst>
                                        <p:tav tm="0">
                                          <p:val>
                                            <p:strVal val="0-#ppt_w/2"/>
                                          </p:val>
                                        </p:tav>
                                        <p:tav tm="100000">
                                          <p:val>
                                            <p:strVal val="#ppt_x"/>
                                          </p:val>
                                        </p:tav>
                                      </p:tavLst>
                                    </p:anim>
                                    <p:anim calcmode="lin" valueType="num">
                                      <p:cBhvr additive="base">
                                        <p:cTn id="28" dur="500" fill="hold"/>
                                        <p:tgtEl>
                                          <p:spTgt spid="251"/>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14" presetClass="entr" presetSubtype="10" fill="hold" grpId="0" nodeType="afterEffect">
                                  <p:stCondLst>
                                    <p:cond delay="0"/>
                                  </p:stCondLst>
                                  <p:childTnLst>
                                    <p:set>
                                      <p:cBhvr>
                                        <p:cTn id="31" dur="1" fill="hold">
                                          <p:stCondLst>
                                            <p:cond delay="0"/>
                                          </p:stCondLst>
                                        </p:cTn>
                                        <p:tgtEl>
                                          <p:spTgt spid="252"/>
                                        </p:tgtEl>
                                        <p:attrNameLst>
                                          <p:attrName>style.visibility</p:attrName>
                                        </p:attrNameLst>
                                      </p:cBhvr>
                                      <p:to>
                                        <p:strVal val="visible"/>
                                      </p:to>
                                    </p:set>
                                    <p:animEffect transition="in" filter="randombar(horizontal)">
                                      <p:cBhvr>
                                        <p:cTn id="32"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P spid="207" grpId="0" animBg="1"/>
      <p:bldP spid="248" grpId="0" animBg="1"/>
      <p:bldP spid="249" grpId="0" animBg="1"/>
      <p:bldP spid="250" grpId="0" animBg="1"/>
      <p:bldP spid="251" grpId="0" animBg="1"/>
      <p:bldP spid="25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1074</Words>
  <Application>Microsoft Office PowerPoint</Application>
  <PresentationFormat>宽屏</PresentationFormat>
  <Paragraphs>167</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Aharoni</vt:lpstr>
      <vt:lpstr>Gill Sans</vt:lpstr>
      <vt:lpstr>Open Sans</vt:lpstr>
      <vt:lpstr>Roboto Light</vt:lpstr>
      <vt:lpstr>华文仿宋</vt:lpstr>
      <vt:lpstr>宋体</vt:lpstr>
      <vt:lpstr>微软雅黑</vt:lpstr>
      <vt:lpstr>Algerian</vt:lpstr>
      <vt:lpstr>Arial</vt:lpstr>
      <vt:lpstr>Calibri</vt:lpstr>
      <vt:lpstr>Calibri Light</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42</cp:revision>
  <dcterms:created xsi:type="dcterms:W3CDTF">2017-05-16T12:52:00Z</dcterms:created>
  <dcterms:modified xsi:type="dcterms:W3CDTF">2019-08-11T03:55:23Z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