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97" r:id="rId2"/>
    <p:sldId id="258" r:id="rId3"/>
    <p:sldId id="259" r:id="rId4"/>
    <p:sldId id="260" r:id="rId5"/>
    <p:sldId id="291" r:id="rId6"/>
    <p:sldId id="299" r:id="rId7"/>
    <p:sldId id="302" r:id="rId8"/>
    <p:sldId id="316" r:id="rId9"/>
    <p:sldId id="303" r:id="rId10"/>
    <p:sldId id="304" r:id="rId11"/>
    <p:sldId id="306" r:id="rId12"/>
    <p:sldId id="307" r:id="rId13"/>
    <p:sldId id="317" r:id="rId14"/>
    <p:sldId id="308" r:id="rId15"/>
    <p:sldId id="309" r:id="rId16"/>
    <p:sldId id="310" r:id="rId17"/>
    <p:sldId id="311" r:id="rId18"/>
    <p:sldId id="300" r:id="rId19"/>
    <p:sldId id="318" r:id="rId20"/>
    <p:sldId id="301" r:id="rId21"/>
    <p:sldId id="312" r:id="rId22"/>
    <p:sldId id="313" r:id="rId23"/>
    <p:sldId id="314" r:id="rId24"/>
    <p:sldId id="315" r:id="rId25"/>
    <p:sldId id="319" r:id="rId26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F70"/>
    <a:srgbClr val="414455"/>
    <a:srgbClr val="568D11"/>
    <a:srgbClr val="70BA16"/>
    <a:srgbClr val="82D81A"/>
    <a:srgbClr val="61A113"/>
    <a:srgbClr val="1A74CC"/>
    <a:srgbClr val="E09320"/>
    <a:srgbClr val="4A99E8"/>
    <a:srgbClr val="1E8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4" autoAdjust="0"/>
    <p:restoredTop sz="94660"/>
  </p:normalViewPr>
  <p:slideViewPr>
    <p:cSldViewPr>
      <p:cViewPr varScale="1">
        <p:scale>
          <a:sx n="140" d="100"/>
          <a:sy n="140" d="100"/>
        </p:scale>
        <p:origin x="138" y="2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5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C004-A9D4-4858-99EC-F4CCE56E2FEF}" type="datetimeFigureOut">
              <a:rPr lang="zh-CN" altLang="en-US" smtClean="0"/>
              <a:pPr/>
              <a:t>2019/8/11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2E4E-2FFD-4B0E-BE9C-FA7BDC09154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802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15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77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825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9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360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67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95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156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57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857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238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80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340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324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941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78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0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74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6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98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6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104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74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18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1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7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93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31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-20538"/>
            <a:ext cx="1704311" cy="72008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6477501" y="17574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课题综述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8564755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7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1" y="258402"/>
            <a:ext cx="183709" cy="137782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00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2019/8/11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2019/8/11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2019/8/11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1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2019/8/11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14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2019/8/11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2019/8/11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53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  <a:pPr/>
              <a:t>2019/8/11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5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Administrator\Desktop\&#32972;&#26223;&#38899;&#20048;\&#32972;&#26223;&#38899;&#20048;%20-%202%20-%20&#35799;&#27468;%20&#26391;&#35835;.mp3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417485" y="2324313"/>
            <a:ext cx="6541523" cy="6848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广东海洋大学答辩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等腰三角形 26"/>
          <p:cNvSpPr/>
          <p:nvPr/>
        </p:nvSpPr>
        <p:spPr>
          <a:xfrm>
            <a:off x="1115616" y="4011910"/>
            <a:ext cx="851351" cy="50664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" fmla="*/ 0 w 1736869"/>
              <a:gd name="connsiteY0" fmla="*/ 1037474 h 1037474"/>
              <a:gd name="connsiteX1" fmla="*/ 601735 w 1736869"/>
              <a:gd name="connsiteY1" fmla="*/ 0 h 1037474"/>
              <a:gd name="connsiteX2" fmla="*/ 1736869 w 1736869"/>
              <a:gd name="connsiteY2" fmla="*/ 294524 h 1037474"/>
              <a:gd name="connsiteX3" fmla="*/ 0 w 1736869"/>
              <a:gd name="connsiteY3" fmla="*/ 1037474 h 103747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294524 h 675524"/>
              <a:gd name="connsiteX3" fmla="*/ 369815 w 1135134"/>
              <a:gd name="connsiteY3" fmla="*/ 675524 h 67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26"/>
          <p:cNvSpPr/>
          <p:nvPr/>
        </p:nvSpPr>
        <p:spPr>
          <a:xfrm rot="5400000">
            <a:off x="265949" y="3103290"/>
            <a:ext cx="531270" cy="601918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" fmla="*/ 0 w 1736869"/>
              <a:gd name="connsiteY0" fmla="*/ 1037474 h 1037474"/>
              <a:gd name="connsiteX1" fmla="*/ 601735 w 1736869"/>
              <a:gd name="connsiteY1" fmla="*/ 0 h 1037474"/>
              <a:gd name="connsiteX2" fmla="*/ 1736869 w 1736869"/>
              <a:gd name="connsiteY2" fmla="*/ 294524 h 1037474"/>
              <a:gd name="connsiteX3" fmla="*/ 0 w 1736869"/>
              <a:gd name="connsiteY3" fmla="*/ 1037474 h 103747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294524 h 675524"/>
              <a:gd name="connsiteX3" fmla="*/ 369815 w 1135134"/>
              <a:gd name="connsiteY3" fmla="*/ 675524 h 67552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391312 h 675524"/>
              <a:gd name="connsiteX3" fmla="*/ 369815 w 1135134"/>
              <a:gd name="connsiteY3" fmla="*/ 675524 h 675524"/>
              <a:gd name="connsiteX0" fmla="*/ 369815 w 1199659"/>
              <a:gd name="connsiteY0" fmla="*/ 675524 h 1359189"/>
              <a:gd name="connsiteX1" fmla="*/ 0 w 1199659"/>
              <a:gd name="connsiteY1" fmla="*/ 0 h 1359189"/>
              <a:gd name="connsiteX2" fmla="*/ 1199659 w 1199659"/>
              <a:gd name="connsiteY2" fmla="*/ 1359189 h 1359189"/>
              <a:gd name="connsiteX3" fmla="*/ 369815 w 1199659"/>
              <a:gd name="connsiteY3" fmla="*/ 675524 h 135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26"/>
          <p:cNvSpPr/>
          <p:nvPr/>
        </p:nvSpPr>
        <p:spPr>
          <a:xfrm rot="8958318">
            <a:off x="1313552" y="3687514"/>
            <a:ext cx="207867" cy="12370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" fmla="*/ 0 w 1736869"/>
              <a:gd name="connsiteY0" fmla="*/ 1037474 h 1037474"/>
              <a:gd name="connsiteX1" fmla="*/ 601735 w 1736869"/>
              <a:gd name="connsiteY1" fmla="*/ 0 h 1037474"/>
              <a:gd name="connsiteX2" fmla="*/ 1736869 w 1736869"/>
              <a:gd name="connsiteY2" fmla="*/ 294524 h 1037474"/>
              <a:gd name="connsiteX3" fmla="*/ 0 w 1736869"/>
              <a:gd name="connsiteY3" fmla="*/ 1037474 h 103747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294524 h 675524"/>
              <a:gd name="connsiteX3" fmla="*/ 369815 w 1135134"/>
              <a:gd name="connsiteY3" fmla="*/ 675524 h 67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25"/>
          <p:cNvSpPr>
            <a:spLocks noChangeArrowheads="1"/>
          </p:cNvSpPr>
          <p:nvPr/>
        </p:nvSpPr>
        <p:spPr bwMode="auto">
          <a:xfrm>
            <a:off x="2455998" y="3749365"/>
            <a:ext cx="4464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答辩人</a:t>
            </a:r>
            <a:r>
              <a:rPr lang="zh-CN" altLang="en-US" b="1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海湾同学社      </a:t>
            </a:r>
            <a:r>
              <a:rPr lang="zh-CN" altLang="en-US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导师</a:t>
            </a:r>
            <a:r>
              <a:rPr lang="zh-CN" altLang="en-US" b="1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海湾同学社</a:t>
            </a:r>
            <a:endParaRPr lang="zh-CN" altLang="en-US" sz="4000" dirty="0">
              <a:solidFill>
                <a:srgbClr val="112F7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77962"/>
            <a:ext cx="1131590" cy="11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3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9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Freeform 5"/>
          <p:cNvSpPr/>
          <p:nvPr/>
        </p:nvSpPr>
        <p:spPr bwMode="auto">
          <a:xfrm>
            <a:off x="1532508" y="3477370"/>
            <a:ext cx="205243" cy="177255"/>
          </a:xfrm>
          <a:custGeom>
            <a:avLst/>
            <a:gdLst>
              <a:gd name="T0" fmla="*/ 25 w 65"/>
              <a:gd name="T1" fmla="*/ 0 h 56"/>
              <a:gd name="T2" fmla="*/ 41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4 w 65"/>
              <a:gd name="T9" fmla="*/ 22 h 56"/>
              <a:gd name="T10" fmla="*/ 46 w 65"/>
              <a:gd name="T11" fmla="*/ 36 h 56"/>
              <a:gd name="T12" fmla="*/ 37 w 65"/>
              <a:gd name="T13" fmla="*/ 52 h 56"/>
              <a:gd name="T14" fmla="*/ 29 w 65"/>
              <a:gd name="T15" fmla="*/ 52 h 56"/>
              <a:gd name="T16" fmla="*/ 20 w 65"/>
              <a:gd name="T17" fmla="*/ 36 h 56"/>
              <a:gd name="T18" fmla="*/ 12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5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5" y="0"/>
                </a:moveTo>
                <a:cubicBezTo>
                  <a:pt x="29" y="0"/>
                  <a:pt x="36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5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7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  <a:effectLst/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6" name="Freeform 6"/>
          <p:cNvSpPr/>
          <p:nvPr/>
        </p:nvSpPr>
        <p:spPr bwMode="auto">
          <a:xfrm>
            <a:off x="3458326" y="3477370"/>
            <a:ext cx="205243" cy="177255"/>
          </a:xfrm>
          <a:custGeom>
            <a:avLst/>
            <a:gdLst>
              <a:gd name="T0" fmla="*/ 24 w 65"/>
              <a:gd name="T1" fmla="*/ 0 h 56"/>
              <a:gd name="T2" fmla="*/ 40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3 w 65"/>
              <a:gd name="T9" fmla="*/ 22 h 56"/>
              <a:gd name="T10" fmla="*/ 45 w 65"/>
              <a:gd name="T11" fmla="*/ 36 h 56"/>
              <a:gd name="T12" fmla="*/ 36 w 65"/>
              <a:gd name="T13" fmla="*/ 52 h 56"/>
              <a:gd name="T14" fmla="*/ 28 w 65"/>
              <a:gd name="T15" fmla="*/ 52 h 56"/>
              <a:gd name="T16" fmla="*/ 19 w 65"/>
              <a:gd name="T17" fmla="*/ 36 h 56"/>
              <a:gd name="T18" fmla="*/ 11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4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4" y="0"/>
                </a:moveTo>
                <a:cubicBezTo>
                  <a:pt x="29" y="0"/>
                  <a:pt x="36" y="0"/>
                  <a:pt x="40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3" y="0"/>
                  <a:pt x="65" y="3"/>
                  <a:pt x="63" y="6"/>
                </a:cubicBezTo>
                <a:cubicBezTo>
                  <a:pt x="53" y="22"/>
                  <a:pt x="53" y="22"/>
                  <a:pt x="53" y="22"/>
                </a:cubicBezTo>
                <a:cubicBezTo>
                  <a:pt x="51" y="26"/>
                  <a:pt x="48" y="32"/>
                  <a:pt x="45" y="36"/>
                </a:cubicBezTo>
                <a:cubicBezTo>
                  <a:pt x="36" y="52"/>
                  <a:pt x="36" y="52"/>
                  <a:pt x="36" y="52"/>
                </a:cubicBezTo>
                <a:cubicBezTo>
                  <a:pt x="34" y="56"/>
                  <a:pt x="30" y="56"/>
                  <a:pt x="28" y="52"/>
                </a:cubicBezTo>
                <a:cubicBezTo>
                  <a:pt x="19" y="36"/>
                  <a:pt x="19" y="36"/>
                  <a:pt x="19" y="36"/>
                </a:cubicBezTo>
                <a:cubicBezTo>
                  <a:pt x="17" y="32"/>
                  <a:pt x="13" y="26"/>
                  <a:pt x="11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1" y="0"/>
                  <a:pt x="6" y="0"/>
                </a:cubicBezTo>
                <a:lnTo>
                  <a:pt x="24" y="0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  <a:effectLst/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7" name="Freeform 7"/>
          <p:cNvSpPr/>
          <p:nvPr/>
        </p:nvSpPr>
        <p:spPr bwMode="auto">
          <a:xfrm>
            <a:off x="5394807" y="3477370"/>
            <a:ext cx="207908" cy="177255"/>
          </a:xfrm>
          <a:custGeom>
            <a:avLst/>
            <a:gdLst>
              <a:gd name="T0" fmla="*/ 25 w 66"/>
              <a:gd name="T1" fmla="*/ 0 h 56"/>
              <a:gd name="T2" fmla="*/ 41 w 66"/>
              <a:gd name="T3" fmla="*/ 0 h 56"/>
              <a:gd name="T4" fmla="*/ 59 w 66"/>
              <a:gd name="T5" fmla="*/ 0 h 56"/>
              <a:gd name="T6" fmla="*/ 63 w 66"/>
              <a:gd name="T7" fmla="*/ 6 h 56"/>
              <a:gd name="T8" fmla="*/ 54 w 66"/>
              <a:gd name="T9" fmla="*/ 22 h 56"/>
              <a:gd name="T10" fmla="*/ 46 w 66"/>
              <a:gd name="T11" fmla="*/ 36 h 56"/>
              <a:gd name="T12" fmla="*/ 37 w 66"/>
              <a:gd name="T13" fmla="*/ 52 h 56"/>
              <a:gd name="T14" fmla="*/ 29 w 66"/>
              <a:gd name="T15" fmla="*/ 52 h 56"/>
              <a:gd name="T16" fmla="*/ 20 w 66"/>
              <a:gd name="T17" fmla="*/ 36 h 56"/>
              <a:gd name="T18" fmla="*/ 12 w 66"/>
              <a:gd name="T19" fmla="*/ 22 h 56"/>
              <a:gd name="T20" fmla="*/ 2 w 66"/>
              <a:gd name="T21" fmla="*/ 6 h 56"/>
              <a:gd name="T22" fmla="*/ 6 w 66"/>
              <a:gd name="T23" fmla="*/ 0 h 56"/>
              <a:gd name="T24" fmla="*/ 25 w 66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56">
                <a:moveTo>
                  <a:pt x="25" y="0"/>
                </a:moveTo>
                <a:cubicBezTo>
                  <a:pt x="29" y="0"/>
                  <a:pt x="37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6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8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  <a:effectLst/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8" name="Freeform 8"/>
          <p:cNvSpPr/>
          <p:nvPr/>
        </p:nvSpPr>
        <p:spPr bwMode="auto">
          <a:xfrm>
            <a:off x="7301967" y="3477370"/>
            <a:ext cx="205243" cy="177255"/>
          </a:xfrm>
          <a:custGeom>
            <a:avLst/>
            <a:gdLst>
              <a:gd name="T0" fmla="*/ 25 w 65"/>
              <a:gd name="T1" fmla="*/ 0 h 56"/>
              <a:gd name="T2" fmla="*/ 41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4 w 65"/>
              <a:gd name="T9" fmla="*/ 22 h 56"/>
              <a:gd name="T10" fmla="*/ 46 w 65"/>
              <a:gd name="T11" fmla="*/ 36 h 56"/>
              <a:gd name="T12" fmla="*/ 37 w 65"/>
              <a:gd name="T13" fmla="*/ 52 h 56"/>
              <a:gd name="T14" fmla="*/ 29 w 65"/>
              <a:gd name="T15" fmla="*/ 52 h 56"/>
              <a:gd name="T16" fmla="*/ 20 w 65"/>
              <a:gd name="T17" fmla="*/ 36 h 56"/>
              <a:gd name="T18" fmla="*/ 12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5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5" y="0"/>
                </a:moveTo>
                <a:cubicBezTo>
                  <a:pt x="29" y="0"/>
                  <a:pt x="36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5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7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  <a:effectLst/>
        </p:spPr>
        <p:txBody>
          <a:bodyPr vert="horz" wrap="square" lIns="67204" tIns="33602" rIns="67204" bIns="33602" numCol="1" anchor="t" anchorCtr="0" compatLnSpc="1"/>
          <a:lstStyle/>
          <a:p>
            <a:endParaRPr lang="zh-CN" altLang="en-US" sz="975"/>
          </a:p>
        </p:txBody>
      </p:sp>
      <p:sp>
        <p:nvSpPr>
          <p:cNvPr id="9" name="矩形 47"/>
          <p:cNvSpPr>
            <a:spLocks noChangeArrowheads="1"/>
          </p:cNvSpPr>
          <p:nvPr/>
        </p:nvSpPr>
        <p:spPr bwMode="auto">
          <a:xfrm>
            <a:off x="776268" y="3838783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47"/>
          <p:cNvSpPr>
            <a:spLocks noChangeArrowheads="1"/>
          </p:cNvSpPr>
          <p:nvPr/>
        </p:nvSpPr>
        <p:spPr bwMode="auto">
          <a:xfrm>
            <a:off x="2677246" y="3838783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4578224" y="3838783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6604342" y="3838783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570289" y="1730139"/>
            <a:ext cx="1595298" cy="1601961"/>
            <a:chOff x="8913212" y="2354079"/>
            <a:chExt cx="2170610" cy="2179676"/>
          </a:xfrm>
        </p:grpSpPr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8913212" y="2354079"/>
              <a:ext cx="2170610" cy="2179676"/>
            </a:xfrm>
            <a:prstGeom prst="ellipse">
              <a:avLst/>
            </a:prstGeom>
            <a:solidFill>
              <a:srgbClr val="112F70"/>
            </a:solidFill>
            <a:ln>
              <a:solidFill>
                <a:srgbClr val="112F7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5" name="Oval 23"/>
            <p:cNvSpPr>
              <a:spLocks noChangeArrowheads="1"/>
            </p:cNvSpPr>
            <p:nvPr/>
          </p:nvSpPr>
          <p:spPr bwMode="auto">
            <a:xfrm>
              <a:off x="9223300" y="2673233"/>
              <a:ext cx="1564942" cy="1572196"/>
            </a:xfrm>
            <a:prstGeom prst="ellipse">
              <a:avLst/>
            </a:prstGeom>
            <a:solidFill>
              <a:srgbClr val="112F70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6" name="Freeform 22"/>
            <p:cNvSpPr>
              <a:spLocks noEditPoints="1"/>
            </p:cNvSpPr>
            <p:nvPr/>
          </p:nvSpPr>
          <p:spPr bwMode="auto">
            <a:xfrm>
              <a:off x="9722271" y="3086620"/>
              <a:ext cx="608790" cy="714928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746640" y="1730139"/>
            <a:ext cx="1595298" cy="1601961"/>
            <a:chOff x="3710640" y="2354079"/>
            <a:chExt cx="2170610" cy="2179676"/>
          </a:xfrm>
        </p:grpSpPr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3710640" y="2354079"/>
              <a:ext cx="2170610" cy="2179676"/>
            </a:xfrm>
            <a:prstGeom prst="ellipse">
              <a:avLst/>
            </a:prstGeom>
            <a:solidFill>
              <a:srgbClr val="112F70"/>
            </a:solidFill>
            <a:ln>
              <a:solidFill>
                <a:srgbClr val="112F7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4015287" y="2673233"/>
              <a:ext cx="1564942" cy="1572196"/>
            </a:xfrm>
            <a:prstGeom prst="ellipse">
              <a:avLst/>
            </a:prstGeom>
            <a:solidFill>
              <a:srgbClr val="112F70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20" name="Freeform 26"/>
            <p:cNvSpPr>
              <a:spLocks noEditPoints="1"/>
            </p:cNvSpPr>
            <p:nvPr/>
          </p:nvSpPr>
          <p:spPr bwMode="auto">
            <a:xfrm>
              <a:off x="4468312" y="3139354"/>
              <a:ext cx="605073" cy="635711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651135" y="1730139"/>
            <a:ext cx="1595298" cy="1601961"/>
            <a:chOff x="6301953" y="2354079"/>
            <a:chExt cx="2170610" cy="2179676"/>
          </a:xfrm>
        </p:grpSpPr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6301953" y="2354079"/>
              <a:ext cx="2170610" cy="2179676"/>
            </a:xfrm>
            <a:prstGeom prst="ellipse">
              <a:avLst/>
            </a:prstGeom>
            <a:solidFill>
              <a:srgbClr val="112F70"/>
            </a:solidFill>
            <a:ln>
              <a:solidFill>
                <a:srgbClr val="112F7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6606600" y="2673233"/>
              <a:ext cx="1561316" cy="1572196"/>
            </a:xfrm>
            <a:prstGeom prst="ellipse">
              <a:avLst/>
            </a:prstGeom>
            <a:solidFill>
              <a:srgbClr val="112F70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24" name="Freeform 33"/>
            <p:cNvSpPr>
              <a:spLocks noEditPoints="1"/>
            </p:cNvSpPr>
            <p:nvPr/>
          </p:nvSpPr>
          <p:spPr bwMode="auto">
            <a:xfrm>
              <a:off x="7091684" y="3134149"/>
              <a:ext cx="727150" cy="682917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35482" y="1730139"/>
            <a:ext cx="1595298" cy="1601961"/>
            <a:chOff x="1110261" y="2354079"/>
            <a:chExt cx="2170610" cy="2179676"/>
          </a:xfrm>
        </p:grpSpPr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1110261" y="2354079"/>
              <a:ext cx="2170610" cy="2179676"/>
            </a:xfrm>
            <a:prstGeom prst="ellipse">
              <a:avLst/>
            </a:prstGeom>
            <a:solidFill>
              <a:srgbClr val="112F70"/>
            </a:solidFill>
            <a:ln>
              <a:solidFill>
                <a:srgbClr val="112F7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27" name="Oval 20"/>
            <p:cNvSpPr>
              <a:spLocks noChangeArrowheads="1"/>
            </p:cNvSpPr>
            <p:nvPr/>
          </p:nvSpPr>
          <p:spPr bwMode="auto">
            <a:xfrm>
              <a:off x="1426521" y="2673233"/>
              <a:ext cx="1564942" cy="1572196"/>
            </a:xfrm>
            <a:prstGeom prst="ellipse">
              <a:avLst/>
            </a:prstGeom>
            <a:solidFill>
              <a:srgbClr val="112F70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28" name="Freeform 45"/>
            <p:cNvSpPr>
              <a:spLocks noEditPoints="1"/>
            </p:cNvSpPr>
            <p:nvPr/>
          </p:nvSpPr>
          <p:spPr bwMode="auto">
            <a:xfrm>
              <a:off x="1944257" y="3014262"/>
              <a:ext cx="590430" cy="760803"/>
            </a:xfrm>
            <a:custGeom>
              <a:avLst/>
              <a:gdLst>
                <a:gd name="T0" fmla="*/ 2 w 491"/>
                <a:gd name="T1" fmla="*/ 492 h 631"/>
                <a:gd name="T2" fmla="*/ 121 w 491"/>
                <a:gd name="T3" fmla="*/ 631 h 631"/>
                <a:gd name="T4" fmla="*/ 122 w 491"/>
                <a:gd name="T5" fmla="*/ 631 h 631"/>
                <a:gd name="T6" fmla="*/ 131 w 491"/>
                <a:gd name="T7" fmla="*/ 631 h 631"/>
                <a:gd name="T8" fmla="*/ 244 w 491"/>
                <a:gd name="T9" fmla="*/ 595 h 631"/>
                <a:gd name="T10" fmla="*/ 247 w 491"/>
                <a:gd name="T11" fmla="*/ 556 h 631"/>
                <a:gd name="T12" fmla="*/ 184 w 491"/>
                <a:gd name="T13" fmla="*/ 498 h 631"/>
                <a:gd name="T14" fmla="*/ 202 w 491"/>
                <a:gd name="T15" fmla="*/ 457 h 631"/>
                <a:gd name="T16" fmla="*/ 162 w 491"/>
                <a:gd name="T17" fmla="*/ 401 h 631"/>
                <a:gd name="T18" fmla="*/ 170 w 491"/>
                <a:gd name="T19" fmla="*/ 372 h 631"/>
                <a:gd name="T20" fmla="*/ 213 w 491"/>
                <a:gd name="T21" fmla="*/ 344 h 631"/>
                <a:gd name="T22" fmla="*/ 198 w 491"/>
                <a:gd name="T23" fmla="*/ 305 h 631"/>
                <a:gd name="T24" fmla="*/ 256 w 491"/>
                <a:gd name="T25" fmla="*/ 246 h 631"/>
                <a:gd name="T26" fmla="*/ 307 w 491"/>
                <a:gd name="T27" fmla="*/ 83 h 631"/>
                <a:gd name="T28" fmla="*/ 2 w 491"/>
                <a:gd name="T29" fmla="*/ 273 h 631"/>
                <a:gd name="T30" fmla="*/ 2 w 491"/>
                <a:gd name="T31" fmla="*/ 492 h 631"/>
                <a:gd name="T32" fmla="*/ 221 w 491"/>
                <a:gd name="T33" fmla="*/ 305 h 631"/>
                <a:gd name="T34" fmla="*/ 256 w 491"/>
                <a:gd name="T35" fmla="*/ 340 h 631"/>
                <a:gd name="T36" fmla="*/ 436 w 491"/>
                <a:gd name="T37" fmla="*/ 340 h 631"/>
                <a:gd name="T38" fmla="*/ 436 w 491"/>
                <a:gd name="T39" fmla="*/ 270 h 631"/>
                <a:gd name="T40" fmla="*/ 265 w 491"/>
                <a:gd name="T41" fmla="*/ 270 h 631"/>
                <a:gd name="T42" fmla="*/ 349 w 491"/>
                <a:gd name="T43" fmla="*/ 366 h 631"/>
                <a:gd name="T44" fmla="*/ 192 w 491"/>
                <a:gd name="T45" fmla="*/ 381 h 631"/>
                <a:gd name="T46" fmla="*/ 221 w 491"/>
                <a:gd name="T47" fmla="*/ 436 h 631"/>
                <a:gd name="T48" fmla="*/ 349 w 491"/>
                <a:gd name="T49" fmla="*/ 436 h 631"/>
                <a:gd name="T50" fmla="*/ 491 w 491"/>
                <a:gd name="T51" fmla="*/ 401 h 631"/>
                <a:gd name="T52" fmla="*/ 349 w 491"/>
                <a:gd name="T53" fmla="*/ 366 h 631"/>
                <a:gd name="T54" fmla="*/ 484 w 491"/>
                <a:gd name="T55" fmla="*/ 498 h 631"/>
                <a:gd name="T56" fmla="*/ 349 w 491"/>
                <a:gd name="T57" fmla="*/ 463 h 631"/>
                <a:gd name="T58" fmla="*/ 256 w 491"/>
                <a:gd name="T59" fmla="*/ 463 h 631"/>
                <a:gd name="T60" fmla="*/ 208 w 491"/>
                <a:gd name="T61" fmla="*/ 492 h 631"/>
                <a:gd name="T62" fmla="*/ 243 w 491"/>
                <a:gd name="T63" fmla="*/ 533 h 631"/>
                <a:gd name="T64" fmla="*/ 315 w 491"/>
                <a:gd name="T65" fmla="*/ 533 h 631"/>
                <a:gd name="T66" fmla="*/ 303 w 491"/>
                <a:gd name="T67" fmla="*/ 629 h 631"/>
                <a:gd name="T68" fmla="*/ 409 w 491"/>
                <a:gd name="T69" fmla="*/ 629 h 631"/>
                <a:gd name="T70" fmla="*/ 409 w 491"/>
                <a:gd name="T71" fmla="*/ 560 h 631"/>
                <a:gd name="T72" fmla="*/ 303 w 491"/>
                <a:gd name="T73" fmla="*/ 560 h 631"/>
                <a:gd name="T74" fmla="*/ 303 w 491"/>
                <a:gd name="T75" fmla="*/ 629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1" h="631">
                  <a:moveTo>
                    <a:pt x="2" y="492"/>
                  </a:moveTo>
                  <a:lnTo>
                    <a:pt x="2" y="492"/>
                  </a:lnTo>
                  <a:cubicBezTo>
                    <a:pt x="2" y="494"/>
                    <a:pt x="2" y="496"/>
                    <a:pt x="2" y="498"/>
                  </a:cubicBezTo>
                  <a:cubicBezTo>
                    <a:pt x="2" y="570"/>
                    <a:pt x="51" y="628"/>
                    <a:pt x="121" y="631"/>
                  </a:cubicBezTo>
                  <a:lnTo>
                    <a:pt x="121" y="631"/>
                  </a:lnTo>
                  <a:lnTo>
                    <a:pt x="122" y="631"/>
                  </a:lnTo>
                  <a:cubicBezTo>
                    <a:pt x="124" y="631"/>
                    <a:pt x="125" y="631"/>
                    <a:pt x="127" y="631"/>
                  </a:cubicBezTo>
                  <a:cubicBezTo>
                    <a:pt x="128" y="631"/>
                    <a:pt x="130" y="631"/>
                    <a:pt x="131" y="631"/>
                  </a:cubicBezTo>
                  <a:lnTo>
                    <a:pt x="257" y="631"/>
                  </a:lnTo>
                  <a:cubicBezTo>
                    <a:pt x="249" y="621"/>
                    <a:pt x="244" y="608"/>
                    <a:pt x="244" y="595"/>
                  </a:cubicBezTo>
                  <a:cubicBezTo>
                    <a:pt x="244" y="580"/>
                    <a:pt x="250" y="567"/>
                    <a:pt x="259" y="556"/>
                  </a:cubicBezTo>
                  <a:lnTo>
                    <a:pt x="247" y="556"/>
                  </a:lnTo>
                  <a:lnTo>
                    <a:pt x="243" y="556"/>
                  </a:lnTo>
                  <a:cubicBezTo>
                    <a:pt x="211" y="556"/>
                    <a:pt x="184" y="530"/>
                    <a:pt x="184" y="498"/>
                  </a:cubicBezTo>
                  <a:cubicBezTo>
                    <a:pt x="184" y="496"/>
                    <a:pt x="184" y="494"/>
                    <a:pt x="185" y="492"/>
                  </a:cubicBezTo>
                  <a:cubicBezTo>
                    <a:pt x="186" y="478"/>
                    <a:pt x="192" y="466"/>
                    <a:pt x="202" y="457"/>
                  </a:cubicBezTo>
                  <a:cubicBezTo>
                    <a:pt x="197" y="455"/>
                    <a:pt x="192" y="453"/>
                    <a:pt x="188" y="450"/>
                  </a:cubicBezTo>
                  <a:cubicBezTo>
                    <a:pt x="172" y="439"/>
                    <a:pt x="162" y="421"/>
                    <a:pt x="162" y="401"/>
                  </a:cubicBezTo>
                  <a:cubicBezTo>
                    <a:pt x="162" y="391"/>
                    <a:pt x="165" y="381"/>
                    <a:pt x="170" y="373"/>
                  </a:cubicBezTo>
                  <a:cubicBezTo>
                    <a:pt x="170" y="372"/>
                    <a:pt x="170" y="372"/>
                    <a:pt x="170" y="372"/>
                  </a:cubicBezTo>
                  <a:cubicBezTo>
                    <a:pt x="178" y="358"/>
                    <a:pt x="192" y="348"/>
                    <a:pt x="207" y="345"/>
                  </a:cubicBezTo>
                  <a:cubicBezTo>
                    <a:pt x="209" y="344"/>
                    <a:pt x="211" y="344"/>
                    <a:pt x="213" y="344"/>
                  </a:cubicBezTo>
                  <a:cubicBezTo>
                    <a:pt x="212" y="343"/>
                    <a:pt x="211" y="342"/>
                    <a:pt x="211" y="342"/>
                  </a:cubicBezTo>
                  <a:cubicBezTo>
                    <a:pt x="203" y="331"/>
                    <a:pt x="198" y="319"/>
                    <a:pt x="198" y="305"/>
                  </a:cubicBezTo>
                  <a:cubicBezTo>
                    <a:pt x="198" y="288"/>
                    <a:pt x="205" y="272"/>
                    <a:pt x="217" y="261"/>
                  </a:cubicBezTo>
                  <a:cubicBezTo>
                    <a:pt x="227" y="252"/>
                    <a:pt x="241" y="246"/>
                    <a:pt x="256" y="246"/>
                  </a:cubicBezTo>
                  <a:lnTo>
                    <a:pt x="278" y="246"/>
                  </a:lnTo>
                  <a:cubicBezTo>
                    <a:pt x="306" y="185"/>
                    <a:pt x="316" y="120"/>
                    <a:pt x="307" y="83"/>
                  </a:cubicBezTo>
                  <a:cubicBezTo>
                    <a:pt x="286" y="0"/>
                    <a:pt x="217" y="20"/>
                    <a:pt x="212" y="67"/>
                  </a:cubicBezTo>
                  <a:cubicBezTo>
                    <a:pt x="195" y="209"/>
                    <a:pt x="7" y="231"/>
                    <a:pt x="2" y="273"/>
                  </a:cubicBezTo>
                  <a:cubicBezTo>
                    <a:pt x="2" y="273"/>
                    <a:pt x="0" y="289"/>
                    <a:pt x="2" y="309"/>
                  </a:cubicBezTo>
                  <a:lnTo>
                    <a:pt x="2" y="492"/>
                  </a:lnTo>
                  <a:close/>
                  <a:moveTo>
                    <a:pt x="256" y="270"/>
                  </a:moveTo>
                  <a:cubicBezTo>
                    <a:pt x="237" y="270"/>
                    <a:pt x="221" y="285"/>
                    <a:pt x="221" y="305"/>
                  </a:cubicBezTo>
                  <a:cubicBezTo>
                    <a:pt x="221" y="312"/>
                    <a:pt x="223" y="319"/>
                    <a:pt x="227" y="324"/>
                  </a:cubicBezTo>
                  <a:cubicBezTo>
                    <a:pt x="233" y="334"/>
                    <a:pt x="244" y="340"/>
                    <a:pt x="256" y="340"/>
                  </a:cubicBezTo>
                  <a:lnTo>
                    <a:pt x="349" y="340"/>
                  </a:lnTo>
                  <a:lnTo>
                    <a:pt x="436" y="340"/>
                  </a:lnTo>
                  <a:cubicBezTo>
                    <a:pt x="455" y="340"/>
                    <a:pt x="471" y="324"/>
                    <a:pt x="471" y="305"/>
                  </a:cubicBezTo>
                  <a:cubicBezTo>
                    <a:pt x="471" y="285"/>
                    <a:pt x="455" y="270"/>
                    <a:pt x="436" y="270"/>
                  </a:cubicBezTo>
                  <a:lnTo>
                    <a:pt x="349" y="270"/>
                  </a:lnTo>
                  <a:lnTo>
                    <a:pt x="265" y="270"/>
                  </a:lnTo>
                  <a:lnTo>
                    <a:pt x="256" y="270"/>
                  </a:lnTo>
                  <a:close/>
                  <a:moveTo>
                    <a:pt x="349" y="366"/>
                  </a:moveTo>
                  <a:lnTo>
                    <a:pt x="221" y="366"/>
                  </a:lnTo>
                  <a:cubicBezTo>
                    <a:pt x="209" y="366"/>
                    <a:pt x="198" y="372"/>
                    <a:pt x="192" y="381"/>
                  </a:cubicBezTo>
                  <a:cubicBezTo>
                    <a:pt x="188" y="387"/>
                    <a:pt x="186" y="394"/>
                    <a:pt x="186" y="401"/>
                  </a:cubicBezTo>
                  <a:cubicBezTo>
                    <a:pt x="186" y="421"/>
                    <a:pt x="201" y="436"/>
                    <a:pt x="221" y="436"/>
                  </a:cubicBezTo>
                  <a:lnTo>
                    <a:pt x="245" y="436"/>
                  </a:lnTo>
                  <a:lnTo>
                    <a:pt x="349" y="436"/>
                  </a:lnTo>
                  <a:lnTo>
                    <a:pt x="456" y="436"/>
                  </a:lnTo>
                  <a:cubicBezTo>
                    <a:pt x="475" y="436"/>
                    <a:pt x="491" y="421"/>
                    <a:pt x="491" y="401"/>
                  </a:cubicBezTo>
                  <a:cubicBezTo>
                    <a:pt x="491" y="382"/>
                    <a:pt x="475" y="366"/>
                    <a:pt x="456" y="366"/>
                  </a:cubicBezTo>
                  <a:lnTo>
                    <a:pt x="349" y="366"/>
                  </a:lnTo>
                  <a:close/>
                  <a:moveTo>
                    <a:pt x="449" y="533"/>
                  </a:moveTo>
                  <a:cubicBezTo>
                    <a:pt x="469" y="533"/>
                    <a:pt x="484" y="517"/>
                    <a:pt x="484" y="498"/>
                  </a:cubicBezTo>
                  <a:cubicBezTo>
                    <a:pt x="484" y="479"/>
                    <a:pt x="469" y="463"/>
                    <a:pt x="449" y="463"/>
                  </a:cubicBezTo>
                  <a:lnTo>
                    <a:pt x="349" y="463"/>
                  </a:lnTo>
                  <a:lnTo>
                    <a:pt x="315" y="463"/>
                  </a:lnTo>
                  <a:lnTo>
                    <a:pt x="256" y="463"/>
                  </a:lnTo>
                  <a:lnTo>
                    <a:pt x="243" y="463"/>
                  </a:lnTo>
                  <a:cubicBezTo>
                    <a:pt x="225" y="463"/>
                    <a:pt x="211" y="476"/>
                    <a:pt x="208" y="492"/>
                  </a:cubicBezTo>
                  <a:cubicBezTo>
                    <a:pt x="208" y="494"/>
                    <a:pt x="208" y="496"/>
                    <a:pt x="208" y="498"/>
                  </a:cubicBezTo>
                  <a:cubicBezTo>
                    <a:pt x="208" y="517"/>
                    <a:pt x="223" y="533"/>
                    <a:pt x="243" y="533"/>
                  </a:cubicBezTo>
                  <a:lnTo>
                    <a:pt x="256" y="533"/>
                  </a:lnTo>
                  <a:lnTo>
                    <a:pt x="315" y="533"/>
                  </a:lnTo>
                  <a:lnTo>
                    <a:pt x="449" y="533"/>
                  </a:lnTo>
                  <a:close/>
                  <a:moveTo>
                    <a:pt x="303" y="629"/>
                  </a:moveTo>
                  <a:lnTo>
                    <a:pt x="315" y="629"/>
                  </a:lnTo>
                  <a:lnTo>
                    <a:pt x="409" y="629"/>
                  </a:lnTo>
                  <a:cubicBezTo>
                    <a:pt x="429" y="629"/>
                    <a:pt x="444" y="614"/>
                    <a:pt x="444" y="595"/>
                  </a:cubicBezTo>
                  <a:cubicBezTo>
                    <a:pt x="444" y="575"/>
                    <a:pt x="429" y="560"/>
                    <a:pt x="409" y="560"/>
                  </a:cubicBezTo>
                  <a:lnTo>
                    <a:pt x="315" y="560"/>
                  </a:lnTo>
                  <a:lnTo>
                    <a:pt x="303" y="560"/>
                  </a:lnTo>
                  <a:cubicBezTo>
                    <a:pt x="283" y="560"/>
                    <a:pt x="268" y="575"/>
                    <a:pt x="268" y="595"/>
                  </a:cubicBezTo>
                  <a:cubicBezTo>
                    <a:pt x="268" y="614"/>
                    <a:pt x="283" y="629"/>
                    <a:pt x="303" y="629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sp>
        <p:nvSpPr>
          <p:cNvPr id="29" name="Freeform 13"/>
          <p:cNvSpPr/>
          <p:nvPr/>
        </p:nvSpPr>
        <p:spPr bwMode="auto">
          <a:xfrm>
            <a:off x="1567159" y="1730139"/>
            <a:ext cx="2020444" cy="1595297"/>
          </a:xfrm>
          <a:custGeom>
            <a:avLst/>
            <a:gdLst>
              <a:gd name="T0" fmla="*/ 627 w 641"/>
              <a:gd name="T1" fmla="*/ 504 h 504"/>
              <a:gd name="T2" fmla="*/ 322 w 641"/>
              <a:gd name="T3" fmla="*/ 266 h 504"/>
              <a:gd name="T4" fmla="*/ 14 w 641"/>
              <a:gd name="T5" fmla="*/ 28 h 504"/>
              <a:gd name="T6" fmla="*/ 0 w 641"/>
              <a:gd name="T7" fmla="*/ 14 h 504"/>
              <a:gd name="T8" fmla="*/ 14 w 641"/>
              <a:gd name="T9" fmla="*/ 0 h 504"/>
              <a:gd name="T10" fmla="*/ 347 w 641"/>
              <a:gd name="T11" fmla="*/ 252 h 504"/>
              <a:gd name="T12" fmla="*/ 627 w 641"/>
              <a:gd name="T13" fmla="*/ 476 h 504"/>
              <a:gd name="T14" fmla="*/ 641 w 641"/>
              <a:gd name="T15" fmla="*/ 490 h 504"/>
              <a:gd name="T16" fmla="*/ 627 w 641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1" h="504">
                <a:moveTo>
                  <a:pt x="627" y="504"/>
                </a:moveTo>
                <a:cubicBezTo>
                  <a:pt x="462" y="504"/>
                  <a:pt x="391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8" y="0"/>
                  <a:pt x="274" y="128"/>
                  <a:pt x="347" y="252"/>
                </a:cubicBezTo>
                <a:cubicBezTo>
                  <a:pt x="414" y="367"/>
                  <a:pt x="478" y="476"/>
                  <a:pt x="627" y="476"/>
                </a:cubicBezTo>
                <a:cubicBezTo>
                  <a:pt x="635" y="476"/>
                  <a:pt x="641" y="482"/>
                  <a:pt x="641" y="490"/>
                </a:cubicBezTo>
                <a:cubicBezTo>
                  <a:pt x="641" y="498"/>
                  <a:pt x="635" y="504"/>
                  <a:pt x="627" y="504"/>
                </a:cubicBezTo>
                <a:close/>
              </a:path>
            </a:pathLst>
          </a:custGeom>
          <a:solidFill>
            <a:srgbClr val="112F70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0" name="Freeform 16"/>
          <p:cNvSpPr/>
          <p:nvPr/>
        </p:nvSpPr>
        <p:spPr bwMode="auto">
          <a:xfrm>
            <a:off x="3471654" y="1730139"/>
            <a:ext cx="2020444" cy="1595297"/>
          </a:xfrm>
          <a:custGeom>
            <a:avLst/>
            <a:gdLst>
              <a:gd name="T0" fmla="*/ 627 w 641"/>
              <a:gd name="T1" fmla="*/ 504 h 504"/>
              <a:gd name="T2" fmla="*/ 322 w 641"/>
              <a:gd name="T3" fmla="*/ 266 h 504"/>
              <a:gd name="T4" fmla="*/ 14 w 641"/>
              <a:gd name="T5" fmla="*/ 28 h 504"/>
              <a:gd name="T6" fmla="*/ 0 w 641"/>
              <a:gd name="T7" fmla="*/ 14 h 504"/>
              <a:gd name="T8" fmla="*/ 14 w 641"/>
              <a:gd name="T9" fmla="*/ 0 h 504"/>
              <a:gd name="T10" fmla="*/ 346 w 641"/>
              <a:gd name="T11" fmla="*/ 252 h 504"/>
              <a:gd name="T12" fmla="*/ 627 w 641"/>
              <a:gd name="T13" fmla="*/ 476 h 504"/>
              <a:gd name="T14" fmla="*/ 641 w 641"/>
              <a:gd name="T15" fmla="*/ 490 h 504"/>
              <a:gd name="T16" fmla="*/ 627 w 641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1" h="504">
                <a:moveTo>
                  <a:pt x="627" y="504"/>
                </a:moveTo>
                <a:cubicBezTo>
                  <a:pt x="462" y="504"/>
                  <a:pt x="390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8" y="0"/>
                  <a:pt x="274" y="128"/>
                  <a:pt x="346" y="252"/>
                </a:cubicBezTo>
                <a:cubicBezTo>
                  <a:pt x="414" y="367"/>
                  <a:pt x="478" y="476"/>
                  <a:pt x="627" y="476"/>
                </a:cubicBezTo>
                <a:cubicBezTo>
                  <a:pt x="635" y="476"/>
                  <a:pt x="641" y="482"/>
                  <a:pt x="641" y="490"/>
                </a:cubicBezTo>
                <a:cubicBezTo>
                  <a:pt x="641" y="498"/>
                  <a:pt x="635" y="504"/>
                  <a:pt x="627" y="504"/>
                </a:cubicBezTo>
                <a:close/>
              </a:path>
            </a:pathLst>
          </a:custGeom>
          <a:solidFill>
            <a:srgbClr val="112F70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1" name="Freeform 19"/>
          <p:cNvSpPr/>
          <p:nvPr/>
        </p:nvSpPr>
        <p:spPr bwMode="auto">
          <a:xfrm>
            <a:off x="5392142" y="1730139"/>
            <a:ext cx="2023109" cy="1595297"/>
          </a:xfrm>
          <a:custGeom>
            <a:avLst/>
            <a:gdLst>
              <a:gd name="T0" fmla="*/ 627 w 642"/>
              <a:gd name="T1" fmla="*/ 504 h 504"/>
              <a:gd name="T2" fmla="*/ 322 w 642"/>
              <a:gd name="T3" fmla="*/ 266 h 504"/>
              <a:gd name="T4" fmla="*/ 14 w 642"/>
              <a:gd name="T5" fmla="*/ 28 h 504"/>
              <a:gd name="T6" fmla="*/ 0 w 642"/>
              <a:gd name="T7" fmla="*/ 14 h 504"/>
              <a:gd name="T8" fmla="*/ 14 w 642"/>
              <a:gd name="T9" fmla="*/ 0 h 504"/>
              <a:gd name="T10" fmla="*/ 347 w 642"/>
              <a:gd name="T11" fmla="*/ 252 h 504"/>
              <a:gd name="T12" fmla="*/ 627 w 642"/>
              <a:gd name="T13" fmla="*/ 476 h 504"/>
              <a:gd name="T14" fmla="*/ 642 w 642"/>
              <a:gd name="T15" fmla="*/ 490 h 504"/>
              <a:gd name="T16" fmla="*/ 627 w 642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2" h="504">
                <a:moveTo>
                  <a:pt x="627" y="504"/>
                </a:moveTo>
                <a:cubicBezTo>
                  <a:pt x="462" y="504"/>
                  <a:pt x="391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9" y="0"/>
                  <a:pt x="274" y="128"/>
                  <a:pt x="347" y="252"/>
                </a:cubicBezTo>
                <a:cubicBezTo>
                  <a:pt x="415" y="367"/>
                  <a:pt x="479" y="476"/>
                  <a:pt x="627" y="476"/>
                </a:cubicBezTo>
                <a:cubicBezTo>
                  <a:pt x="635" y="476"/>
                  <a:pt x="642" y="482"/>
                  <a:pt x="642" y="490"/>
                </a:cubicBezTo>
                <a:cubicBezTo>
                  <a:pt x="642" y="498"/>
                  <a:pt x="635" y="504"/>
                  <a:pt x="627" y="504"/>
                </a:cubicBezTo>
                <a:close/>
              </a:path>
            </a:pathLst>
          </a:custGeom>
          <a:solidFill>
            <a:srgbClr val="112F70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</p:spTree>
    <p:extLst>
      <p:ext uri="{BB962C8B-B14F-4D97-AF65-F5344CB8AC3E}">
        <p14:creationId xmlns:p14="http://schemas.microsoft.com/office/powerpoint/2010/main" val="424078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2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2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28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4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400"/>
                            </p:stCondLst>
                            <p:childTnLst>
                              <p:par>
                                <p:cTn id="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4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29" grpId="0" animBg="1"/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5" name="组合 4"/>
          <p:cNvGrpSpPr/>
          <p:nvPr/>
        </p:nvGrpSpPr>
        <p:grpSpPr>
          <a:xfrm>
            <a:off x="1079754" y="2036288"/>
            <a:ext cx="1797952" cy="1360551"/>
            <a:chOff x="1442625" y="2882928"/>
            <a:chExt cx="2446347" cy="1851207"/>
          </a:xfrm>
        </p:grpSpPr>
        <p:sp>
          <p:nvSpPr>
            <p:cNvPr id="6" name="任意多边形 18"/>
            <p:cNvSpPr/>
            <p:nvPr/>
          </p:nvSpPr>
          <p:spPr>
            <a:xfrm>
              <a:off x="1442625" y="2882928"/>
              <a:ext cx="2446347" cy="1851207"/>
            </a:xfrm>
            <a:custGeom>
              <a:avLst/>
              <a:gdLst>
                <a:gd name="connsiteX0" fmla="*/ 1552486 w 1552486"/>
                <a:gd name="connsiteY0" fmla="*/ 1019798 h 1019798"/>
                <a:gd name="connsiteX1" fmla="*/ 1552486 w 1552486"/>
                <a:gd name="connsiteY1" fmla="*/ 393106 h 1019798"/>
                <a:gd name="connsiteX2" fmla="*/ 1449937 w 1552486"/>
                <a:gd name="connsiteY2" fmla="*/ 393106 h 1019798"/>
                <a:gd name="connsiteX3" fmla="*/ 1449937 w 1552486"/>
                <a:gd name="connsiteY3" fmla="*/ 435835 h 1019798"/>
                <a:gd name="connsiteX4" fmla="*/ 1014102 w 1552486"/>
                <a:gd name="connsiteY4" fmla="*/ 0 h 1019798"/>
                <a:gd name="connsiteX5" fmla="*/ 0 w 1552486"/>
                <a:gd name="connsiteY5" fmla="*/ 122489 h 1019798"/>
                <a:gd name="connsiteX6" fmla="*/ 301952 w 1552486"/>
                <a:gd name="connsiteY6" fmla="*/ 247828 h 1019798"/>
                <a:gd name="connsiteX7" fmla="*/ 968524 w 1552486"/>
                <a:gd name="connsiteY7" fmla="*/ 914400 h 1019798"/>
                <a:gd name="connsiteX8" fmla="*/ 928643 w 1552486"/>
                <a:gd name="connsiteY8" fmla="*/ 914400 h 1019798"/>
                <a:gd name="connsiteX9" fmla="*/ 928643 w 1552486"/>
                <a:gd name="connsiteY9" fmla="*/ 1019798 h 1019798"/>
                <a:gd name="connsiteX10" fmla="*/ 1552486 w 1552486"/>
                <a:gd name="connsiteY10" fmla="*/ 1019798 h 1019798"/>
                <a:gd name="connsiteX0-1" fmla="*/ 1552486 w 1552486"/>
                <a:gd name="connsiteY0-2" fmla="*/ 1019798 h 1019798"/>
                <a:gd name="connsiteX1-3" fmla="*/ 1552486 w 1552486"/>
                <a:gd name="connsiteY1-4" fmla="*/ 393106 h 1019798"/>
                <a:gd name="connsiteX2-5" fmla="*/ 1449937 w 1552486"/>
                <a:gd name="connsiteY2-6" fmla="*/ 393106 h 1019798"/>
                <a:gd name="connsiteX3-7" fmla="*/ 1449937 w 1552486"/>
                <a:gd name="connsiteY3-8" fmla="*/ 435835 h 1019798"/>
                <a:gd name="connsiteX4-9" fmla="*/ 1014102 w 1552486"/>
                <a:gd name="connsiteY4-10" fmla="*/ 0 h 1019798"/>
                <a:gd name="connsiteX5-11" fmla="*/ 0 w 1552486"/>
                <a:gd name="connsiteY5-12" fmla="*/ 122489 h 1019798"/>
                <a:gd name="connsiteX6-13" fmla="*/ 301952 w 1552486"/>
                <a:gd name="connsiteY6-14" fmla="*/ 247828 h 1019798"/>
                <a:gd name="connsiteX7-15" fmla="*/ 968524 w 1552486"/>
                <a:gd name="connsiteY7-16" fmla="*/ 914400 h 1019798"/>
                <a:gd name="connsiteX8-17" fmla="*/ 928643 w 1552486"/>
                <a:gd name="connsiteY8-18" fmla="*/ 914400 h 1019798"/>
                <a:gd name="connsiteX9-19" fmla="*/ 928643 w 1552486"/>
                <a:gd name="connsiteY9-20" fmla="*/ 1019798 h 1019798"/>
                <a:gd name="connsiteX10-21" fmla="*/ 1552486 w 1552486"/>
                <a:gd name="connsiteY10-22" fmla="*/ 1019798 h 1019798"/>
                <a:gd name="connsiteX0-23" fmla="*/ 1552486 w 1552486"/>
                <a:gd name="connsiteY0-24" fmla="*/ 1019798 h 1019798"/>
                <a:gd name="connsiteX1-25" fmla="*/ 1552486 w 1552486"/>
                <a:gd name="connsiteY1-26" fmla="*/ 393106 h 1019798"/>
                <a:gd name="connsiteX2-27" fmla="*/ 1449937 w 1552486"/>
                <a:gd name="connsiteY2-28" fmla="*/ 393106 h 1019798"/>
                <a:gd name="connsiteX3-29" fmla="*/ 1449937 w 1552486"/>
                <a:gd name="connsiteY3-30" fmla="*/ 435835 h 1019798"/>
                <a:gd name="connsiteX4-31" fmla="*/ 1014102 w 1552486"/>
                <a:gd name="connsiteY4-32" fmla="*/ 0 h 1019798"/>
                <a:gd name="connsiteX5-33" fmla="*/ 0 w 1552486"/>
                <a:gd name="connsiteY5-34" fmla="*/ 122489 h 1019798"/>
                <a:gd name="connsiteX6-35" fmla="*/ 301952 w 1552486"/>
                <a:gd name="connsiteY6-36" fmla="*/ 247828 h 1019798"/>
                <a:gd name="connsiteX7-37" fmla="*/ 968524 w 1552486"/>
                <a:gd name="connsiteY7-38" fmla="*/ 914400 h 1019798"/>
                <a:gd name="connsiteX8-39" fmla="*/ 928643 w 1552486"/>
                <a:gd name="connsiteY8-40" fmla="*/ 914400 h 1019798"/>
                <a:gd name="connsiteX9-41" fmla="*/ 928643 w 1552486"/>
                <a:gd name="connsiteY9-42" fmla="*/ 1019798 h 1019798"/>
                <a:gd name="connsiteX10-43" fmla="*/ 1552486 w 1552486"/>
                <a:gd name="connsiteY10-44" fmla="*/ 1019798 h 1019798"/>
                <a:gd name="connsiteX0-45" fmla="*/ 1552486 w 1552486"/>
                <a:gd name="connsiteY0-46" fmla="*/ 1019798 h 1019798"/>
                <a:gd name="connsiteX1-47" fmla="*/ 1552486 w 1552486"/>
                <a:gd name="connsiteY1-48" fmla="*/ 393106 h 1019798"/>
                <a:gd name="connsiteX2-49" fmla="*/ 1449937 w 1552486"/>
                <a:gd name="connsiteY2-50" fmla="*/ 393106 h 1019798"/>
                <a:gd name="connsiteX3-51" fmla="*/ 1449937 w 1552486"/>
                <a:gd name="connsiteY3-52" fmla="*/ 435835 h 1019798"/>
                <a:gd name="connsiteX4-53" fmla="*/ 1014102 w 1552486"/>
                <a:gd name="connsiteY4-54" fmla="*/ 0 h 1019798"/>
                <a:gd name="connsiteX5-55" fmla="*/ 0 w 1552486"/>
                <a:gd name="connsiteY5-56" fmla="*/ 122489 h 1019798"/>
                <a:gd name="connsiteX6-57" fmla="*/ 301952 w 1552486"/>
                <a:gd name="connsiteY6-58" fmla="*/ 247828 h 1019798"/>
                <a:gd name="connsiteX7-59" fmla="*/ 977070 w 1552486"/>
                <a:gd name="connsiteY7-60" fmla="*/ 914400 h 1019798"/>
                <a:gd name="connsiteX8-61" fmla="*/ 928643 w 1552486"/>
                <a:gd name="connsiteY8-62" fmla="*/ 914400 h 1019798"/>
                <a:gd name="connsiteX9-63" fmla="*/ 928643 w 1552486"/>
                <a:gd name="connsiteY9-64" fmla="*/ 1019798 h 1019798"/>
                <a:gd name="connsiteX10-65" fmla="*/ 1552486 w 1552486"/>
                <a:gd name="connsiteY10-66" fmla="*/ 1019798 h 1019798"/>
                <a:gd name="connsiteX0-67" fmla="*/ 1552486 w 1552486"/>
                <a:gd name="connsiteY0-68" fmla="*/ 1067086 h 1067086"/>
                <a:gd name="connsiteX1-69" fmla="*/ 1552486 w 1552486"/>
                <a:gd name="connsiteY1-70" fmla="*/ 440394 h 1067086"/>
                <a:gd name="connsiteX2-71" fmla="*/ 1449937 w 1552486"/>
                <a:gd name="connsiteY2-72" fmla="*/ 440394 h 1067086"/>
                <a:gd name="connsiteX3-73" fmla="*/ 1449937 w 1552486"/>
                <a:gd name="connsiteY3-74" fmla="*/ 483123 h 1067086"/>
                <a:gd name="connsiteX4-75" fmla="*/ 1014102 w 1552486"/>
                <a:gd name="connsiteY4-76" fmla="*/ 47288 h 1067086"/>
                <a:gd name="connsiteX5-77" fmla="*/ 0 w 1552486"/>
                <a:gd name="connsiteY5-78" fmla="*/ 169777 h 1067086"/>
                <a:gd name="connsiteX6-79" fmla="*/ 301952 w 1552486"/>
                <a:gd name="connsiteY6-80" fmla="*/ 295116 h 1067086"/>
                <a:gd name="connsiteX7-81" fmla="*/ 977070 w 1552486"/>
                <a:gd name="connsiteY7-82" fmla="*/ 961688 h 1067086"/>
                <a:gd name="connsiteX8-83" fmla="*/ 928643 w 1552486"/>
                <a:gd name="connsiteY8-84" fmla="*/ 961688 h 1067086"/>
                <a:gd name="connsiteX9-85" fmla="*/ 928643 w 1552486"/>
                <a:gd name="connsiteY9-86" fmla="*/ 1067086 h 1067086"/>
                <a:gd name="connsiteX10-87" fmla="*/ 1552486 w 1552486"/>
                <a:gd name="connsiteY10-88" fmla="*/ 1067086 h 1067086"/>
                <a:gd name="connsiteX0-89" fmla="*/ 1552486 w 1552486"/>
                <a:gd name="connsiteY0-90" fmla="*/ 1174802 h 1174802"/>
                <a:gd name="connsiteX1-91" fmla="*/ 1552486 w 1552486"/>
                <a:gd name="connsiteY1-92" fmla="*/ 548110 h 1174802"/>
                <a:gd name="connsiteX2-93" fmla="*/ 1449937 w 1552486"/>
                <a:gd name="connsiteY2-94" fmla="*/ 548110 h 1174802"/>
                <a:gd name="connsiteX3-95" fmla="*/ 1449937 w 1552486"/>
                <a:gd name="connsiteY3-96" fmla="*/ 590839 h 1174802"/>
                <a:gd name="connsiteX4-97" fmla="*/ 1014102 w 1552486"/>
                <a:gd name="connsiteY4-98" fmla="*/ 155004 h 1174802"/>
                <a:gd name="connsiteX5-99" fmla="*/ 0 w 1552486"/>
                <a:gd name="connsiteY5-100" fmla="*/ 277493 h 1174802"/>
                <a:gd name="connsiteX6-101" fmla="*/ 301952 w 1552486"/>
                <a:gd name="connsiteY6-102" fmla="*/ 402832 h 1174802"/>
                <a:gd name="connsiteX7-103" fmla="*/ 977070 w 1552486"/>
                <a:gd name="connsiteY7-104" fmla="*/ 1069404 h 1174802"/>
                <a:gd name="connsiteX8-105" fmla="*/ 928643 w 1552486"/>
                <a:gd name="connsiteY8-106" fmla="*/ 1069404 h 1174802"/>
                <a:gd name="connsiteX9-107" fmla="*/ 928643 w 1552486"/>
                <a:gd name="connsiteY9-108" fmla="*/ 1174802 h 1174802"/>
                <a:gd name="connsiteX10-109" fmla="*/ 1552486 w 1552486"/>
                <a:gd name="connsiteY10-110" fmla="*/ 1174802 h 1174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1552486" h="1174802">
                  <a:moveTo>
                    <a:pt x="1552486" y="1174802"/>
                  </a:moveTo>
                  <a:lnTo>
                    <a:pt x="1552486" y="548110"/>
                  </a:lnTo>
                  <a:lnTo>
                    <a:pt x="1449937" y="548110"/>
                  </a:lnTo>
                  <a:lnTo>
                    <a:pt x="1449937" y="590839"/>
                  </a:lnTo>
                  <a:lnTo>
                    <a:pt x="1014102" y="155004"/>
                  </a:lnTo>
                  <a:cubicBezTo>
                    <a:pt x="764374" y="-89025"/>
                    <a:pt x="312397" y="-42499"/>
                    <a:pt x="0" y="277493"/>
                  </a:cubicBezTo>
                  <a:cubicBezTo>
                    <a:pt x="126288" y="250906"/>
                    <a:pt x="258273" y="363901"/>
                    <a:pt x="301952" y="402832"/>
                  </a:cubicBezTo>
                  <a:lnTo>
                    <a:pt x="977070" y="1069404"/>
                  </a:lnTo>
                  <a:lnTo>
                    <a:pt x="928643" y="1069404"/>
                  </a:lnTo>
                  <a:lnTo>
                    <a:pt x="928643" y="1174802"/>
                  </a:lnTo>
                  <a:lnTo>
                    <a:pt x="1552486" y="11748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220817" y="4080064"/>
              <a:ext cx="665669" cy="61812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352" b="1" dirty="0">
                  <a:solidFill>
                    <a:srgbClr val="FEFEF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01</a:t>
              </a:r>
              <a:endParaRPr lang="zh-CN" altLang="en-US" sz="2352" b="1" dirty="0">
                <a:solidFill>
                  <a:srgbClr val="FEFEF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2366159" y="3492210"/>
              <a:ext cx="1014645" cy="55652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58" b="1" dirty="0">
                  <a:solidFill>
                    <a:srgbClr val="FEFEF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STEP</a:t>
              </a:r>
              <a:endParaRPr lang="zh-CN" altLang="en-US" sz="2058" dirty="0">
                <a:solidFill>
                  <a:srgbClr val="FEFEF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9" name="Freeform 46"/>
            <p:cNvSpPr>
              <a:spLocks noEditPoints="1"/>
            </p:cNvSpPr>
            <p:nvPr/>
          </p:nvSpPr>
          <p:spPr bwMode="auto">
            <a:xfrm>
              <a:off x="2134145" y="3070144"/>
              <a:ext cx="390942" cy="390942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110 w 144"/>
                <a:gd name="T11" fmla="*/ 91 h 144"/>
                <a:gd name="T12" fmla="*/ 108 w 144"/>
                <a:gd name="T13" fmla="*/ 93 h 144"/>
                <a:gd name="T14" fmla="*/ 84 w 144"/>
                <a:gd name="T15" fmla="*/ 93 h 144"/>
                <a:gd name="T16" fmla="*/ 84 w 144"/>
                <a:gd name="T17" fmla="*/ 100 h 144"/>
                <a:gd name="T18" fmla="*/ 101 w 144"/>
                <a:gd name="T19" fmla="*/ 100 h 144"/>
                <a:gd name="T20" fmla="*/ 103 w 144"/>
                <a:gd name="T21" fmla="*/ 102 h 144"/>
                <a:gd name="T22" fmla="*/ 103 w 144"/>
                <a:gd name="T23" fmla="*/ 108 h 144"/>
                <a:gd name="T24" fmla="*/ 101 w 144"/>
                <a:gd name="T25" fmla="*/ 110 h 144"/>
                <a:gd name="T26" fmla="*/ 43 w 144"/>
                <a:gd name="T27" fmla="*/ 110 h 144"/>
                <a:gd name="T28" fmla="*/ 41 w 144"/>
                <a:gd name="T29" fmla="*/ 108 h 144"/>
                <a:gd name="T30" fmla="*/ 41 w 144"/>
                <a:gd name="T31" fmla="*/ 102 h 144"/>
                <a:gd name="T32" fmla="*/ 43 w 144"/>
                <a:gd name="T33" fmla="*/ 100 h 144"/>
                <a:gd name="T34" fmla="*/ 60 w 144"/>
                <a:gd name="T35" fmla="*/ 100 h 144"/>
                <a:gd name="T36" fmla="*/ 60 w 144"/>
                <a:gd name="T37" fmla="*/ 93 h 144"/>
                <a:gd name="T38" fmla="*/ 36 w 144"/>
                <a:gd name="T39" fmla="*/ 93 h 144"/>
                <a:gd name="T40" fmla="*/ 34 w 144"/>
                <a:gd name="T41" fmla="*/ 91 h 144"/>
                <a:gd name="T42" fmla="*/ 34 w 144"/>
                <a:gd name="T43" fmla="*/ 37 h 144"/>
                <a:gd name="T44" fmla="*/ 36 w 144"/>
                <a:gd name="T45" fmla="*/ 35 h 144"/>
                <a:gd name="T46" fmla="*/ 108 w 144"/>
                <a:gd name="T47" fmla="*/ 35 h 144"/>
                <a:gd name="T48" fmla="*/ 110 w 144"/>
                <a:gd name="T49" fmla="*/ 37 h 144"/>
                <a:gd name="T50" fmla="*/ 110 w 144"/>
                <a:gd name="T51" fmla="*/ 9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110" y="91"/>
                  </a:moveTo>
                  <a:cubicBezTo>
                    <a:pt x="110" y="92"/>
                    <a:pt x="109" y="93"/>
                    <a:pt x="108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2" y="100"/>
                    <a:pt x="103" y="101"/>
                    <a:pt x="103" y="102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3" y="109"/>
                    <a:pt x="102" y="110"/>
                    <a:pt x="101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2" y="110"/>
                    <a:pt x="41" y="109"/>
                    <a:pt x="41" y="108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41" y="101"/>
                    <a:pt x="42" y="100"/>
                    <a:pt x="43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5" y="93"/>
                    <a:pt x="34" y="92"/>
                    <a:pt x="34" y="91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5" y="35"/>
                    <a:pt x="36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10" y="36"/>
                    <a:pt x="110" y="37"/>
                  </a:cubicBezTo>
                  <a:lnTo>
                    <a:pt x="110" y="9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783196" y="2715766"/>
            <a:ext cx="1797952" cy="1360551"/>
            <a:chOff x="3764796" y="3808531"/>
            <a:chExt cx="2446347" cy="1851207"/>
          </a:xfrm>
        </p:grpSpPr>
        <p:sp>
          <p:nvSpPr>
            <p:cNvPr id="11" name="任意多边形 23"/>
            <p:cNvSpPr/>
            <p:nvPr/>
          </p:nvSpPr>
          <p:spPr>
            <a:xfrm flipV="1">
              <a:off x="3764796" y="3808531"/>
              <a:ext cx="2446347" cy="1851207"/>
            </a:xfrm>
            <a:custGeom>
              <a:avLst/>
              <a:gdLst>
                <a:gd name="connsiteX0" fmla="*/ 1552486 w 1552486"/>
                <a:gd name="connsiteY0" fmla="*/ 1019798 h 1019798"/>
                <a:gd name="connsiteX1" fmla="*/ 1552486 w 1552486"/>
                <a:gd name="connsiteY1" fmla="*/ 393106 h 1019798"/>
                <a:gd name="connsiteX2" fmla="*/ 1449937 w 1552486"/>
                <a:gd name="connsiteY2" fmla="*/ 393106 h 1019798"/>
                <a:gd name="connsiteX3" fmla="*/ 1449937 w 1552486"/>
                <a:gd name="connsiteY3" fmla="*/ 435835 h 1019798"/>
                <a:gd name="connsiteX4" fmla="*/ 1014102 w 1552486"/>
                <a:gd name="connsiteY4" fmla="*/ 0 h 1019798"/>
                <a:gd name="connsiteX5" fmla="*/ 0 w 1552486"/>
                <a:gd name="connsiteY5" fmla="*/ 122489 h 1019798"/>
                <a:gd name="connsiteX6" fmla="*/ 301952 w 1552486"/>
                <a:gd name="connsiteY6" fmla="*/ 247828 h 1019798"/>
                <a:gd name="connsiteX7" fmla="*/ 968524 w 1552486"/>
                <a:gd name="connsiteY7" fmla="*/ 914400 h 1019798"/>
                <a:gd name="connsiteX8" fmla="*/ 928643 w 1552486"/>
                <a:gd name="connsiteY8" fmla="*/ 914400 h 1019798"/>
                <a:gd name="connsiteX9" fmla="*/ 928643 w 1552486"/>
                <a:gd name="connsiteY9" fmla="*/ 1019798 h 1019798"/>
                <a:gd name="connsiteX10" fmla="*/ 1552486 w 1552486"/>
                <a:gd name="connsiteY10" fmla="*/ 1019798 h 1019798"/>
                <a:gd name="connsiteX0-1" fmla="*/ 1552486 w 1552486"/>
                <a:gd name="connsiteY0-2" fmla="*/ 1019798 h 1019798"/>
                <a:gd name="connsiteX1-3" fmla="*/ 1552486 w 1552486"/>
                <a:gd name="connsiteY1-4" fmla="*/ 393106 h 1019798"/>
                <a:gd name="connsiteX2-5" fmla="*/ 1449937 w 1552486"/>
                <a:gd name="connsiteY2-6" fmla="*/ 393106 h 1019798"/>
                <a:gd name="connsiteX3-7" fmla="*/ 1449937 w 1552486"/>
                <a:gd name="connsiteY3-8" fmla="*/ 435835 h 1019798"/>
                <a:gd name="connsiteX4-9" fmla="*/ 1014102 w 1552486"/>
                <a:gd name="connsiteY4-10" fmla="*/ 0 h 1019798"/>
                <a:gd name="connsiteX5-11" fmla="*/ 0 w 1552486"/>
                <a:gd name="connsiteY5-12" fmla="*/ 122489 h 1019798"/>
                <a:gd name="connsiteX6-13" fmla="*/ 301952 w 1552486"/>
                <a:gd name="connsiteY6-14" fmla="*/ 247828 h 1019798"/>
                <a:gd name="connsiteX7-15" fmla="*/ 968524 w 1552486"/>
                <a:gd name="connsiteY7-16" fmla="*/ 914400 h 1019798"/>
                <a:gd name="connsiteX8-17" fmla="*/ 928643 w 1552486"/>
                <a:gd name="connsiteY8-18" fmla="*/ 914400 h 1019798"/>
                <a:gd name="connsiteX9-19" fmla="*/ 928643 w 1552486"/>
                <a:gd name="connsiteY9-20" fmla="*/ 1019798 h 1019798"/>
                <a:gd name="connsiteX10-21" fmla="*/ 1552486 w 1552486"/>
                <a:gd name="connsiteY10-22" fmla="*/ 1019798 h 1019798"/>
                <a:gd name="connsiteX0-23" fmla="*/ 1552486 w 1552486"/>
                <a:gd name="connsiteY0-24" fmla="*/ 1019798 h 1019798"/>
                <a:gd name="connsiteX1-25" fmla="*/ 1552486 w 1552486"/>
                <a:gd name="connsiteY1-26" fmla="*/ 393106 h 1019798"/>
                <a:gd name="connsiteX2-27" fmla="*/ 1449937 w 1552486"/>
                <a:gd name="connsiteY2-28" fmla="*/ 393106 h 1019798"/>
                <a:gd name="connsiteX3-29" fmla="*/ 1449937 w 1552486"/>
                <a:gd name="connsiteY3-30" fmla="*/ 435835 h 1019798"/>
                <a:gd name="connsiteX4-31" fmla="*/ 1014102 w 1552486"/>
                <a:gd name="connsiteY4-32" fmla="*/ 0 h 1019798"/>
                <a:gd name="connsiteX5-33" fmla="*/ 0 w 1552486"/>
                <a:gd name="connsiteY5-34" fmla="*/ 122489 h 1019798"/>
                <a:gd name="connsiteX6-35" fmla="*/ 301952 w 1552486"/>
                <a:gd name="connsiteY6-36" fmla="*/ 247828 h 1019798"/>
                <a:gd name="connsiteX7-37" fmla="*/ 968524 w 1552486"/>
                <a:gd name="connsiteY7-38" fmla="*/ 914400 h 1019798"/>
                <a:gd name="connsiteX8-39" fmla="*/ 928643 w 1552486"/>
                <a:gd name="connsiteY8-40" fmla="*/ 914400 h 1019798"/>
                <a:gd name="connsiteX9-41" fmla="*/ 928643 w 1552486"/>
                <a:gd name="connsiteY9-42" fmla="*/ 1019798 h 1019798"/>
                <a:gd name="connsiteX10-43" fmla="*/ 1552486 w 1552486"/>
                <a:gd name="connsiteY10-44" fmla="*/ 1019798 h 1019798"/>
                <a:gd name="connsiteX0-45" fmla="*/ 1552486 w 1552486"/>
                <a:gd name="connsiteY0-46" fmla="*/ 1019798 h 1019798"/>
                <a:gd name="connsiteX1-47" fmla="*/ 1552486 w 1552486"/>
                <a:gd name="connsiteY1-48" fmla="*/ 393106 h 1019798"/>
                <a:gd name="connsiteX2-49" fmla="*/ 1449937 w 1552486"/>
                <a:gd name="connsiteY2-50" fmla="*/ 393106 h 1019798"/>
                <a:gd name="connsiteX3-51" fmla="*/ 1449937 w 1552486"/>
                <a:gd name="connsiteY3-52" fmla="*/ 435835 h 1019798"/>
                <a:gd name="connsiteX4-53" fmla="*/ 1014102 w 1552486"/>
                <a:gd name="connsiteY4-54" fmla="*/ 0 h 1019798"/>
                <a:gd name="connsiteX5-55" fmla="*/ 0 w 1552486"/>
                <a:gd name="connsiteY5-56" fmla="*/ 122489 h 1019798"/>
                <a:gd name="connsiteX6-57" fmla="*/ 301952 w 1552486"/>
                <a:gd name="connsiteY6-58" fmla="*/ 247828 h 1019798"/>
                <a:gd name="connsiteX7-59" fmla="*/ 977070 w 1552486"/>
                <a:gd name="connsiteY7-60" fmla="*/ 914400 h 1019798"/>
                <a:gd name="connsiteX8-61" fmla="*/ 928643 w 1552486"/>
                <a:gd name="connsiteY8-62" fmla="*/ 914400 h 1019798"/>
                <a:gd name="connsiteX9-63" fmla="*/ 928643 w 1552486"/>
                <a:gd name="connsiteY9-64" fmla="*/ 1019798 h 1019798"/>
                <a:gd name="connsiteX10-65" fmla="*/ 1552486 w 1552486"/>
                <a:gd name="connsiteY10-66" fmla="*/ 1019798 h 1019798"/>
                <a:gd name="connsiteX0-67" fmla="*/ 1552486 w 1552486"/>
                <a:gd name="connsiteY0-68" fmla="*/ 1067086 h 1067086"/>
                <a:gd name="connsiteX1-69" fmla="*/ 1552486 w 1552486"/>
                <a:gd name="connsiteY1-70" fmla="*/ 440394 h 1067086"/>
                <a:gd name="connsiteX2-71" fmla="*/ 1449937 w 1552486"/>
                <a:gd name="connsiteY2-72" fmla="*/ 440394 h 1067086"/>
                <a:gd name="connsiteX3-73" fmla="*/ 1449937 w 1552486"/>
                <a:gd name="connsiteY3-74" fmla="*/ 483123 h 1067086"/>
                <a:gd name="connsiteX4-75" fmla="*/ 1014102 w 1552486"/>
                <a:gd name="connsiteY4-76" fmla="*/ 47288 h 1067086"/>
                <a:gd name="connsiteX5-77" fmla="*/ 0 w 1552486"/>
                <a:gd name="connsiteY5-78" fmla="*/ 169777 h 1067086"/>
                <a:gd name="connsiteX6-79" fmla="*/ 301952 w 1552486"/>
                <a:gd name="connsiteY6-80" fmla="*/ 295116 h 1067086"/>
                <a:gd name="connsiteX7-81" fmla="*/ 977070 w 1552486"/>
                <a:gd name="connsiteY7-82" fmla="*/ 961688 h 1067086"/>
                <a:gd name="connsiteX8-83" fmla="*/ 928643 w 1552486"/>
                <a:gd name="connsiteY8-84" fmla="*/ 961688 h 1067086"/>
                <a:gd name="connsiteX9-85" fmla="*/ 928643 w 1552486"/>
                <a:gd name="connsiteY9-86" fmla="*/ 1067086 h 1067086"/>
                <a:gd name="connsiteX10-87" fmla="*/ 1552486 w 1552486"/>
                <a:gd name="connsiteY10-88" fmla="*/ 1067086 h 1067086"/>
                <a:gd name="connsiteX0-89" fmla="*/ 1552486 w 1552486"/>
                <a:gd name="connsiteY0-90" fmla="*/ 1174802 h 1174802"/>
                <a:gd name="connsiteX1-91" fmla="*/ 1552486 w 1552486"/>
                <a:gd name="connsiteY1-92" fmla="*/ 548110 h 1174802"/>
                <a:gd name="connsiteX2-93" fmla="*/ 1449937 w 1552486"/>
                <a:gd name="connsiteY2-94" fmla="*/ 548110 h 1174802"/>
                <a:gd name="connsiteX3-95" fmla="*/ 1449937 w 1552486"/>
                <a:gd name="connsiteY3-96" fmla="*/ 590839 h 1174802"/>
                <a:gd name="connsiteX4-97" fmla="*/ 1014102 w 1552486"/>
                <a:gd name="connsiteY4-98" fmla="*/ 155004 h 1174802"/>
                <a:gd name="connsiteX5-99" fmla="*/ 0 w 1552486"/>
                <a:gd name="connsiteY5-100" fmla="*/ 277493 h 1174802"/>
                <a:gd name="connsiteX6-101" fmla="*/ 301952 w 1552486"/>
                <a:gd name="connsiteY6-102" fmla="*/ 402832 h 1174802"/>
                <a:gd name="connsiteX7-103" fmla="*/ 977070 w 1552486"/>
                <a:gd name="connsiteY7-104" fmla="*/ 1069404 h 1174802"/>
                <a:gd name="connsiteX8-105" fmla="*/ 928643 w 1552486"/>
                <a:gd name="connsiteY8-106" fmla="*/ 1069404 h 1174802"/>
                <a:gd name="connsiteX9-107" fmla="*/ 928643 w 1552486"/>
                <a:gd name="connsiteY9-108" fmla="*/ 1174802 h 1174802"/>
                <a:gd name="connsiteX10-109" fmla="*/ 1552486 w 1552486"/>
                <a:gd name="connsiteY10-110" fmla="*/ 1174802 h 1174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1552486" h="1174802">
                  <a:moveTo>
                    <a:pt x="1552486" y="1174802"/>
                  </a:moveTo>
                  <a:lnTo>
                    <a:pt x="1552486" y="548110"/>
                  </a:lnTo>
                  <a:lnTo>
                    <a:pt x="1449937" y="548110"/>
                  </a:lnTo>
                  <a:lnTo>
                    <a:pt x="1449937" y="590839"/>
                  </a:lnTo>
                  <a:lnTo>
                    <a:pt x="1014102" y="155004"/>
                  </a:lnTo>
                  <a:cubicBezTo>
                    <a:pt x="764374" y="-89025"/>
                    <a:pt x="312397" y="-42499"/>
                    <a:pt x="0" y="277493"/>
                  </a:cubicBezTo>
                  <a:cubicBezTo>
                    <a:pt x="126288" y="250906"/>
                    <a:pt x="258273" y="363901"/>
                    <a:pt x="301952" y="402832"/>
                  </a:cubicBezTo>
                  <a:lnTo>
                    <a:pt x="977070" y="1069404"/>
                  </a:lnTo>
                  <a:lnTo>
                    <a:pt x="928643" y="1069404"/>
                  </a:lnTo>
                  <a:lnTo>
                    <a:pt x="928643" y="1174802"/>
                  </a:lnTo>
                  <a:lnTo>
                    <a:pt x="1552486" y="11748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529938" y="3837840"/>
              <a:ext cx="665669" cy="61812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352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02</a:t>
              </a:r>
              <a:endParaRPr lang="zh-CN" altLang="en-US" sz="2352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8900000">
              <a:off x="4787938" y="4524985"/>
              <a:ext cx="1014645" cy="55652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58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STEP</a:t>
              </a:r>
              <a:endParaRPr lang="zh-CN" altLang="en-US" sz="2058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4" name="Freeform 52"/>
            <p:cNvSpPr>
              <a:spLocks noEditPoints="1"/>
            </p:cNvSpPr>
            <p:nvPr/>
          </p:nvSpPr>
          <p:spPr bwMode="auto">
            <a:xfrm>
              <a:off x="4440627" y="5072285"/>
              <a:ext cx="390942" cy="390942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110 w 144"/>
                <a:gd name="T11" fmla="*/ 76 h 144"/>
                <a:gd name="T12" fmla="*/ 105 w 144"/>
                <a:gd name="T13" fmla="*/ 91 h 144"/>
                <a:gd name="T14" fmla="*/ 109 w 144"/>
                <a:gd name="T15" fmla="*/ 104 h 144"/>
                <a:gd name="T16" fmla="*/ 91 w 144"/>
                <a:gd name="T17" fmla="*/ 117 h 144"/>
                <a:gd name="T18" fmla="*/ 80 w 144"/>
                <a:gd name="T19" fmla="*/ 110 h 144"/>
                <a:gd name="T20" fmla="*/ 72 w 144"/>
                <a:gd name="T21" fmla="*/ 111 h 144"/>
                <a:gd name="T22" fmla="*/ 64 w 144"/>
                <a:gd name="T23" fmla="*/ 110 h 144"/>
                <a:gd name="T24" fmla="*/ 53 w 144"/>
                <a:gd name="T25" fmla="*/ 117 h 144"/>
                <a:gd name="T26" fmla="*/ 35 w 144"/>
                <a:gd name="T27" fmla="*/ 104 h 144"/>
                <a:gd name="T28" fmla="*/ 39 w 144"/>
                <a:gd name="T29" fmla="*/ 91 h 144"/>
                <a:gd name="T30" fmla="*/ 34 w 144"/>
                <a:gd name="T31" fmla="*/ 76 h 144"/>
                <a:gd name="T32" fmla="*/ 23 w 144"/>
                <a:gd name="T33" fmla="*/ 68 h 144"/>
                <a:gd name="T34" fmla="*/ 30 w 144"/>
                <a:gd name="T35" fmla="*/ 46 h 144"/>
                <a:gd name="T36" fmla="*/ 43 w 144"/>
                <a:gd name="T37" fmla="*/ 46 h 144"/>
                <a:gd name="T38" fmla="*/ 56 w 144"/>
                <a:gd name="T39" fmla="*/ 37 h 144"/>
                <a:gd name="T40" fmla="*/ 60 w 144"/>
                <a:gd name="T41" fmla="*/ 24 h 144"/>
                <a:gd name="T42" fmla="*/ 84 w 144"/>
                <a:gd name="T43" fmla="*/ 24 h 144"/>
                <a:gd name="T44" fmla="*/ 88 w 144"/>
                <a:gd name="T45" fmla="*/ 37 h 144"/>
                <a:gd name="T46" fmla="*/ 101 w 144"/>
                <a:gd name="T47" fmla="*/ 46 h 144"/>
                <a:gd name="T48" fmla="*/ 114 w 144"/>
                <a:gd name="T49" fmla="*/ 46 h 144"/>
                <a:gd name="T50" fmla="*/ 121 w 144"/>
                <a:gd name="T51" fmla="*/ 68 h 144"/>
                <a:gd name="T52" fmla="*/ 110 w 144"/>
                <a:gd name="T53" fmla="*/ 7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110" y="76"/>
                  </a:moveTo>
                  <a:cubicBezTo>
                    <a:pt x="110" y="81"/>
                    <a:pt x="108" y="87"/>
                    <a:pt x="105" y="91"/>
                  </a:cubicBezTo>
                  <a:cubicBezTo>
                    <a:pt x="109" y="104"/>
                    <a:pt x="109" y="104"/>
                    <a:pt x="109" y="104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78" y="110"/>
                    <a:pt x="75" y="111"/>
                    <a:pt x="72" y="111"/>
                  </a:cubicBezTo>
                  <a:cubicBezTo>
                    <a:pt x="69" y="111"/>
                    <a:pt x="66" y="110"/>
                    <a:pt x="64" y="110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9" y="91"/>
                    <a:pt x="39" y="91"/>
                    <a:pt x="39" y="91"/>
                  </a:cubicBezTo>
                  <a:cubicBezTo>
                    <a:pt x="36" y="87"/>
                    <a:pt x="34" y="81"/>
                    <a:pt x="34" y="76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7" y="42"/>
                    <a:pt x="51" y="39"/>
                    <a:pt x="56" y="37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93" y="39"/>
                    <a:pt x="97" y="42"/>
                    <a:pt x="101" y="46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21" y="68"/>
                    <a:pt x="121" y="68"/>
                    <a:pt x="121" y="68"/>
                  </a:cubicBezTo>
                  <a:lnTo>
                    <a:pt x="110" y="7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199818" y="2716563"/>
            <a:ext cx="1797952" cy="1360551"/>
            <a:chOff x="8409137" y="3808531"/>
            <a:chExt cx="2446347" cy="1851207"/>
          </a:xfrm>
        </p:grpSpPr>
        <p:sp>
          <p:nvSpPr>
            <p:cNvPr id="16" name="任意多边形 28"/>
            <p:cNvSpPr/>
            <p:nvPr/>
          </p:nvSpPr>
          <p:spPr>
            <a:xfrm flipV="1">
              <a:off x="8409137" y="3808531"/>
              <a:ext cx="2446347" cy="1851207"/>
            </a:xfrm>
            <a:custGeom>
              <a:avLst/>
              <a:gdLst>
                <a:gd name="connsiteX0" fmla="*/ 1552486 w 1552486"/>
                <a:gd name="connsiteY0" fmla="*/ 1019798 h 1019798"/>
                <a:gd name="connsiteX1" fmla="*/ 1552486 w 1552486"/>
                <a:gd name="connsiteY1" fmla="*/ 393106 h 1019798"/>
                <a:gd name="connsiteX2" fmla="*/ 1449937 w 1552486"/>
                <a:gd name="connsiteY2" fmla="*/ 393106 h 1019798"/>
                <a:gd name="connsiteX3" fmla="*/ 1449937 w 1552486"/>
                <a:gd name="connsiteY3" fmla="*/ 435835 h 1019798"/>
                <a:gd name="connsiteX4" fmla="*/ 1014102 w 1552486"/>
                <a:gd name="connsiteY4" fmla="*/ 0 h 1019798"/>
                <a:gd name="connsiteX5" fmla="*/ 0 w 1552486"/>
                <a:gd name="connsiteY5" fmla="*/ 122489 h 1019798"/>
                <a:gd name="connsiteX6" fmla="*/ 301952 w 1552486"/>
                <a:gd name="connsiteY6" fmla="*/ 247828 h 1019798"/>
                <a:gd name="connsiteX7" fmla="*/ 968524 w 1552486"/>
                <a:gd name="connsiteY7" fmla="*/ 914400 h 1019798"/>
                <a:gd name="connsiteX8" fmla="*/ 928643 w 1552486"/>
                <a:gd name="connsiteY8" fmla="*/ 914400 h 1019798"/>
                <a:gd name="connsiteX9" fmla="*/ 928643 w 1552486"/>
                <a:gd name="connsiteY9" fmla="*/ 1019798 h 1019798"/>
                <a:gd name="connsiteX10" fmla="*/ 1552486 w 1552486"/>
                <a:gd name="connsiteY10" fmla="*/ 1019798 h 1019798"/>
                <a:gd name="connsiteX0-1" fmla="*/ 1552486 w 1552486"/>
                <a:gd name="connsiteY0-2" fmla="*/ 1019798 h 1019798"/>
                <a:gd name="connsiteX1-3" fmla="*/ 1552486 w 1552486"/>
                <a:gd name="connsiteY1-4" fmla="*/ 393106 h 1019798"/>
                <a:gd name="connsiteX2-5" fmla="*/ 1449937 w 1552486"/>
                <a:gd name="connsiteY2-6" fmla="*/ 393106 h 1019798"/>
                <a:gd name="connsiteX3-7" fmla="*/ 1449937 w 1552486"/>
                <a:gd name="connsiteY3-8" fmla="*/ 435835 h 1019798"/>
                <a:gd name="connsiteX4-9" fmla="*/ 1014102 w 1552486"/>
                <a:gd name="connsiteY4-10" fmla="*/ 0 h 1019798"/>
                <a:gd name="connsiteX5-11" fmla="*/ 0 w 1552486"/>
                <a:gd name="connsiteY5-12" fmla="*/ 122489 h 1019798"/>
                <a:gd name="connsiteX6-13" fmla="*/ 301952 w 1552486"/>
                <a:gd name="connsiteY6-14" fmla="*/ 247828 h 1019798"/>
                <a:gd name="connsiteX7-15" fmla="*/ 968524 w 1552486"/>
                <a:gd name="connsiteY7-16" fmla="*/ 914400 h 1019798"/>
                <a:gd name="connsiteX8-17" fmla="*/ 928643 w 1552486"/>
                <a:gd name="connsiteY8-18" fmla="*/ 914400 h 1019798"/>
                <a:gd name="connsiteX9-19" fmla="*/ 928643 w 1552486"/>
                <a:gd name="connsiteY9-20" fmla="*/ 1019798 h 1019798"/>
                <a:gd name="connsiteX10-21" fmla="*/ 1552486 w 1552486"/>
                <a:gd name="connsiteY10-22" fmla="*/ 1019798 h 1019798"/>
                <a:gd name="connsiteX0-23" fmla="*/ 1552486 w 1552486"/>
                <a:gd name="connsiteY0-24" fmla="*/ 1019798 h 1019798"/>
                <a:gd name="connsiteX1-25" fmla="*/ 1552486 w 1552486"/>
                <a:gd name="connsiteY1-26" fmla="*/ 393106 h 1019798"/>
                <a:gd name="connsiteX2-27" fmla="*/ 1449937 w 1552486"/>
                <a:gd name="connsiteY2-28" fmla="*/ 393106 h 1019798"/>
                <a:gd name="connsiteX3-29" fmla="*/ 1449937 w 1552486"/>
                <a:gd name="connsiteY3-30" fmla="*/ 435835 h 1019798"/>
                <a:gd name="connsiteX4-31" fmla="*/ 1014102 w 1552486"/>
                <a:gd name="connsiteY4-32" fmla="*/ 0 h 1019798"/>
                <a:gd name="connsiteX5-33" fmla="*/ 0 w 1552486"/>
                <a:gd name="connsiteY5-34" fmla="*/ 122489 h 1019798"/>
                <a:gd name="connsiteX6-35" fmla="*/ 301952 w 1552486"/>
                <a:gd name="connsiteY6-36" fmla="*/ 247828 h 1019798"/>
                <a:gd name="connsiteX7-37" fmla="*/ 968524 w 1552486"/>
                <a:gd name="connsiteY7-38" fmla="*/ 914400 h 1019798"/>
                <a:gd name="connsiteX8-39" fmla="*/ 928643 w 1552486"/>
                <a:gd name="connsiteY8-40" fmla="*/ 914400 h 1019798"/>
                <a:gd name="connsiteX9-41" fmla="*/ 928643 w 1552486"/>
                <a:gd name="connsiteY9-42" fmla="*/ 1019798 h 1019798"/>
                <a:gd name="connsiteX10-43" fmla="*/ 1552486 w 1552486"/>
                <a:gd name="connsiteY10-44" fmla="*/ 1019798 h 1019798"/>
                <a:gd name="connsiteX0-45" fmla="*/ 1552486 w 1552486"/>
                <a:gd name="connsiteY0-46" fmla="*/ 1019798 h 1019798"/>
                <a:gd name="connsiteX1-47" fmla="*/ 1552486 w 1552486"/>
                <a:gd name="connsiteY1-48" fmla="*/ 393106 h 1019798"/>
                <a:gd name="connsiteX2-49" fmla="*/ 1449937 w 1552486"/>
                <a:gd name="connsiteY2-50" fmla="*/ 393106 h 1019798"/>
                <a:gd name="connsiteX3-51" fmla="*/ 1449937 w 1552486"/>
                <a:gd name="connsiteY3-52" fmla="*/ 435835 h 1019798"/>
                <a:gd name="connsiteX4-53" fmla="*/ 1014102 w 1552486"/>
                <a:gd name="connsiteY4-54" fmla="*/ 0 h 1019798"/>
                <a:gd name="connsiteX5-55" fmla="*/ 0 w 1552486"/>
                <a:gd name="connsiteY5-56" fmla="*/ 122489 h 1019798"/>
                <a:gd name="connsiteX6-57" fmla="*/ 301952 w 1552486"/>
                <a:gd name="connsiteY6-58" fmla="*/ 247828 h 1019798"/>
                <a:gd name="connsiteX7-59" fmla="*/ 977070 w 1552486"/>
                <a:gd name="connsiteY7-60" fmla="*/ 914400 h 1019798"/>
                <a:gd name="connsiteX8-61" fmla="*/ 928643 w 1552486"/>
                <a:gd name="connsiteY8-62" fmla="*/ 914400 h 1019798"/>
                <a:gd name="connsiteX9-63" fmla="*/ 928643 w 1552486"/>
                <a:gd name="connsiteY9-64" fmla="*/ 1019798 h 1019798"/>
                <a:gd name="connsiteX10-65" fmla="*/ 1552486 w 1552486"/>
                <a:gd name="connsiteY10-66" fmla="*/ 1019798 h 1019798"/>
                <a:gd name="connsiteX0-67" fmla="*/ 1552486 w 1552486"/>
                <a:gd name="connsiteY0-68" fmla="*/ 1067086 h 1067086"/>
                <a:gd name="connsiteX1-69" fmla="*/ 1552486 w 1552486"/>
                <a:gd name="connsiteY1-70" fmla="*/ 440394 h 1067086"/>
                <a:gd name="connsiteX2-71" fmla="*/ 1449937 w 1552486"/>
                <a:gd name="connsiteY2-72" fmla="*/ 440394 h 1067086"/>
                <a:gd name="connsiteX3-73" fmla="*/ 1449937 w 1552486"/>
                <a:gd name="connsiteY3-74" fmla="*/ 483123 h 1067086"/>
                <a:gd name="connsiteX4-75" fmla="*/ 1014102 w 1552486"/>
                <a:gd name="connsiteY4-76" fmla="*/ 47288 h 1067086"/>
                <a:gd name="connsiteX5-77" fmla="*/ 0 w 1552486"/>
                <a:gd name="connsiteY5-78" fmla="*/ 169777 h 1067086"/>
                <a:gd name="connsiteX6-79" fmla="*/ 301952 w 1552486"/>
                <a:gd name="connsiteY6-80" fmla="*/ 295116 h 1067086"/>
                <a:gd name="connsiteX7-81" fmla="*/ 977070 w 1552486"/>
                <a:gd name="connsiteY7-82" fmla="*/ 961688 h 1067086"/>
                <a:gd name="connsiteX8-83" fmla="*/ 928643 w 1552486"/>
                <a:gd name="connsiteY8-84" fmla="*/ 961688 h 1067086"/>
                <a:gd name="connsiteX9-85" fmla="*/ 928643 w 1552486"/>
                <a:gd name="connsiteY9-86" fmla="*/ 1067086 h 1067086"/>
                <a:gd name="connsiteX10-87" fmla="*/ 1552486 w 1552486"/>
                <a:gd name="connsiteY10-88" fmla="*/ 1067086 h 1067086"/>
                <a:gd name="connsiteX0-89" fmla="*/ 1552486 w 1552486"/>
                <a:gd name="connsiteY0-90" fmla="*/ 1174802 h 1174802"/>
                <a:gd name="connsiteX1-91" fmla="*/ 1552486 w 1552486"/>
                <a:gd name="connsiteY1-92" fmla="*/ 548110 h 1174802"/>
                <a:gd name="connsiteX2-93" fmla="*/ 1449937 w 1552486"/>
                <a:gd name="connsiteY2-94" fmla="*/ 548110 h 1174802"/>
                <a:gd name="connsiteX3-95" fmla="*/ 1449937 w 1552486"/>
                <a:gd name="connsiteY3-96" fmla="*/ 590839 h 1174802"/>
                <a:gd name="connsiteX4-97" fmla="*/ 1014102 w 1552486"/>
                <a:gd name="connsiteY4-98" fmla="*/ 155004 h 1174802"/>
                <a:gd name="connsiteX5-99" fmla="*/ 0 w 1552486"/>
                <a:gd name="connsiteY5-100" fmla="*/ 277493 h 1174802"/>
                <a:gd name="connsiteX6-101" fmla="*/ 301952 w 1552486"/>
                <a:gd name="connsiteY6-102" fmla="*/ 402832 h 1174802"/>
                <a:gd name="connsiteX7-103" fmla="*/ 977070 w 1552486"/>
                <a:gd name="connsiteY7-104" fmla="*/ 1069404 h 1174802"/>
                <a:gd name="connsiteX8-105" fmla="*/ 928643 w 1552486"/>
                <a:gd name="connsiteY8-106" fmla="*/ 1069404 h 1174802"/>
                <a:gd name="connsiteX9-107" fmla="*/ 928643 w 1552486"/>
                <a:gd name="connsiteY9-108" fmla="*/ 1174802 h 1174802"/>
                <a:gd name="connsiteX10-109" fmla="*/ 1552486 w 1552486"/>
                <a:gd name="connsiteY10-110" fmla="*/ 1174802 h 1174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1552486" h="1174802">
                  <a:moveTo>
                    <a:pt x="1552486" y="1174802"/>
                  </a:moveTo>
                  <a:lnTo>
                    <a:pt x="1552486" y="548110"/>
                  </a:lnTo>
                  <a:lnTo>
                    <a:pt x="1449937" y="548110"/>
                  </a:lnTo>
                  <a:lnTo>
                    <a:pt x="1449937" y="590839"/>
                  </a:lnTo>
                  <a:lnTo>
                    <a:pt x="1014102" y="155004"/>
                  </a:lnTo>
                  <a:cubicBezTo>
                    <a:pt x="764374" y="-89025"/>
                    <a:pt x="312397" y="-42499"/>
                    <a:pt x="0" y="277493"/>
                  </a:cubicBezTo>
                  <a:cubicBezTo>
                    <a:pt x="126288" y="250906"/>
                    <a:pt x="258273" y="363901"/>
                    <a:pt x="301952" y="402832"/>
                  </a:cubicBezTo>
                  <a:lnTo>
                    <a:pt x="977070" y="1069404"/>
                  </a:lnTo>
                  <a:lnTo>
                    <a:pt x="928643" y="1069404"/>
                  </a:lnTo>
                  <a:lnTo>
                    <a:pt x="928643" y="1174802"/>
                  </a:lnTo>
                  <a:lnTo>
                    <a:pt x="1552486" y="11748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0166730" y="3886517"/>
              <a:ext cx="665669" cy="61812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352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04</a:t>
              </a:r>
              <a:endParaRPr lang="zh-CN" altLang="en-US" sz="2352" b="1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9382510" y="4496711"/>
              <a:ext cx="1014645" cy="55652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58" b="1" dirty="0">
                  <a:solidFill>
                    <a:schemeClr val="bg1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STEP</a:t>
              </a:r>
              <a:endParaRPr lang="zh-CN" altLang="en-US" sz="2058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19" name="Freeform 62"/>
            <p:cNvSpPr>
              <a:spLocks noEditPoints="1"/>
            </p:cNvSpPr>
            <p:nvPr/>
          </p:nvSpPr>
          <p:spPr bwMode="auto">
            <a:xfrm>
              <a:off x="9048353" y="5072285"/>
              <a:ext cx="390942" cy="390942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50 w 144"/>
                <a:gd name="T11" fmla="*/ 107 h 144"/>
                <a:gd name="T12" fmla="*/ 48 w 144"/>
                <a:gd name="T13" fmla="*/ 110 h 144"/>
                <a:gd name="T14" fmla="*/ 33 w 144"/>
                <a:gd name="T15" fmla="*/ 110 h 144"/>
                <a:gd name="T16" fmla="*/ 30 w 144"/>
                <a:gd name="T17" fmla="*/ 107 h 144"/>
                <a:gd name="T18" fmla="*/ 30 w 144"/>
                <a:gd name="T19" fmla="*/ 76 h 144"/>
                <a:gd name="T20" fmla="*/ 33 w 144"/>
                <a:gd name="T21" fmla="*/ 74 h 144"/>
                <a:gd name="T22" fmla="*/ 48 w 144"/>
                <a:gd name="T23" fmla="*/ 74 h 144"/>
                <a:gd name="T24" fmla="*/ 50 w 144"/>
                <a:gd name="T25" fmla="*/ 76 h 144"/>
                <a:gd name="T26" fmla="*/ 50 w 144"/>
                <a:gd name="T27" fmla="*/ 107 h 144"/>
                <a:gd name="T28" fmla="*/ 80 w 144"/>
                <a:gd name="T29" fmla="*/ 107 h 144"/>
                <a:gd name="T30" fmla="*/ 77 w 144"/>
                <a:gd name="T31" fmla="*/ 110 h 144"/>
                <a:gd name="T32" fmla="*/ 63 w 144"/>
                <a:gd name="T33" fmla="*/ 110 h 144"/>
                <a:gd name="T34" fmla="*/ 60 w 144"/>
                <a:gd name="T35" fmla="*/ 107 h 144"/>
                <a:gd name="T36" fmla="*/ 60 w 144"/>
                <a:gd name="T37" fmla="*/ 55 h 144"/>
                <a:gd name="T38" fmla="*/ 63 w 144"/>
                <a:gd name="T39" fmla="*/ 52 h 144"/>
                <a:gd name="T40" fmla="*/ 77 w 144"/>
                <a:gd name="T41" fmla="*/ 52 h 144"/>
                <a:gd name="T42" fmla="*/ 80 w 144"/>
                <a:gd name="T43" fmla="*/ 55 h 144"/>
                <a:gd name="T44" fmla="*/ 80 w 144"/>
                <a:gd name="T45" fmla="*/ 107 h 144"/>
                <a:gd name="T46" fmla="*/ 110 w 144"/>
                <a:gd name="T47" fmla="*/ 107 h 144"/>
                <a:gd name="T48" fmla="*/ 107 w 144"/>
                <a:gd name="T49" fmla="*/ 110 h 144"/>
                <a:gd name="T50" fmla="*/ 92 w 144"/>
                <a:gd name="T51" fmla="*/ 110 h 144"/>
                <a:gd name="T52" fmla="*/ 89 w 144"/>
                <a:gd name="T53" fmla="*/ 107 h 144"/>
                <a:gd name="T54" fmla="*/ 89 w 144"/>
                <a:gd name="T55" fmla="*/ 32 h 144"/>
                <a:gd name="T56" fmla="*/ 92 w 144"/>
                <a:gd name="T57" fmla="*/ 29 h 144"/>
                <a:gd name="T58" fmla="*/ 107 w 144"/>
                <a:gd name="T59" fmla="*/ 29 h 144"/>
                <a:gd name="T60" fmla="*/ 110 w 144"/>
                <a:gd name="T61" fmla="*/ 32 h 144"/>
                <a:gd name="T62" fmla="*/ 110 w 144"/>
                <a:gd name="T63" fmla="*/ 10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50" y="107"/>
                  </a:moveTo>
                  <a:cubicBezTo>
                    <a:pt x="50" y="109"/>
                    <a:pt x="49" y="110"/>
                    <a:pt x="48" y="110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1" y="110"/>
                    <a:pt x="30" y="109"/>
                    <a:pt x="30" y="107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0" y="75"/>
                    <a:pt x="31" y="74"/>
                    <a:pt x="33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9" y="74"/>
                    <a:pt x="50" y="75"/>
                    <a:pt x="50" y="76"/>
                  </a:cubicBezTo>
                  <a:lnTo>
                    <a:pt x="50" y="107"/>
                  </a:lnTo>
                  <a:close/>
                  <a:moveTo>
                    <a:pt x="80" y="107"/>
                  </a:moveTo>
                  <a:cubicBezTo>
                    <a:pt x="80" y="109"/>
                    <a:pt x="79" y="110"/>
                    <a:pt x="77" y="110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1" y="110"/>
                    <a:pt x="60" y="109"/>
                    <a:pt x="60" y="10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3"/>
                    <a:pt x="61" y="52"/>
                    <a:pt x="6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9" y="52"/>
                    <a:pt x="80" y="53"/>
                    <a:pt x="80" y="55"/>
                  </a:cubicBezTo>
                  <a:lnTo>
                    <a:pt x="80" y="107"/>
                  </a:lnTo>
                  <a:close/>
                  <a:moveTo>
                    <a:pt x="110" y="107"/>
                  </a:moveTo>
                  <a:cubicBezTo>
                    <a:pt x="110" y="109"/>
                    <a:pt x="108" y="110"/>
                    <a:pt x="107" y="110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1" y="110"/>
                    <a:pt x="89" y="109"/>
                    <a:pt x="89" y="107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9" y="30"/>
                    <a:pt x="91" y="29"/>
                    <a:pt x="92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8" y="29"/>
                    <a:pt x="110" y="30"/>
                    <a:pt x="110" y="32"/>
                  </a:cubicBezTo>
                  <a:lnTo>
                    <a:pt x="110" y="10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493130" y="2036288"/>
            <a:ext cx="1797952" cy="1360551"/>
            <a:chOff x="6086967" y="2882928"/>
            <a:chExt cx="2446347" cy="1851207"/>
          </a:xfrm>
        </p:grpSpPr>
        <p:sp>
          <p:nvSpPr>
            <p:cNvPr id="21" name="任意多边形 33"/>
            <p:cNvSpPr/>
            <p:nvPr/>
          </p:nvSpPr>
          <p:spPr>
            <a:xfrm>
              <a:off x="6086967" y="2882928"/>
              <a:ext cx="2446347" cy="1851207"/>
            </a:xfrm>
            <a:custGeom>
              <a:avLst/>
              <a:gdLst>
                <a:gd name="connsiteX0" fmla="*/ 1552486 w 1552486"/>
                <a:gd name="connsiteY0" fmla="*/ 1019798 h 1019798"/>
                <a:gd name="connsiteX1" fmla="*/ 1552486 w 1552486"/>
                <a:gd name="connsiteY1" fmla="*/ 393106 h 1019798"/>
                <a:gd name="connsiteX2" fmla="*/ 1449937 w 1552486"/>
                <a:gd name="connsiteY2" fmla="*/ 393106 h 1019798"/>
                <a:gd name="connsiteX3" fmla="*/ 1449937 w 1552486"/>
                <a:gd name="connsiteY3" fmla="*/ 435835 h 1019798"/>
                <a:gd name="connsiteX4" fmla="*/ 1014102 w 1552486"/>
                <a:gd name="connsiteY4" fmla="*/ 0 h 1019798"/>
                <a:gd name="connsiteX5" fmla="*/ 0 w 1552486"/>
                <a:gd name="connsiteY5" fmla="*/ 122489 h 1019798"/>
                <a:gd name="connsiteX6" fmla="*/ 301952 w 1552486"/>
                <a:gd name="connsiteY6" fmla="*/ 247828 h 1019798"/>
                <a:gd name="connsiteX7" fmla="*/ 968524 w 1552486"/>
                <a:gd name="connsiteY7" fmla="*/ 914400 h 1019798"/>
                <a:gd name="connsiteX8" fmla="*/ 928643 w 1552486"/>
                <a:gd name="connsiteY8" fmla="*/ 914400 h 1019798"/>
                <a:gd name="connsiteX9" fmla="*/ 928643 w 1552486"/>
                <a:gd name="connsiteY9" fmla="*/ 1019798 h 1019798"/>
                <a:gd name="connsiteX10" fmla="*/ 1552486 w 1552486"/>
                <a:gd name="connsiteY10" fmla="*/ 1019798 h 1019798"/>
                <a:gd name="connsiteX0-1" fmla="*/ 1552486 w 1552486"/>
                <a:gd name="connsiteY0-2" fmla="*/ 1019798 h 1019798"/>
                <a:gd name="connsiteX1-3" fmla="*/ 1552486 w 1552486"/>
                <a:gd name="connsiteY1-4" fmla="*/ 393106 h 1019798"/>
                <a:gd name="connsiteX2-5" fmla="*/ 1449937 w 1552486"/>
                <a:gd name="connsiteY2-6" fmla="*/ 393106 h 1019798"/>
                <a:gd name="connsiteX3-7" fmla="*/ 1449937 w 1552486"/>
                <a:gd name="connsiteY3-8" fmla="*/ 435835 h 1019798"/>
                <a:gd name="connsiteX4-9" fmla="*/ 1014102 w 1552486"/>
                <a:gd name="connsiteY4-10" fmla="*/ 0 h 1019798"/>
                <a:gd name="connsiteX5-11" fmla="*/ 0 w 1552486"/>
                <a:gd name="connsiteY5-12" fmla="*/ 122489 h 1019798"/>
                <a:gd name="connsiteX6-13" fmla="*/ 301952 w 1552486"/>
                <a:gd name="connsiteY6-14" fmla="*/ 247828 h 1019798"/>
                <a:gd name="connsiteX7-15" fmla="*/ 968524 w 1552486"/>
                <a:gd name="connsiteY7-16" fmla="*/ 914400 h 1019798"/>
                <a:gd name="connsiteX8-17" fmla="*/ 928643 w 1552486"/>
                <a:gd name="connsiteY8-18" fmla="*/ 914400 h 1019798"/>
                <a:gd name="connsiteX9-19" fmla="*/ 928643 w 1552486"/>
                <a:gd name="connsiteY9-20" fmla="*/ 1019798 h 1019798"/>
                <a:gd name="connsiteX10-21" fmla="*/ 1552486 w 1552486"/>
                <a:gd name="connsiteY10-22" fmla="*/ 1019798 h 1019798"/>
                <a:gd name="connsiteX0-23" fmla="*/ 1552486 w 1552486"/>
                <a:gd name="connsiteY0-24" fmla="*/ 1019798 h 1019798"/>
                <a:gd name="connsiteX1-25" fmla="*/ 1552486 w 1552486"/>
                <a:gd name="connsiteY1-26" fmla="*/ 393106 h 1019798"/>
                <a:gd name="connsiteX2-27" fmla="*/ 1449937 w 1552486"/>
                <a:gd name="connsiteY2-28" fmla="*/ 393106 h 1019798"/>
                <a:gd name="connsiteX3-29" fmla="*/ 1449937 w 1552486"/>
                <a:gd name="connsiteY3-30" fmla="*/ 435835 h 1019798"/>
                <a:gd name="connsiteX4-31" fmla="*/ 1014102 w 1552486"/>
                <a:gd name="connsiteY4-32" fmla="*/ 0 h 1019798"/>
                <a:gd name="connsiteX5-33" fmla="*/ 0 w 1552486"/>
                <a:gd name="connsiteY5-34" fmla="*/ 122489 h 1019798"/>
                <a:gd name="connsiteX6-35" fmla="*/ 301952 w 1552486"/>
                <a:gd name="connsiteY6-36" fmla="*/ 247828 h 1019798"/>
                <a:gd name="connsiteX7-37" fmla="*/ 968524 w 1552486"/>
                <a:gd name="connsiteY7-38" fmla="*/ 914400 h 1019798"/>
                <a:gd name="connsiteX8-39" fmla="*/ 928643 w 1552486"/>
                <a:gd name="connsiteY8-40" fmla="*/ 914400 h 1019798"/>
                <a:gd name="connsiteX9-41" fmla="*/ 928643 w 1552486"/>
                <a:gd name="connsiteY9-42" fmla="*/ 1019798 h 1019798"/>
                <a:gd name="connsiteX10-43" fmla="*/ 1552486 w 1552486"/>
                <a:gd name="connsiteY10-44" fmla="*/ 1019798 h 1019798"/>
                <a:gd name="connsiteX0-45" fmla="*/ 1552486 w 1552486"/>
                <a:gd name="connsiteY0-46" fmla="*/ 1019798 h 1019798"/>
                <a:gd name="connsiteX1-47" fmla="*/ 1552486 w 1552486"/>
                <a:gd name="connsiteY1-48" fmla="*/ 393106 h 1019798"/>
                <a:gd name="connsiteX2-49" fmla="*/ 1449937 w 1552486"/>
                <a:gd name="connsiteY2-50" fmla="*/ 393106 h 1019798"/>
                <a:gd name="connsiteX3-51" fmla="*/ 1449937 w 1552486"/>
                <a:gd name="connsiteY3-52" fmla="*/ 435835 h 1019798"/>
                <a:gd name="connsiteX4-53" fmla="*/ 1014102 w 1552486"/>
                <a:gd name="connsiteY4-54" fmla="*/ 0 h 1019798"/>
                <a:gd name="connsiteX5-55" fmla="*/ 0 w 1552486"/>
                <a:gd name="connsiteY5-56" fmla="*/ 122489 h 1019798"/>
                <a:gd name="connsiteX6-57" fmla="*/ 301952 w 1552486"/>
                <a:gd name="connsiteY6-58" fmla="*/ 247828 h 1019798"/>
                <a:gd name="connsiteX7-59" fmla="*/ 977070 w 1552486"/>
                <a:gd name="connsiteY7-60" fmla="*/ 914400 h 1019798"/>
                <a:gd name="connsiteX8-61" fmla="*/ 928643 w 1552486"/>
                <a:gd name="connsiteY8-62" fmla="*/ 914400 h 1019798"/>
                <a:gd name="connsiteX9-63" fmla="*/ 928643 w 1552486"/>
                <a:gd name="connsiteY9-64" fmla="*/ 1019798 h 1019798"/>
                <a:gd name="connsiteX10-65" fmla="*/ 1552486 w 1552486"/>
                <a:gd name="connsiteY10-66" fmla="*/ 1019798 h 1019798"/>
                <a:gd name="connsiteX0-67" fmla="*/ 1552486 w 1552486"/>
                <a:gd name="connsiteY0-68" fmla="*/ 1067086 h 1067086"/>
                <a:gd name="connsiteX1-69" fmla="*/ 1552486 w 1552486"/>
                <a:gd name="connsiteY1-70" fmla="*/ 440394 h 1067086"/>
                <a:gd name="connsiteX2-71" fmla="*/ 1449937 w 1552486"/>
                <a:gd name="connsiteY2-72" fmla="*/ 440394 h 1067086"/>
                <a:gd name="connsiteX3-73" fmla="*/ 1449937 w 1552486"/>
                <a:gd name="connsiteY3-74" fmla="*/ 483123 h 1067086"/>
                <a:gd name="connsiteX4-75" fmla="*/ 1014102 w 1552486"/>
                <a:gd name="connsiteY4-76" fmla="*/ 47288 h 1067086"/>
                <a:gd name="connsiteX5-77" fmla="*/ 0 w 1552486"/>
                <a:gd name="connsiteY5-78" fmla="*/ 169777 h 1067086"/>
                <a:gd name="connsiteX6-79" fmla="*/ 301952 w 1552486"/>
                <a:gd name="connsiteY6-80" fmla="*/ 295116 h 1067086"/>
                <a:gd name="connsiteX7-81" fmla="*/ 977070 w 1552486"/>
                <a:gd name="connsiteY7-82" fmla="*/ 961688 h 1067086"/>
                <a:gd name="connsiteX8-83" fmla="*/ 928643 w 1552486"/>
                <a:gd name="connsiteY8-84" fmla="*/ 961688 h 1067086"/>
                <a:gd name="connsiteX9-85" fmla="*/ 928643 w 1552486"/>
                <a:gd name="connsiteY9-86" fmla="*/ 1067086 h 1067086"/>
                <a:gd name="connsiteX10-87" fmla="*/ 1552486 w 1552486"/>
                <a:gd name="connsiteY10-88" fmla="*/ 1067086 h 1067086"/>
                <a:gd name="connsiteX0-89" fmla="*/ 1552486 w 1552486"/>
                <a:gd name="connsiteY0-90" fmla="*/ 1174802 h 1174802"/>
                <a:gd name="connsiteX1-91" fmla="*/ 1552486 w 1552486"/>
                <a:gd name="connsiteY1-92" fmla="*/ 548110 h 1174802"/>
                <a:gd name="connsiteX2-93" fmla="*/ 1449937 w 1552486"/>
                <a:gd name="connsiteY2-94" fmla="*/ 548110 h 1174802"/>
                <a:gd name="connsiteX3-95" fmla="*/ 1449937 w 1552486"/>
                <a:gd name="connsiteY3-96" fmla="*/ 590839 h 1174802"/>
                <a:gd name="connsiteX4-97" fmla="*/ 1014102 w 1552486"/>
                <a:gd name="connsiteY4-98" fmla="*/ 155004 h 1174802"/>
                <a:gd name="connsiteX5-99" fmla="*/ 0 w 1552486"/>
                <a:gd name="connsiteY5-100" fmla="*/ 277493 h 1174802"/>
                <a:gd name="connsiteX6-101" fmla="*/ 301952 w 1552486"/>
                <a:gd name="connsiteY6-102" fmla="*/ 402832 h 1174802"/>
                <a:gd name="connsiteX7-103" fmla="*/ 977070 w 1552486"/>
                <a:gd name="connsiteY7-104" fmla="*/ 1069404 h 1174802"/>
                <a:gd name="connsiteX8-105" fmla="*/ 928643 w 1552486"/>
                <a:gd name="connsiteY8-106" fmla="*/ 1069404 h 1174802"/>
                <a:gd name="connsiteX9-107" fmla="*/ 928643 w 1552486"/>
                <a:gd name="connsiteY9-108" fmla="*/ 1174802 h 1174802"/>
                <a:gd name="connsiteX10-109" fmla="*/ 1552486 w 1552486"/>
                <a:gd name="connsiteY10-110" fmla="*/ 1174802 h 117480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1552486" h="1174802">
                  <a:moveTo>
                    <a:pt x="1552486" y="1174802"/>
                  </a:moveTo>
                  <a:lnTo>
                    <a:pt x="1552486" y="548110"/>
                  </a:lnTo>
                  <a:lnTo>
                    <a:pt x="1449937" y="548110"/>
                  </a:lnTo>
                  <a:lnTo>
                    <a:pt x="1449937" y="590839"/>
                  </a:lnTo>
                  <a:lnTo>
                    <a:pt x="1014102" y="155004"/>
                  </a:lnTo>
                  <a:cubicBezTo>
                    <a:pt x="764374" y="-89025"/>
                    <a:pt x="312397" y="-42499"/>
                    <a:pt x="0" y="277493"/>
                  </a:cubicBezTo>
                  <a:cubicBezTo>
                    <a:pt x="126288" y="250906"/>
                    <a:pt x="258273" y="363901"/>
                    <a:pt x="301952" y="402832"/>
                  </a:cubicBezTo>
                  <a:lnTo>
                    <a:pt x="977070" y="1069404"/>
                  </a:lnTo>
                  <a:lnTo>
                    <a:pt x="928643" y="1069404"/>
                  </a:lnTo>
                  <a:lnTo>
                    <a:pt x="928643" y="1174802"/>
                  </a:lnTo>
                  <a:lnTo>
                    <a:pt x="1552486" y="11748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44559" y="4079672"/>
              <a:ext cx="665669" cy="618123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352" b="1" dirty="0">
                  <a:solidFill>
                    <a:prstClr val="whit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03</a:t>
              </a:r>
              <a:endParaRPr lang="zh-CN" altLang="en-US" sz="2352" b="1" dirty="0">
                <a:solidFill>
                  <a:prstClr val="whit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2700000">
              <a:off x="6960731" y="3463935"/>
              <a:ext cx="1014645" cy="556529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58" b="1" dirty="0">
                  <a:solidFill>
                    <a:prstClr val="white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STEP</a:t>
              </a:r>
              <a:endParaRPr lang="zh-CN" altLang="en-US" sz="2058" dirty="0">
                <a:solidFill>
                  <a:prstClr val="white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24" name="Freeform 76"/>
            <p:cNvSpPr>
              <a:spLocks noEditPoints="1"/>
            </p:cNvSpPr>
            <p:nvPr/>
          </p:nvSpPr>
          <p:spPr bwMode="auto">
            <a:xfrm>
              <a:off x="6723727" y="3070144"/>
              <a:ext cx="390942" cy="390942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52 w 144"/>
                <a:gd name="T11" fmla="*/ 34 h 144"/>
                <a:gd name="T12" fmla="*/ 62 w 144"/>
                <a:gd name="T13" fmla="*/ 44 h 144"/>
                <a:gd name="T14" fmla="*/ 52 w 144"/>
                <a:gd name="T15" fmla="*/ 54 h 144"/>
                <a:gd name="T16" fmla="*/ 42 w 144"/>
                <a:gd name="T17" fmla="*/ 44 h 144"/>
                <a:gd name="T18" fmla="*/ 52 w 144"/>
                <a:gd name="T19" fmla="*/ 34 h 144"/>
                <a:gd name="T20" fmla="*/ 88 w 144"/>
                <a:gd name="T21" fmla="*/ 94 h 144"/>
                <a:gd name="T22" fmla="*/ 55 w 144"/>
                <a:gd name="T23" fmla="*/ 121 h 144"/>
                <a:gd name="T24" fmla="*/ 29 w 144"/>
                <a:gd name="T25" fmla="*/ 88 h 144"/>
                <a:gd name="T26" fmla="*/ 62 w 144"/>
                <a:gd name="T27" fmla="*/ 62 h 144"/>
                <a:gd name="T28" fmla="*/ 88 w 144"/>
                <a:gd name="T29" fmla="*/ 94 h 144"/>
                <a:gd name="T30" fmla="*/ 89 w 144"/>
                <a:gd name="T31" fmla="*/ 59 h 144"/>
                <a:gd name="T32" fmla="*/ 73 w 144"/>
                <a:gd name="T33" fmla="*/ 40 h 144"/>
                <a:gd name="T34" fmla="*/ 92 w 144"/>
                <a:gd name="T35" fmla="*/ 24 h 144"/>
                <a:gd name="T36" fmla="*/ 108 w 144"/>
                <a:gd name="T37" fmla="*/ 44 h 144"/>
                <a:gd name="T38" fmla="*/ 89 w 144"/>
                <a:gd name="T39" fmla="*/ 59 h 144"/>
                <a:gd name="T40" fmla="*/ 108 w 144"/>
                <a:gd name="T41" fmla="*/ 94 h 144"/>
                <a:gd name="T42" fmla="*/ 96 w 144"/>
                <a:gd name="T43" fmla="*/ 79 h 144"/>
                <a:gd name="T44" fmla="*/ 111 w 144"/>
                <a:gd name="T45" fmla="*/ 67 h 144"/>
                <a:gd name="T46" fmla="*/ 123 w 144"/>
                <a:gd name="T47" fmla="*/ 82 h 144"/>
                <a:gd name="T48" fmla="*/ 108 w 144"/>
                <a:gd name="T49" fmla="*/ 9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52" y="34"/>
                  </a:moveTo>
                  <a:cubicBezTo>
                    <a:pt x="58" y="34"/>
                    <a:pt x="62" y="38"/>
                    <a:pt x="62" y="44"/>
                  </a:cubicBezTo>
                  <a:cubicBezTo>
                    <a:pt x="62" y="49"/>
                    <a:pt x="58" y="54"/>
                    <a:pt x="52" y="54"/>
                  </a:cubicBezTo>
                  <a:cubicBezTo>
                    <a:pt x="47" y="54"/>
                    <a:pt x="42" y="49"/>
                    <a:pt x="42" y="44"/>
                  </a:cubicBezTo>
                  <a:cubicBezTo>
                    <a:pt x="42" y="38"/>
                    <a:pt x="47" y="34"/>
                    <a:pt x="52" y="34"/>
                  </a:cubicBezTo>
                  <a:close/>
                  <a:moveTo>
                    <a:pt x="88" y="94"/>
                  </a:moveTo>
                  <a:cubicBezTo>
                    <a:pt x="86" y="111"/>
                    <a:pt x="72" y="122"/>
                    <a:pt x="55" y="121"/>
                  </a:cubicBezTo>
                  <a:cubicBezTo>
                    <a:pt x="39" y="119"/>
                    <a:pt x="27" y="104"/>
                    <a:pt x="29" y="88"/>
                  </a:cubicBezTo>
                  <a:cubicBezTo>
                    <a:pt x="31" y="72"/>
                    <a:pt x="45" y="60"/>
                    <a:pt x="62" y="62"/>
                  </a:cubicBezTo>
                  <a:cubicBezTo>
                    <a:pt x="78" y="64"/>
                    <a:pt x="90" y="78"/>
                    <a:pt x="88" y="94"/>
                  </a:cubicBezTo>
                  <a:close/>
                  <a:moveTo>
                    <a:pt x="89" y="59"/>
                  </a:moveTo>
                  <a:cubicBezTo>
                    <a:pt x="79" y="58"/>
                    <a:pt x="72" y="50"/>
                    <a:pt x="73" y="40"/>
                  </a:cubicBezTo>
                  <a:cubicBezTo>
                    <a:pt x="74" y="30"/>
                    <a:pt x="83" y="23"/>
                    <a:pt x="92" y="24"/>
                  </a:cubicBezTo>
                  <a:cubicBezTo>
                    <a:pt x="102" y="25"/>
                    <a:pt x="109" y="34"/>
                    <a:pt x="108" y="44"/>
                  </a:cubicBezTo>
                  <a:cubicBezTo>
                    <a:pt x="107" y="53"/>
                    <a:pt x="98" y="60"/>
                    <a:pt x="89" y="59"/>
                  </a:cubicBezTo>
                  <a:close/>
                  <a:moveTo>
                    <a:pt x="108" y="94"/>
                  </a:moveTo>
                  <a:cubicBezTo>
                    <a:pt x="101" y="93"/>
                    <a:pt x="95" y="86"/>
                    <a:pt x="96" y="79"/>
                  </a:cubicBezTo>
                  <a:cubicBezTo>
                    <a:pt x="97" y="71"/>
                    <a:pt x="104" y="66"/>
                    <a:pt x="111" y="67"/>
                  </a:cubicBezTo>
                  <a:cubicBezTo>
                    <a:pt x="119" y="68"/>
                    <a:pt x="124" y="74"/>
                    <a:pt x="123" y="82"/>
                  </a:cubicBezTo>
                  <a:cubicBezTo>
                    <a:pt x="123" y="89"/>
                    <a:pt x="116" y="95"/>
                    <a:pt x="108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prstClr val="black"/>
                </a:solidFill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794447" y="1323354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266389" y="1323354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574341" y="4293676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046283" y="4293676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44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1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9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25" grpId="0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五边形 1"/>
          <p:cNvSpPr/>
          <p:nvPr/>
        </p:nvSpPr>
        <p:spPr>
          <a:xfrm>
            <a:off x="4429140" y="1301114"/>
            <a:ext cx="2880320" cy="936104"/>
          </a:xfrm>
          <a:prstGeom prst="homePlate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五边形 2"/>
          <p:cNvSpPr/>
          <p:nvPr/>
        </p:nvSpPr>
        <p:spPr>
          <a:xfrm flipH="1">
            <a:off x="1548820" y="2230704"/>
            <a:ext cx="2880320" cy="936104"/>
          </a:xfrm>
          <a:prstGeom prst="homePlat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1980868" y="255718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429140" y="1569111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899592" y="1107446"/>
            <a:ext cx="3240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4645166" y="2495634"/>
            <a:ext cx="3240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60836" y="3683990"/>
            <a:ext cx="1692188" cy="226957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88728" y="4044031"/>
            <a:ext cx="2652199" cy="226957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92784" y="4465145"/>
            <a:ext cx="2160240" cy="226957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2769716" y="3683989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对比一：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％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2769716" y="4044029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对比二：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820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16" name="TextBox 12"/>
          <p:cNvSpPr txBox="1"/>
          <p:nvPr/>
        </p:nvSpPr>
        <p:spPr>
          <a:xfrm>
            <a:off x="2769716" y="4470380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对比三：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17" name="矩形 16"/>
          <p:cNvSpPr/>
          <p:nvPr/>
        </p:nvSpPr>
        <p:spPr>
          <a:xfrm>
            <a:off x="4571998" y="3659846"/>
            <a:ext cx="1692188" cy="22695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84097" y="4019886"/>
            <a:ext cx="2652199" cy="22695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1998" y="4441001"/>
            <a:ext cx="2160240" cy="226957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4780878" y="3659845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对比一：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％</a:t>
            </a:r>
          </a:p>
        </p:txBody>
      </p:sp>
      <p:sp>
        <p:nvSpPr>
          <p:cNvPr id="21" name="TextBox 17"/>
          <p:cNvSpPr txBox="1"/>
          <p:nvPr/>
        </p:nvSpPr>
        <p:spPr>
          <a:xfrm>
            <a:off x="4788022" y="4019885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对比二：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820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4800095" y="4446236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对比三：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</p:spTree>
    <p:extLst>
      <p:ext uri="{BB962C8B-B14F-4D97-AF65-F5344CB8AC3E}">
        <p14:creationId xmlns:p14="http://schemas.microsoft.com/office/powerpoint/2010/main" val="385860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9" grpId="0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2190343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 smtClean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  <a:endParaRPr lang="zh-CN" altLang="en-US" sz="4000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37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文本框 4"/>
          <p:cNvSpPr txBox="1"/>
          <p:nvPr/>
        </p:nvSpPr>
        <p:spPr>
          <a:xfrm>
            <a:off x="403920" y="3478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259904" y="3478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" name="矩形 6"/>
          <p:cNvSpPr/>
          <p:nvPr/>
        </p:nvSpPr>
        <p:spPr>
          <a:xfrm>
            <a:off x="363510" y="3478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9" name="组合 8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958781" y="1023365"/>
            <a:ext cx="4428749" cy="3300019"/>
            <a:chOff x="1278026" y="1392420"/>
            <a:chExt cx="6025888" cy="4490105"/>
          </a:xfrm>
        </p:grpSpPr>
        <p:sp>
          <p:nvSpPr>
            <p:cNvPr id="10" name="任意多边形 18"/>
            <p:cNvSpPr/>
            <p:nvPr/>
          </p:nvSpPr>
          <p:spPr>
            <a:xfrm>
              <a:off x="1278026" y="1587168"/>
              <a:ext cx="5924629" cy="4295357"/>
            </a:xfrm>
            <a:custGeom>
              <a:avLst/>
              <a:gdLst>
                <a:gd name="connsiteX0" fmla="*/ 0 w 4644572"/>
                <a:gd name="connsiteY0" fmla="*/ 3367315 h 3367315"/>
                <a:gd name="connsiteX1" fmla="*/ 0 w 4644572"/>
                <a:gd name="connsiteY1" fmla="*/ 2786743 h 3367315"/>
                <a:gd name="connsiteX2" fmla="*/ 145143 w 4644572"/>
                <a:gd name="connsiteY2" fmla="*/ 2641600 h 3367315"/>
                <a:gd name="connsiteX3" fmla="*/ 1161143 w 4644572"/>
                <a:gd name="connsiteY3" fmla="*/ 2641600 h 3367315"/>
                <a:gd name="connsiteX4" fmla="*/ 1161143 w 4644572"/>
                <a:gd name="connsiteY4" fmla="*/ 2133600 h 3367315"/>
                <a:gd name="connsiteX5" fmla="*/ 1320800 w 4644572"/>
                <a:gd name="connsiteY5" fmla="*/ 1973943 h 3367315"/>
                <a:gd name="connsiteX6" fmla="*/ 2307772 w 4644572"/>
                <a:gd name="connsiteY6" fmla="*/ 1973943 h 3367315"/>
                <a:gd name="connsiteX7" fmla="*/ 2307772 w 4644572"/>
                <a:gd name="connsiteY7" fmla="*/ 1509486 h 3367315"/>
                <a:gd name="connsiteX8" fmla="*/ 2452915 w 4644572"/>
                <a:gd name="connsiteY8" fmla="*/ 1364343 h 3367315"/>
                <a:gd name="connsiteX9" fmla="*/ 3468914 w 4644572"/>
                <a:gd name="connsiteY9" fmla="*/ 1364343 h 3367315"/>
                <a:gd name="connsiteX10" fmla="*/ 3468914 w 4644572"/>
                <a:gd name="connsiteY10" fmla="*/ 841829 h 3367315"/>
                <a:gd name="connsiteX11" fmla="*/ 3628571 w 4644572"/>
                <a:gd name="connsiteY11" fmla="*/ 682172 h 3367315"/>
                <a:gd name="connsiteX12" fmla="*/ 4644572 w 4644572"/>
                <a:gd name="connsiteY12" fmla="*/ 682172 h 3367315"/>
                <a:gd name="connsiteX13" fmla="*/ 4644572 w 4644572"/>
                <a:gd name="connsiteY13" fmla="*/ 0 h 3367315"/>
                <a:gd name="connsiteX14" fmla="*/ 4630057 w 4644572"/>
                <a:gd name="connsiteY14" fmla="*/ 29029 h 3367315"/>
                <a:gd name="connsiteX0-1" fmla="*/ 0 w 4644572"/>
                <a:gd name="connsiteY0-2" fmla="*/ 3367315 h 3367315"/>
                <a:gd name="connsiteX1-3" fmla="*/ 0 w 4644572"/>
                <a:gd name="connsiteY1-4" fmla="*/ 2786743 h 3367315"/>
                <a:gd name="connsiteX2-5" fmla="*/ 145143 w 4644572"/>
                <a:gd name="connsiteY2-6" fmla="*/ 2641600 h 3367315"/>
                <a:gd name="connsiteX3-7" fmla="*/ 1161143 w 4644572"/>
                <a:gd name="connsiteY3-8" fmla="*/ 2641600 h 3367315"/>
                <a:gd name="connsiteX4-9" fmla="*/ 1161143 w 4644572"/>
                <a:gd name="connsiteY4-10" fmla="*/ 2133600 h 3367315"/>
                <a:gd name="connsiteX5-11" fmla="*/ 1320800 w 4644572"/>
                <a:gd name="connsiteY5-12" fmla="*/ 1973943 h 3367315"/>
                <a:gd name="connsiteX6-13" fmla="*/ 2307772 w 4644572"/>
                <a:gd name="connsiteY6-14" fmla="*/ 1973943 h 3367315"/>
                <a:gd name="connsiteX7-15" fmla="*/ 2307772 w 4644572"/>
                <a:gd name="connsiteY7-16" fmla="*/ 1509486 h 3367315"/>
                <a:gd name="connsiteX8-17" fmla="*/ 2452915 w 4644572"/>
                <a:gd name="connsiteY8-18" fmla="*/ 1364343 h 3367315"/>
                <a:gd name="connsiteX9-19" fmla="*/ 3468914 w 4644572"/>
                <a:gd name="connsiteY9-20" fmla="*/ 1364343 h 3367315"/>
                <a:gd name="connsiteX10-21" fmla="*/ 3468914 w 4644572"/>
                <a:gd name="connsiteY10-22" fmla="*/ 841829 h 3367315"/>
                <a:gd name="connsiteX11-23" fmla="*/ 3628571 w 4644572"/>
                <a:gd name="connsiteY11-24" fmla="*/ 682172 h 3367315"/>
                <a:gd name="connsiteX12-25" fmla="*/ 4644572 w 4644572"/>
                <a:gd name="connsiteY12-26" fmla="*/ 682172 h 3367315"/>
                <a:gd name="connsiteX13-27" fmla="*/ 4644572 w 4644572"/>
                <a:gd name="connsiteY13-28" fmla="*/ 0 h 3367315"/>
                <a:gd name="connsiteX14-29" fmla="*/ 4630057 w 4644572"/>
                <a:gd name="connsiteY14-30" fmla="*/ 29029 h 3367315"/>
                <a:gd name="connsiteX0-31" fmla="*/ 0 w 4644572"/>
                <a:gd name="connsiteY0-32" fmla="*/ 3367315 h 3367315"/>
                <a:gd name="connsiteX1-33" fmla="*/ 0 w 4644572"/>
                <a:gd name="connsiteY1-34" fmla="*/ 2786743 h 3367315"/>
                <a:gd name="connsiteX2-35" fmla="*/ 145143 w 4644572"/>
                <a:gd name="connsiteY2-36" fmla="*/ 2641600 h 3367315"/>
                <a:gd name="connsiteX3-37" fmla="*/ 1161143 w 4644572"/>
                <a:gd name="connsiteY3-38" fmla="*/ 2641600 h 3367315"/>
                <a:gd name="connsiteX4-39" fmla="*/ 1161143 w 4644572"/>
                <a:gd name="connsiteY4-40" fmla="*/ 2133600 h 3367315"/>
                <a:gd name="connsiteX5-41" fmla="*/ 1320800 w 4644572"/>
                <a:gd name="connsiteY5-42" fmla="*/ 1973943 h 3367315"/>
                <a:gd name="connsiteX6-43" fmla="*/ 2307772 w 4644572"/>
                <a:gd name="connsiteY6-44" fmla="*/ 1973943 h 3367315"/>
                <a:gd name="connsiteX7-45" fmla="*/ 2307772 w 4644572"/>
                <a:gd name="connsiteY7-46" fmla="*/ 1509486 h 3367315"/>
                <a:gd name="connsiteX8-47" fmla="*/ 2452915 w 4644572"/>
                <a:gd name="connsiteY8-48" fmla="*/ 1364343 h 3367315"/>
                <a:gd name="connsiteX9-49" fmla="*/ 3468914 w 4644572"/>
                <a:gd name="connsiteY9-50" fmla="*/ 1364343 h 3367315"/>
                <a:gd name="connsiteX10-51" fmla="*/ 3468914 w 4644572"/>
                <a:gd name="connsiteY10-52" fmla="*/ 841829 h 3367315"/>
                <a:gd name="connsiteX11-53" fmla="*/ 3628571 w 4644572"/>
                <a:gd name="connsiteY11-54" fmla="*/ 682172 h 3367315"/>
                <a:gd name="connsiteX12-55" fmla="*/ 4644572 w 4644572"/>
                <a:gd name="connsiteY12-56" fmla="*/ 682172 h 3367315"/>
                <a:gd name="connsiteX13-57" fmla="*/ 4644572 w 4644572"/>
                <a:gd name="connsiteY13-58" fmla="*/ 0 h 3367315"/>
                <a:gd name="connsiteX14-59" fmla="*/ 4630057 w 4644572"/>
                <a:gd name="connsiteY14-60" fmla="*/ 29029 h 3367315"/>
                <a:gd name="connsiteX0-61" fmla="*/ 0 w 4644572"/>
                <a:gd name="connsiteY0-62" fmla="*/ 3367315 h 3367315"/>
                <a:gd name="connsiteX1-63" fmla="*/ 0 w 4644572"/>
                <a:gd name="connsiteY1-64" fmla="*/ 2786743 h 3367315"/>
                <a:gd name="connsiteX2-65" fmla="*/ 145143 w 4644572"/>
                <a:gd name="connsiteY2-66" fmla="*/ 2641600 h 3367315"/>
                <a:gd name="connsiteX3-67" fmla="*/ 1161143 w 4644572"/>
                <a:gd name="connsiteY3-68" fmla="*/ 2641600 h 3367315"/>
                <a:gd name="connsiteX4-69" fmla="*/ 1161143 w 4644572"/>
                <a:gd name="connsiteY4-70" fmla="*/ 2133600 h 3367315"/>
                <a:gd name="connsiteX5-71" fmla="*/ 1320800 w 4644572"/>
                <a:gd name="connsiteY5-72" fmla="*/ 1973943 h 3367315"/>
                <a:gd name="connsiteX6-73" fmla="*/ 2307772 w 4644572"/>
                <a:gd name="connsiteY6-74" fmla="*/ 1973943 h 3367315"/>
                <a:gd name="connsiteX7-75" fmla="*/ 2307772 w 4644572"/>
                <a:gd name="connsiteY7-76" fmla="*/ 1509486 h 3367315"/>
                <a:gd name="connsiteX8-77" fmla="*/ 2452915 w 4644572"/>
                <a:gd name="connsiteY8-78" fmla="*/ 1364343 h 3367315"/>
                <a:gd name="connsiteX9-79" fmla="*/ 3468914 w 4644572"/>
                <a:gd name="connsiteY9-80" fmla="*/ 1364343 h 3367315"/>
                <a:gd name="connsiteX10-81" fmla="*/ 3468914 w 4644572"/>
                <a:gd name="connsiteY10-82" fmla="*/ 841829 h 3367315"/>
                <a:gd name="connsiteX11-83" fmla="*/ 3628571 w 4644572"/>
                <a:gd name="connsiteY11-84" fmla="*/ 682172 h 3367315"/>
                <a:gd name="connsiteX12-85" fmla="*/ 4644572 w 4644572"/>
                <a:gd name="connsiteY12-86" fmla="*/ 682172 h 3367315"/>
                <a:gd name="connsiteX13-87" fmla="*/ 4644572 w 4644572"/>
                <a:gd name="connsiteY13-88" fmla="*/ 0 h 3367315"/>
                <a:gd name="connsiteX14-89" fmla="*/ 4630057 w 4644572"/>
                <a:gd name="connsiteY14-90" fmla="*/ 29029 h 3367315"/>
                <a:gd name="connsiteX0-91" fmla="*/ 0 w 4644572"/>
                <a:gd name="connsiteY0-92" fmla="*/ 3367315 h 3367315"/>
                <a:gd name="connsiteX1-93" fmla="*/ 0 w 4644572"/>
                <a:gd name="connsiteY1-94" fmla="*/ 2786743 h 3367315"/>
                <a:gd name="connsiteX2-95" fmla="*/ 145143 w 4644572"/>
                <a:gd name="connsiteY2-96" fmla="*/ 2641600 h 3367315"/>
                <a:gd name="connsiteX3-97" fmla="*/ 1161143 w 4644572"/>
                <a:gd name="connsiteY3-98" fmla="*/ 2641600 h 3367315"/>
                <a:gd name="connsiteX4-99" fmla="*/ 1161143 w 4644572"/>
                <a:gd name="connsiteY4-100" fmla="*/ 2133600 h 3367315"/>
                <a:gd name="connsiteX5-101" fmla="*/ 1320800 w 4644572"/>
                <a:gd name="connsiteY5-102" fmla="*/ 1973943 h 3367315"/>
                <a:gd name="connsiteX6-103" fmla="*/ 2307772 w 4644572"/>
                <a:gd name="connsiteY6-104" fmla="*/ 1973943 h 3367315"/>
                <a:gd name="connsiteX7-105" fmla="*/ 2307772 w 4644572"/>
                <a:gd name="connsiteY7-106" fmla="*/ 1509486 h 3367315"/>
                <a:gd name="connsiteX8-107" fmla="*/ 2452915 w 4644572"/>
                <a:gd name="connsiteY8-108" fmla="*/ 1364343 h 3367315"/>
                <a:gd name="connsiteX9-109" fmla="*/ 3468914 w 4644572"/>
                <a:gd name="connsiteY9-110" fmla="*/ 1364343 h 3367315"/>
                <a:gd name="connsiteX10-111" fmla="*/ 3468914 w 4644572"/>
                <a:gd name="connsiteY10-112" fmla="*/ 841829 h 3367315"/>
                <a:gd name="connsiteX11-113" fmla="*/ 3628571 w 4644572"/>
                <a:gd name="connsiteY11-114" fmla="*/ 682172 h 3367315"/>
                <a:gd name="connsiteX12-115" fmla="*/ 4644572 w 4644572"/>
                <a:gd name="connsiteY12-116" fmla="*/ 682172 h 3367315"/>
                <a:gd name="connsiteX13-117" fmla="*/ 4644572 w 4644572"/>
                <a:gd name="connsiteY13-118" fmla="*/ 0 h 3367315"/>
                <a:gd name="connsiteX14-119" fmla="*/ 4630057 w 4644572"/>
                <a:gd name="connsiteY14-120" fmla="*/ 29029 h 3367315"/>
                <a:gd name="connsiteX0-121" fmla="*/ 0 w 4644572"/>
                <a:gd name="connsiteY0-122" fmla="*/ 3367315 h 3367315"/>
                <a:gd name="connsiteX1-123" fmla="*/ 0 w 4644572"/>
                <a:gd name="connsiteY1-124" fmla="*/ 2786743 h 3367315"/>
                <a:gd name="connsiteX2-125" fmla="*/ 145143 w 4644572"/>
                <a:gd name="connsiteY2-126" fmla="*/ 2641600 h 3367315"/>
                <a:gd name="connsiteX3-127" fmla="*/ 1161143 w 4644572"/>
                <a:gd name="connsiteY3-128" fmla="*/ 2641600 h 3367315"/>
                <a:gd name="connsiteX4-129" fmla="*/ 1161143 w 4644572"/>
                <a:gd name="connsiteY4-130" fmla="*/ 2133600 h 3367315"/>
                <a:gd name="connsiteX5-131" fmla="*/ 1320800 w 4644572"/>
                <a:gd name="connsiteY5-132" fmla="*/ 1973943 h 3367315"/>
                <a:gd name="connsiteX6-133" fmla="*/ 2307772 w 4644572"/>
                <a:gd name="connsiteY6-134" fmla="*/ 1973943 h 3367315"/>
                <a:gd name="connsiteX7-135" fmla="*/ 2307772 w 4644572"/>
                <a:gd name="connsiteY7-136" fmla="*/ 1509486 h 3367315"/>
                <a:gd name="connsiteX8-137" fmla="*/ 2452915 w 4644572"/>
                <a:gd name="connsiteY8-138" fmla="*/ 1364343 h 3367315"/>
                <a:gd name="connsiteX9-139" fmla="*/ 3468914 w 4644572"/>
                <a:gd name="connsiteY9-140" fmla="*/ 1364343 h 3367315"/>
                <a:gd name="connsiteX10-141" fmla="*/ 3468914 w 4644572"/>
                <a:gd name="connsiteY10-142" fmla="*/ 841829 h 3367315"/>
                <a:gd name="connsiteX11-143" fmla="*/ 3628571 w 4644572"/>
                <a:gd name="connsiteY11-144" fmla="*/ 682172 h 3367315"/>
                <a:gd name="connsiteX12-145" fmla="*/ 4644572 w 4644572"/>
                <a:gd name="connsiteY12-146" fmla="*/ 682172 h 3367315"/>
                <a:gd name="connsiteX13-147" fmla="*/ 4644572 w 4644572"/>
                <a:gd name="connsiteY13-148" fmla="*/ 0 h 3367315"/>
                <a:gd name="connsiteX14-149" fmla="*/ 4630057 w 4644572"/>
                <a:gd name="connsiteY14-150" fmla="*/ 29029 h 3367315"/>
                <a:gd name="connsiteX0-151" fmla="*/ 0 w 4644572"/>
                <a:gd name="connsiteY0-152" fmla="*/ 3367315 h 3367315"/>
                <a:gd name="connsiteX1-153" fmla="*/ 0 w 4644572"/>
                <a:gd name="connsiteY1-154" fmla="*/ 2786743 h 3367315"/>
                <a:gd name="connsiteX2-155" fmla="*/ 145143 w 4644572"/>
                <a:gd name="connsiteY2-156" fmla="*/ 2641600 h 3367315"/>
                <a:gd name="connsiteX3-157" fmla="*/ 1161143 w 4644572"/>
                <a:gd name="connsiteY3-158" fmla="*/ 2641600 h 3367315"/>
                <a:gd name="connsiteX4-159" fmla="*/ 1161143 w 4644572"/>
                <a:gd name="connsiteY4-160" fmla="*/ 2133600 h 3367315"/>
                <a:gd name="connsiteX5-161" fmla="*/ 1320800 w 4644572"/>
                <a:gd name="connsiteY5-162" fmla="*/ 1973943 h 3367315"/>
                <a:gd name="connsiteX6-163" fmla="*/ 2307772 w 4644572"/>
                <a:gd name="connsiteY6-164" fmla="*/ 1973943 h 3367315"/>
                <a:gd name="connsiteX7-165" fmla="*/ 2307772 w 4644572"/>
                <a:gd name="connsiteY7-166" fmla="*/ 1509486 h 3367315"/>
                <a:gd name="connsiteX8-167" fmla="*/ 2452915 w 4644572"/>
                <a:gd name="connsiteY8-168" fmla="*/ 1364343 h 3367315"/>
                <a:gd name="connsiteX9-169" fmla="*/ 3468914 w 4644572"/>
                <a:gd name="connsiteY9-170" fmla="*/ 1364343 h 3367315"/>
                <a:gd name="connsiteX10-171" fmla="*/ 3468914 w 4644572"/>
                <a:gd name="connsiteY10-172" fmla="*/ 841829 h 3367315"/>
                <a:gd name="connsiteX11-173" fmla="*/ 3628571 w 4644572"/>
                <a:gd name="connsiteY11-174" fmla="*/ 682172 h 3367315"/>
                <a:gd name="connsiteX12-175" fmla="*/ 4644572 w 4644572"/>
                <a:gd name="connsiteY12-176" fmla="*/ 682172 h 3367315"/>
                <a:gd name="connsiteX13-177" fmla="*/ 4644572 w 4644572"/>
                <a:gd name="connsiteY13-178" fmla="*/ 0 h 3367315"/>
                <a:gd name="connsiteX14-179" fmla="*/ 4630057 w 4644572"/>
                <a:gd name="connsiteY14-180" fmla="*/ 29029 h 3367315"/>
                <a:gd name="connsiteX0-181" fmla="*/ 0 w 4644572"/>
                <a:gd name="connsiteY0-182" fmla="*/ 3367315 h 3367315"/>
                <a:gd name="connsiteX1-183" fmla="*/ 0 w 4644572"/>
                <a:gd name="connsiteY1-184" fmla="*/ 2786743 h 3367315"/>
                <a:gd name="connsiteX2-185" fmla="*/ 145143 w 4644572"/>
                <a:gd name="connsiteY2-186" fmla="*/ 2641600 h 3367315"/>
                <a:gd name="connsiteX3-187" fmla="*/ 1161143 w 4644572"/>
                <a:gd name="connsiteY3-188" fmla="*/ 2641600 h 3367315"/>
                <a:gd name="connsiteX4-189" fmla="*/ 1161143 w 4644572"/>
                <a:gd name="connsiteY4-190" fmla="*/ 2133600 h 3367315"/>
                <a:gd name="connsiteX5-191" fmla="*/ 1320800 w 4644572"/>
                <a:gd name="connsiteY5-192" fmla="*/ 1973943 h 3367315"/>
                <a:gd name="connsiteX6-193" fmla="*/ 2307772 w 4644572"/>
                <a:gd name="connsiteY6-194" fmla="*/ 1973943 h 3367315"/>
                <a:gd name="connsiteX7-195" fmla="*/ 2307772 w 4644572"/>
                <a:gd name="connsiteY7-196" fmla="*/ 1509486 h 3367315"/>
                <a:gd name="connsiteX8-197" fmla="*/ 2452915 w 4644572"/>
                <a:gd name="connsiteY8-198" fmla="*/ 1364343 h 3367315"/>
                <a:gd name="connsiteX9-199" fmla="*/ 3468914 w 4644572"/>
                <a:gd name="connsiteY9-200" fmla="*/ 1364343 h 3367315"/>
                <a:gd name="connsiteX10-201" fmla="*/ 3468914 w 4644572"/>
                <a:gd name="connsiteY10-202" fmla="*/ 841829 h 3367315"/>
                <a:gd name="connsiteX11-203" fmla="*/ 3628571 w 4644572"/>
                <a:gd name="connsiteY11-204" fmla="*/ 682172 h 3367315"/>
                <a:gd name="connsiteX12-205" fmla="*/ 4644572 w 4644572"/>
                <a:gd name="connsiteY12-206" fmla="*/ 682172 h 3367315"/>
                <a:gd name="connsiteX13-207" fmla="*/ 4644572 w 4644572"/>
                <a:gd name="connsiteY13-208" fmla="*/ 0 h 3367315"/>
                <a:gd name="connsiteX14-209" fmla="*/ 4630057 w 4644572"/>
                <a:gd name="connsiteY14-210" fmla="*/ 29029 h 3367315"/>
                <a:gd name="connsiteX0-211" fmla="*/ 0 w 4644572"/>
                <a:gd name="connsiteY0-212" fmla="*/ 3367315 h 3367315"/>
                <a:gd name="connsiteX1-213" fmla="*/ 0 w 4644572"/>
                <a:gd name="connsiteY1-214" fmla="*/ 2786743 h 3367315"/>
                <a:gd name="connsiteX2-215" fmla="*/ 145143 w 4644572"/>
                <a:gd name="connsiteY2-216" fmla="*/ 2641600 h 3367315"/>
                <a:gd name="connsiteX3-217" fmla="*/ 1161143 w 4644572"/>
                <a:gd name="connsiteY3-218" fmla="*/ 2641600 h 3367315"/>
                <a:gd name="connsiteX4-219" fmla="*/ 1161143 w 4644572"/>
                <a:gd name="connsiteY4-220" fmla="*/ 2133600 h 3367315"/>
                <a:gd name="connsiteX5-221" fmla="*/ 1320800 w 4644572"/>
                <a:gd name="connsiteY5-222" fmla="*/ 1973943 h 3367315"/>
                <a:gd name="connsiteX6-223" fmla="*/ 2307772 w 4644572"/>
                <a:gd name="connsiteY6-224" fmla="*/ 1973943 h 3367315"/>
                <a:gd name="connsiteX7-225" fmla="*/ 2307772 w 4644572"/>
                <a:gd name="connsiteY7-226" fmla="*/ 1509486 h 3367315"/>
                <a:gd name="connsiteX8-227" fmla="*/ 2452915 w 4644572"/>
                <a:gd name="connsiteY8-228" fmla="*/ 1364343 h 3367315"/>
                <a:gd name="connsiteX9-229" fmla="*/ 3468914 w 4644572"/>
                <a:gd name="connsiteY9-230" fmla="*/ 1364343 h 3367315"/>
                <a:gd name="connsiteX10-231" fmla="*/ 3468914 w 4644572"/>
                <a:gd name="connsiteY10-232" fmla="*/ 841829 h 3367315"/>
                <a:gd name="connsiteX11-233" fmla="*/ 3628571 w 4644572"/>
                <a:gd name="connsiteY11-234" fmla="*/ 682172 h 3367315"/>
                <a:gd name="connsiteX12-235" fmla="*/ 4644572 w 4644572"/>
                <a:gd name="connsiteY12-236" fmla="*/ 682172 h 3367315"/>
                <a:gd name="connsiteX13-237" fmla="*/ 4644572 w 4644572"/>
                <a:gd name="connsiteY13-238" fmla="*/ 0 h 3367315"/>
                <a:gd name="connsiteX14-239" fmla="*/ 4630057 w 4644572"/>
                <a:gd name="connsiteY14-240" fmla="*/ 29029 h 336731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4644572" h="3367315">
                  <a:moveTo>
                    <a:pt x="0" y="3367315"/>
                  </a:moveTo>
                  <a:lnTo>
                    <a:pt x="0" y="2786743"/>
                  </a:lnTo>
                  <a:cubicBezTo>
                    <a:pt x="10281" y="2669782"/>
                    <a:pt x="35802" y="2644261"/>
                    <a:pt x="145143" y="2641600"/>
                  </a:cubicBezTo>
                  <a:lnTo>
                    <a:pt x="1161143" y="2641600"/>
                  </a:lnTo>
                  <a:lnTo>
                    <a:pt x="1161143" y="2133600"/>
                  </a:lnTo>
                  <a:cubicBezTo>
                    <a:pt x="1168642" y="2057521"/>
                    <a:pt x="1214241" y="1981442"/>
                    <a:pt x="1320800" y="1973943"/>
                  </a:cubicBezTo>
                  <a:lnTo>
                    <a:pt x="2307772" y="1973943"/>
                  </a:lnTo>
                  <a:lnTo>
                    <a:pt x="2307772" y="1509486"/>
                  </a:lnTo>
                  <a:cubicBezTo>
                    <a:pt x="2318053" y="1400145"/>
                    <a:pt x="2343574" y="1367004"/>
                    <a:pt x="2452915" y="1364343"/>
                  </a:cubicBezTo>
                  <a:lnTo>
                    <a:pt x="3468914" y="1364343"/>
                  </a:lnTo>
                  <a:lnTo>
                    <a:pt x="3468914" y="841829"/>
                  </a:lnTo>
                  <a:cubicBezTo>
                    <a:pt x="3468793" y="712410"/>
                    <a:pt x="3537252" y="682051"/>
                    <a:pt x="3628571" y="682172"/>
                  </a:cubicBezTo>
                  <a:lnTo>
                    <a:pt x="4644572" y="682172"/>
                  </a:lnTo>
                  <a:lnTo>
                    <a:pt x="4644572" y="0"/>
                  </a:lnTo>
                  <a:lnTo>
                    <a:pt x="4630057" y="29029"/>
                  </a:lnTo>
                </a:path>
              </a:pathLst>
            </a:custGeom>
            <a:noFill/>
            <a:ln w="38100">
              <a:solidFill>
                <a:srgbClr val="112F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7126988" y="1392420"/>
              <a:ext cx="176926" cy="367414"/>
            </a:xfrm>
            <a:prstGeom prst="triangle">
              <a:avLst/>
            </a:prstGeom>
            <a:solidFill>
              <a:srgbClr val="112F70"/>
            </a:solidFill>
            <a:ln>
              <a:solidFill>
                <a:srgbClr val="112F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</p:grpSp>
      <p:grpSp>
        <p:nvGrpSpPr>
          <p:cNvPr id="12" name="组合 11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1071616" y="3792403"/>
            <a:ext cx="1494538" cy="945114"/>
            <a:chOff x="1431552" y="5160057"/>
            <a:chExt cx="2033513" cy="1285951"/>
          </a:xfrm>
        </p:grpSpPr>
        <p:sp>
          <p:nvSpPr>
            <p:cNvPr id="13" name="矩形 5"/>
            <p:cNvSpPr/>
            <p:nvPr/>
          </p:nvSpPr>
          <p:spPr>
            <a:xfrm>
              <a:off x="1444286" y="5160057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4" name="Rectangle 42"/>
            <p:cNvSpPr/>
            <p:nvPr/>
          </p:nvSpPr>
          <p:spPr>
            <a:xfrm flipH="1">
              <a:off x="1431552" y="5411526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4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  <a:endParaRPr lang="zh-CN" altLang="en-US" sz="1764" b="1" dirty="0">
                <a:solidFill>
                  <a:srgbClr val="FFFFFF"/>
                </a:solidFill>
                <a:latin typeface="Arial Rounded MT Bold" panose="020F070403050403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1823564" y="4627674"/>
            <a:ext cx="1750930" cy="3704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2158669" y="3176970"/>
            <a:ext cx="1504491" cy="945114"/>
            <a:chOff x="2910629" y="4322680"/>
            <a:chExt cx="2047055" cy="1285951"/>
          </a:xfrm>
        </p:grpSpPr>
        <p:sp>
          <p:nvSpPr>
            <p:cNvPr id="17" name="矩形 5"/>
            <p:cNvSpPr/>
            <p:nvPr/>
          </p:nvSpPr>
          <p:spPr>
            <a:xfrm>
              <a:off x="2936905" y="4322680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8" name="Rectangle 42"/>
            <p:cNvSpPr/>
            <p:nvPr/>
          </p:nvSpPr>
          <p:spPr>
            <a:xfrm flipH="1">
              <a:off x="2910629" y="4605042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4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  <a:endParaRPr lang="zh-CN" altLang="en-US" sz="1764" b="1" dirty="0">
                <a:solidFill>
                  <a:srgbClr val="FFFFFF"/>
                </a:solidFill>
                <a:latin typeface="Arial Rounded MT Bold" panose="020F070403050403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2916314" y="4015909"/>
            <a:ext cx="1750930" cy="3704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3263471" y="2561537"/>
            <a:ext cx="1496696" cy="945114"/>
            <a:chOff x="4413855" y="3485303"/>
            <a:chExt cx="2036449" cy="1285951"/>
          </a:xfrm>
        </p:grpSpPr>
        <p:sp>
          <p:nvSpPr>
            <p:cNvPr id="21" name="矩形 5"/>
            <p:cNvSpPr/>
            <p:nvPr/>
          </p:nvSpPr>
          <p:spPr>
            <a:xfrm>
              <a:off x="4429525" y="3485303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22" name="Rectangle 42"/>
            <p:cNvSpPr/>
            <p:nvPr/>
          </p:nvSpPr>
          <p:spPr>
            <a:xfrm flipH="1">
              <a:off x="4413855" y="3759404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4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  <a:endParaRPr lang="zh-CN" altLang="en-US" sz="1764" b="1" dirty="0">
                <a:solidFill>
                  <a:srgbClr val="FFFFFF"/>
                </a:solidFill>
                <a:latin typeface="Arial Rounded MT Bold" panose="020F070403050403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4021115" y="3394404"/>
            <a:ext cx="1750930" cy="3704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4356220" y="1946103"/>
            <a:ext cx="1500953" cy="945114"/>
            <a:chOff x="5900683" y="2647926"/>
            <a:chExt cx="2042241" cy="1285951"/>
          </a:xfrm>
        </p:grpSpPr>
        <p:sp>
          <p:nvSpPr>
            <p:cNvPr id="25" name="矩形 5"/>
            <p:cNvSpPr/>
            <p:nvPr/>
          </p:nvSpPr>
          <p:spPr>
            <a:xfrm>
              <a:off x="5922145" y="2647926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26" name="Rectangle 42"/>
            <p:cNvSpPr/>
            <p:nvPr/>
          </p:nvSpPr>
          <p:spPr>
            <a:xfrm flipH="1">
              <a:off x="5900683" y="2927018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4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  <a:endParaRPr lang="zh-CN" altLang="en-US" sz="1764" b="1" dirty="0">
                <a:solidFill>
                  <a:srgbClr val="FFFFFF"/>
                </a:solidFill>
                <a:latin typeface="Arial Rounded MT Bold" panose="020F070403050403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5113865" y="2782639"/>
            <a:ext cx="1750930" cy="3704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GrpSpPr/>
          <p:nvPr/>
        </p:nvGrpSpPr>
        <p:grpSpPr>
          <a:xfrm>
            <a:off x="5466169" y="1330670"/>
            <a:ext cx="1494538" cy="945114"/>
            <a:chOff x="7410912" y="1810549"/>
            <a:chExt cx="2033513" cy="1285951"/>
          </a:xfrm>
        </p:grpSpPr>
        <p:sp>
          <p:nvSpPr>
            <p:cNvPr id="29" name="矩形 5"/>
            <p:cNvSpPr/>
            <p:nvPr/>
          </p:nvSpPr>
          <p:spPr>
            <a:xfrm>
              <a:off x="7414768" y="1810549"/>
              <a:ext cx="2020779" cy="1285951"/>
            </a:xfrm>
            <a:custGeom>
              <a:avLst/>
              <a:gdLst/>
              <a:ahLst/>
              <a:cxnLst/>
              <a:rect l="l" t="t" r="r" b="b"/>
              <a:pathLst>
                <a:path w="1584176" h="1008112">
                  <a:moveTo>
                    <a:pt x="0" y="0"/>
                  </a:moveTo>
                  <a:lnTo>
                    <a:pt x="1584176" y="0"/>
                  </a:lnTo>
                  <a:lnTo>
                    <a:pt x="1584176" y="576064"/>
                  </a:lnTo>
                  <a:lnTo>
                    <a:pt x="918102" y="576064"/>
                  </a:lnTo>
                  <a:lnTo>
                    <a:pt x="648072" y="1008112"/>
                  </a:lnTo>
                  <a:lnTo>
                    <a:pt x="648072" y="576064"/>
                  </a:lnTo>
                  <a:lnTo>
                    <a:pt x="0" y="576064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30" name="Rectangle 42"/>
            <p:cNvSpPr/>
            <p:nvPr/>
          </p:nvSpPr>
          <p:spPr>
            <a:xfrm flipH="1">
              <a:off x="7410912" y="2055820"/>
              <a:ext cx="2033513" cy="239954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lIns="67204" tIns="0" rIns="67204" bIns="0" rtlCol="0" anchor="t"/>
            <a:lstStyle/>
            <a:p>
              <a:pPr algn="ctr">
                <a:lnSpc>
                  <a:spcPct val="80000"/>
                </a:lnSpc>
              </a:pPr>
              <a:r>
                <a:rPr lang="zh-CN" altLang="en-US" sz="1764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</a:t>
              </a:r>
              <a:endParaRPr lang="zh-CN" altLang="en-US" sz="1764" b="1" dirty="0">
                <a:solidFill>
                  <a:srgbClr val="FFFFFF"/>
                </a:solidFill>
                <a:latin typeface="Arial Rounded MT Bold" panose="020F0704030504030204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Rectangle 42" descr="e7d195523061f1c0deeec63e560781cfd59afb0ea006f2a87ABB68BF51EA6619813959095094C18C62A12F549504892A4AAA8C1554C6663626E05CA27F281A14E6983772AFC3FB97135759321DEA3D70145073B7709DEAFA93D9543D2964B039C506A08C8BE0AF5D04AAA5F2B154E5030577D0DE964E588E7F2BFA07B4AB6ADC8003FE6F2E51FFE3"/>
          <p:cNvSpPr/>
          <p:nvPr/>
        </p:nvSpPr>
        <p:spPr>
          <a:xfrm flipH="1">
            <a:off x="6223813" y="2142349"/>
            <a:ext cx="1750930" cy="3704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67204" tIns="0" rIns="67204" bIns="0" rtlCol="0" anchor="t"/>
          <a:lstStyle/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60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300"/>
                            </p:stCondLst>
                            <p:childTnLst>
                              <p:par>
                                <p:cTn id="3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3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/>
      <p:bldP spid="6" grpId="0" animBg="1"/>
      <p:bldP spid="7" grpId="0" animBg="1"/>
      <p:bldP spid="15" grpId="0"/>
      <p:bldP spid="19" grpId="0"/>
      <p:bldP spid="23" grpId="0"/>
      <p:bldP spid="27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17" name="矩形 16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18" name="六边形 17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4935205" y="1936580"/>
            <a:ext cx="1267286" cy="1092093"/>
          </a:xfrm>
          <a:prstGeom prst="hexagon">
            <a:avLst/>
          </a:prstGeom>
          <a:solidFill>
            <a:srgbClr val="112F7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六边形 18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3861882" y="2522785"/>
            <a:ext cx="1267286" cy="1092093"/>
          </a:xfrm>
          <a:prstGeom prst="hexagon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2"/>
          </a:p>
        </p:txBody>
      </p:sp>
      <p:sp>
        <p:nvSpPr>
          <p:cNvPr id="20" name="六边形 19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6008526" y="2336574"/>
            <a:ext cx="1696750" cy="1462187"/>
          </a:xfrm>
          <a:prstGeom prst="hexagon">
            <a:avLst/>
          </a:prstGeom>
          <a:blipFill>
            <a:blip r:embed="rId4"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2"/>
          </a:p>
        </p:txBody>
      </p:sp>
      <p:sp>
        <p:nvSpPr>
          <p:cNvPr id="21" name="六边形 20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4938654" y="3116744"/>
            <a:ext cx="1267286" cy="1092093"/>
          </a:xfrm>
          <a:prstGeom prst="hexagon">
            <a:avLst/>
          </a:prstGeom>
          <a:solidFill>
            <a:srgbClr val="112F7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六边形 21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1247885" y="2316036"/>
            <a:ext cx="1696750" cy="1462187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2"/>
          </a:p>
        </p:txBody>
      </p:sp>
      <p:sp>
        <p:nvSpPr>
          <p:cNvPr id="23" name="六边形 22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2788562" y="3107613"/>
            <a:ext cx="1267286" cy="1092093"/>
          </a:xfrm>
          <a:prstGeom prst="hexagon">
            <a:avLst/>
          </a:prstGeom>
          <a:solidFill>
            <a:srgbClr val="112F7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六边形 23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2773828" y="1916857"/>
            <a:ext cx="1267286" cy="1092093"/>
          </a:xfrm>
          <a:prstGeom prst="hexagon">
            <a:avLst/>
          </a:prstGeom>
          <a:solidFill>
            <a:srgbClr val="112F7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58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六边形 24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3861885" y="3710726"/>
            <a:ext cx="1267286" cy="1092093"/>
          </a:xfrm>
          <a:prstGeom prst="hexagon">
            <a:avLst/>
          </a:prstGeom>
          <a:blipFill>
            <a:blip r:embed="rId6"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2"/>
          </a:p>
        </p:txBody>
      </p:sp>
      <p:sp>
        <p:nvSpPr>
          <p:cNvPr id="26" name="六边形 25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3861882" y="1363651"/>
            <a:ext cx="1267286" cy="1092093"/>
          </a:xfrm>
          <a:prstGeom prst="hexagon">
            <a:avLst/>
          </a:prstGeom>
          <a:blipFill>
            <a:blip r:embed="rId7"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2"/>
          </a:p>
        </p:txBody>
      </p:sp>
      <p:sp>
        <p:nvSpPr>
          <p:cNvPr id="27" name="文本框 26"/>
          <p:cNvSpPr txBox="1"/>
          <p:nvPr/>
        </p:nvSpPr>
        <p:spPr>
          <a:xfrm>
            <a:off x="2912156" y="2286093"/>
            <a:ext cx="1088760" cy="36381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895645">
              <a:defRPr/>
            </a:pPr>
            <a:r>
              <a:rPr lang="zh-CN" altLang="en-US" sz="1764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944635" y="3459458"/>
            <a:ext cx="1088760" cy="36381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895645">
              <a:defRPr/>
            </a:pPr>
            <a:r>
              <a:rPr lang="zh-CN" altLang="en-US" sz="1764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029452" y="2328764"/>
            <a:ext cx="1088760" cy="36381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895645">
              <a:defRPr/>
            </a:pPr>
            <a:r>
              <a:rPr lang="zh-CN" altLang="en-US" sz="1764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061932" y="3502129"/>
            <a:ext cx="1088760" cy="36381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895645">
              <a:defRPr/>
            </a:pPr>
            <a:r>
              <a:rPr lang="zh-CN" altLang="en-US" sz="1764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279377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2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六边形 4"/>
          <p:cNvSpPr/>
          <p:nvPr/>
        </p:nvSpPr>
        <p:spPr>
          <a:xfrm rot="16200000">
            <a:off x="4039515" y="2332811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34" y="2632904"/>
            <a:ext cx="452586" cy="452586"/>
          </a:xfrm>
          <a:prstGeom prst="rect">
            <a:avLst/>
          </a:prstGeom>
        </p:spPr>
      </p:pic>
      <p:sp>
        <p:nvSpPr>
          <p:cNvPr id="7" name="六边形 6"/>
          <p:cNvSpPr/>
          <p:nvPr/>
        </p:nvSpPr>
        <p:spPr>
          <a:xfrm rot="16200000">
            <a:off x="3462789" y="1381227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48" y="1681320"/>
            <a:ext cx="452586" cy="452586"/>
          </a:xfrm>
          <a:prstGeom prst="rect">
            <a:avLst/>
          </a:prstGeom>
        </p:spPr>
      </p:pic>
      <p:sp>
        <p:nvSpPr>
          <p:cNvPr id="9" name="六边形 8"/>
          <p:cNvSpPr/>
          <p:nvPr/>
        </p:nvSpPr>
        <p:spPr>
          <a:xfrm rot="16200000">
            <a:off x="2882204" y="2332810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63" y="2632904"/>
            <a:ext cx="452586" cy="452586"/>
          </a:xfrm>
          <a:prstGeom prst="rect">
            <a:avLst/>
          </a:prstGeom>
        </p:spPr>
      </p:pic>
      <p:sp>
        <p:nvSpPr>
          <p:cNvPr id="11" name="六边形 10"/>
          <p:cNvSpPr/>
          <p:nvPr/>
        </p:nvSpPr>
        <p:spPr>
          <a:xfrm rot="16200000">
            <a:off x="3462789" y="3316139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548" y="3616233"/>
            <a:ext cx="452586" cy="452586"/>
          </a:xfrm>
          <a:prstGeom prst="rect">
            <a:avLst/>
          </a:prstGeom>
        </p:spPr>
      </p:pic>
      <p:sp>
        <p:nvSpPr>
          <p:cNvPr id="13" name="六边形 12"/>
          <p:cNvSpPr/>
          <p:nvPr/>
        </p:nvSpPr>
        <p:spPr>
          <a:xfrm rot="16200000">
            <a:off x="4662267" y="3266948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26" y="3562605"/>
            <a:ext cx="452586" cy="484284"/>
          </a:xfrm>
          <a:prstGeom prst="rect">
            <a:avLst/>
          </a:prstGeom>
        </p:spPr>
      </p:pic>
      <p:sp>
        <p:nvSpPr>
          <p:cNvPr id="15" name="六边形 14"/>
          <p:cNvSpPr/>
          <p:nvPr/>
        </p:nvSpPr>
        <p:spPr>
          <a:xfrm rot="16200000">
            <a:off x="5193426" y="2307508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620" y="2731418"/>
            <a:ext cx="473540" cy="263077"/>
          </a:xfrm>
          <a:prstGeom prst="rect">
            <a:avLst/>
          </a:prstGeom>
        </p:spPr>
      </p:pic>
      <p:sp>
        <p:nvSpPr>
          <p:cNvPr id="17" name="六边形 16"/>
          <p:cNvSpPr/>
          <p:nvPr/>
        </p:nvSpPr>
        <p:spPr>
          <a:xfrm rot="16200000">
            <a:off x="4642310" y="1350917"/>
            <a:ext cx="1142824" cy="1075598"/>
          </a:xfrm>
          <a:prstGeom prst="hexagon">
            <a:avLst/>
          </a:prstGeom>
          <a:solidFill>
            <a:srgbClr val="112F70"/>
          </a:solidFill>
          <a:ln w="15875" cap="rnd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015" y="1559690"/>
            <a:ext cx="658051" cy="65805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 flipH="1">
            <a:off x="5940154" y="1687669"/>
            <a:ext cx="2624771" cy="492414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50520" y="1442093"/>
            <a:ext cx="2338167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 flipH="1">
            <a:off x="6547537" y="2695409"/>
            <a:ext cx="2624771" cy="492414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57903" y="2449833"/>
            <a:ext cx="2338167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flipH="1">
            <a:off x="5975991" y="3786028"/>
            <a:ext cx="2624771" cy="492414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86357" y="3507854"/>
            <a:ext cx="2338167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 flipH="1">
            <a:off x="567283" y="3850594"/>
            <a:ext cx="2624771" cy="492414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41746" y="3537962"/>
            <a:ext cx="1690094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 flipH="1">
            <a:off x="291047" y="2740164"/>
            <a:ext cx="2624771" cy="492414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65508" y="2427532"/>
            <a:ext cx="1690094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 flipH="1">
            <a:off x="459337" y="1722128"/>
            <a:ext cx="2831831" cy="492414"/>
          </a:xfrm>
          <a:prstGeom prst="rect">
            <a:avLst/>
          </a:prstGeom>
          <a:effectLst/>
        </p:spPr>
        <p:txBody>
          <a:bodyPr wrap="square" lIns="121893" tIns="60946" rIns="121893" bIns="60946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40859" y="1409495"/>
            <a:ext cx="1690094" cy="328267"/>
          </a:xfrm>
          <a:prstGeom prst="rect">
            <a:avLst/>
          </a:prstGeom>
        </p:spPr>
        <p:txBody>
          <a:bodyPr wrap="square" lIns="121893" tIns="60946" rIns="121893" bIns="60946">
            <a:spAutoFit/>
          </a:bodyPr>
          <a:lstStyle/>
          <a:p>
            <a:pPr algn="just" defTabSz="121890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这里填写标题</a:t>
            </a:r>
            <a:endParaRPr lang="en-US" altLang="zh-CN" sz="16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04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9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4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9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4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4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8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4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7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2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4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6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1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3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4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4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9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3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4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3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/>
      <p:bldP spid="20" grpId="0"/>
      <p:bldP spid="20" grpId="1"/>
      <p:bldP spid="21" grpId="0"/>
      <p:bldP spid="22" grpId="0"/>
      <p:bldP spid="22" grpId="1"/>
      <p:bldP spid="23" grpId="0"/>
      <p:bldP spid="24" grpId="0"/>
      <p:bldP spid="24" grpId="1"/>
      <p:bldP spid="25" grpId="0"/>
      <p:bldP spid="26" grpId="0"/>
      <p:bldP spid="26" grpId="1"/>
      <p:bldP spid="27" grpId="0"/>
      <p:bldP spid="28" grpId="0"/>
      <p:bldP spid="28" grpId="1"/>
      <p:bldP spid="29" grpId="0"/>
      <p:bldP spid="30" grpId="0"/>
      <p:bldP spid="3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5" name="组合 4"/>
          <p:cNvGrpSpPr/>
          <p:nvPr/>
        </p:nvGrpSpPr>
        <p:grpSpPr>
          <a:xfrm>
            <a:off x="5658234" y="2474761"/>
            <a:ext cx="1948825" cy="938673"/>
            <a:chOff x="7672242" y="3676722"/>
            <a:chExt cx="2651629" cy="1277186"/>
          </a:xfrm>
        </p:grpSpPr>
        <p:sp>
          <p:nvSpPr>
            <p:cNvPr id="6" name="Right Arrow 8"/>
            <p:cNvSpPr/>
            <p:nvPr/>
          </p:nvSpPr>
          <p:spPr>
            <a:xfrm>
              <a:off x="7672242" y="3676722"/>
              <a:ext cx="2651629" cy="1277186"/>
            </a:xfrm>
            <a:custGeom>
              <a:avLst/>
              <a:gdLst>
                <a:gd name="connsiteX0" fmla="*/ 0 w 2232436"/>
                <a:gd name="connsiteY0" fmla="*/ 227029 h 1105786"/>
                <a:gd name="connsiteX1" fmla="*/ 1531279 w 2232436"/>
                <a:gd name="connsiteY1" fmla="*/ 227029 h 1105786"/>
                <a:gd name="connsiteX2" fmla="*/ 1531279 w 2232436"/>
                <a:gd name="connsiteY2" fmla="*/ 0 h 1105786"/>
                <a:gd name="connsiteX3" fmla="*/ 2232436 w 2232436"/>
                <a:gd name="connsiteY3" fmla="*/ 552893 h 1105786"/>
                <a:gd name="connsiteX4" fmla="*/ 1531279 w 2232436"/>
                <a:gd name="connsiteY4" fmla="*/ 1105786 h 1105786"/>
                <a:gd name="connsiteX5" fmla="*/ 1531279 w 2232436"/>
                <a:gd name="connsiteY5" fmla="*/ 878757 h 1105786"/>
                <a:gd name="connsiteX6" fmla="*/ 0 w 2232436"/>
                <a:gd name="connsiteY6" fmla="*/ 878757 h 1105786"/>
                <a:gd name="connsiteX7" fmla="*/ 0 w 2232436"/>
                <a:gd name="connsiteY7" fmla="*/ 227029 h 1105786"/>
                <a:gd name="connsiteX0-1" fmla="*/ 0 w 2232436"/>
                <a:gd name="connsiteY0-2" fmla="*/ 227029 h 1105786"/>
                <a:gd name="connsiteX1-3" fmla="*/ 1531279 w 2232436"/>
                <a:gd name="connsiteY1-4" fmla="*/ 227029 h 1105786"/>
                <a:gd name="connsiteX2-5" fmla="*/ 1531279 w 2232436"/>
                <a:gd name="connsiteY2-6" fmla="*/ 0 h 1105786"/>
                <a:gd name="connsiteX3-7" fmla="*/ 2232436 w 2232436"/>
                <a:gd name="connsiteY3-8" fmla="*/ 552893 h 1105786"/>
                <a:gd name="connsiteX4-9" fmla="*/ 1531279 w 2232436"/>
                <a:gd name="connsiteY4-10" fmla="*/ 1105786 h 1105786"/>
                <a:gd name="connsiteX5-11" fmla="*/ 1531279 w 2232436"/>
                <a:gd name="connsiteY5-12" fmla="*/ 878757 h 1105786"/>
                <a:gd name="connsiteX6-13" fmla="*/ 0 w 2232436"/>
                <a:gd name="connsiteY6-14" fmla="*/ 878757 h 1105786"/>
                <a:gd name="connsiteX7-15" fmla="*/ 0 w 2232436"/>
                <a:gd name="connsiteY7-16" fmla="*/ 227029 h 1105786"/>
                <a:gd name="connsiteX0-17" fmla="*/ 0 w 2232436"/>
                <a:gd name="connsiteY0-18" fmla="*/ 227029 h 1105786"/>
                <a:gd name="connsiteX1-19" fmla="*/ 1531279 w 2232436"/>
                <a:gd name="connsiteY1-20" fmla="*/ 227029 h 1105786"/>
                <a:gd name="connsiteX2-21" fmla="*/ 1531279 w 2232436"/>
                <a:gd name="connsiteY2-22" fmla="*/ 0 h 1105786"/>
                <a:gd name="connsiteX3-23" fmla="*/ 2232436 w 2232436"/>
                <a:gd name="connsiteY3-24" fmla="*/ 552893 h 1105786"/>
                <a:gd name="connsiteX4-25" fmla="*/ 1531279 w 2232436"/>
                <a:gd name="connsiteY4-26" fmla="*/ 1105786 h 1105786"/>
                <a:gd name="connsiteX5-27" fmla="*/ 1531279 w 2232436"/>
                <a:gd name="connsiteY5-28" fmla="*/ 878757 h 1105786"/>
                <a:gd name="connsiteX6-29" fmla="*/ 0 w 2232436"/>
                <a:gd name="connsiteY6-30" fmla="*/ 878757 h 1105786"/>
                <a:gd name="connsiteX7-31" fmla="*/ 0 w 2232436"/>
                <a:gd name="connsiteY7-32" fmla="*/ 227029 h 1105786"/>
                <a:gd name="connsiteX0-33" fmla="*/ 0 w 2232436"/>
                <a:gd name="connsiteY0-34" fmla="*/ 227029 h 1105786"/>
                <a:gd name="connsiteX1-35" fmla="*/ 1531279 w 2232436"/>
                <a:gd name="connsiteY1-36" fmla="*/ 227029 h 1105786"/>
                <a:gd name="connsiteX2-37" fmla="*/ 1531279 w 2232436"/>
                <a:gd name="connsiteY2-38" fmla="*/ 0 h 1105786"/>
                <a:gd name="connsiteX3-39" fmla="*/ 2232436 w 2232436"/>
                <a:gd name="connsiteY3-40" fmla="*/ 552893 h 1105786"/>
                <a:gd name="connsiteX4-41" fmla="*/ 1531279 w 2232436"/>
                <a:gd name="connsiteY4-42" fmla="*/ 1105786 h 1105786"/>
                <a:gd name="connsiteX5-43" fmla="*/ 1531279 w 2232436"/>
                <a:gd name="connsiteY5-44" fmla="*/ 878757 h 1105786"/>
                <a:gd name="connsiteX6-45" fmla="*/ 0 w 2232436"/>
                <a:gd name="connsiteY6-46" fmla="*/ 878757 h 1105786"/>
                <a:gd name="connsiteX7-47" fmla="*/ 0 w 2232436"/>
                <a:gd name="connsiteY7-48" fmla="*/ 227029 h 1105786"/>
                <a:gd name="connsiteX0-49" fmla="*/ 0 w 2232436"/>
                <a:gd name="connsiteY0-50" fmla="*/ 227029 h 1105786"/>
                <a:gd name="connsiteX1-51" fmla="*/ 1531279 w 2232436"/>
                <a:gd name="connsiteY1-52" fmla="*/ 227029 h 1105786"/>
                <a:gd name="connsiteX2-53" fmla="*/ 1531279 w 2232436"/>
                <a:gd name="connsiteY2-54" fmla="*/ 0 h 1105786"/>
                <a:gd name="connsiteX3-55" fmla="*/ 2232436 w 2232436"/>
                <a:gd name="connsiteY3-56" fmla="*/ 552893 h 1105786"/>
                <a:gd name="connsiteX4-57" fmla="*/ 1531279 w 2232436"/>
                <a:gd name="connsiteY4-58" fmla="*/ 1105786 h 1105786"/>
                <a:gd name="connsiteX5-59" fmla="*/ 1531279 w 2232436"/>
                <a:gd name="connsiteY5-60" fmla="*/ 878757 h 1105786"/>
                <a:gd name="connsiteX6-61" fmla="*/ 0 w 2232436"/>
                <a:gd name="connsiteY6-62" fmla="*/ 878757 h 1105786"/>
                <a:gd name="connsiteX7-63" fmla="*/ 0 w 2232436"/>
                <a:gd name="connsiteY7-64" fmla="*/ 227029 h 1105786"/>
                <a:gd name="connsiteX0-65" fmla="*/ 42530 w 2274966"/>
                <a:gd name="connsiteY0-66" fmla="*/ 227029 h 1105786"/>
                <a:gd name="connsiteX1-67" fmla="*/ 1573809 w 2274966"/>
                <a:gd name="connsiteY1-68" fmla="*/ 227029 h 1105786"/>
                <a:gd name="connsiteX2-69" fmla="*/ 1573809 w 2274966"/>
                <a:gd name="connsiteY2-70" fmla="*/ 0 h 1105786"/>
                <a:gd name="connsiteX3-71" fmla="*/ 2274966 w 2274966"/>
                <a:gd name="connsiteY3-72" fmla="*/ 552893 h 1105786"/>
                <a:gd name="connsiteX4-73" fmla="*/ 1573809 w 2274966"/>
                <a:gd name="connsiteY4-74" fmla="*/ 1105786 h 1105786"/>
                <a:gd name="connsiteX5-75" fmla="*/ 1573809 w 2274966"/>
                <a:gd name="connsiteY5-76" fmla="*/ 878757 h 1105786"/>
                <a:gd name="connsiteX6-77" fmla="*/ 42530 w 2274966"/>
                <a:gd name="connsiteY6-78" fmla="*/ 878757 h 1105786"/>
                <a:gd name="connsiteX7-79" fmla="*/ 42530 w 2274966"/>
                <a:gd name="connsiteY7-80" fmla="*/ 227029 h 1105786"/>
                <a:gd name="connsiteX0-81" fmla="*/ 60394 w 2292830"/>
                <a:gd name="connsiteY0-82" fmla="*/ 227029 h 1105786"/>
                <a:gd name="connsiteX1-83" fmla="*/ 1591673 w 2292830"/>
                <a:gd name="connsiteY1-84" fmla="*/ 227029 h 1105786"/>
                <a:gd name="connsiteX2-85" fmla="*/ 1591673 w 2292830"/>
                <a:gd name="connsiteY2-86" fmla="*/ 0 h 1105786"/>
                <a:gd name="connsiteX3-87" fmla="*/ 2292830 w 2292830"/>
                <a:gd name="connsiteY3-88" fmla="*/ 552893 h 1105786"/>
                <a:gd name="connsiteX4-89" fmla="*/ 1591673 w 2292830"/>
                <a:gd name="connsiteY4-90" fmla="*/ 1105786 h 1105786"/>
                <a:gd name="connsiteX5-91" fmla="*/ 1591673 w 2292830"/>
                <a:gd name="connsiteY5-92" fmla="*/ 878757 h 1105786"/>
                <a:gd name="connsiteX6-93" fmla="*/ 60394 w 2292830"/>
                <a:gd name="connsiteY6-94" fmla="*/ 878757 h 1105786"/>
                <a:gd name="connsiteX7-95" fmla="*/ 60394 w 2292830"/>
                <a:gd name="connsiteY7-96" fmla="*/ 227029 h 1105786"/>
                <a:gd name="connsiteX0-97" fmla="*/ 60394 w 2292830"/>
                <a:gd name="connsiteY0-98" fmla="*/ 227029 h 1105786"/>
                <a:gd name="connsiteX1-99" fmla="*/ 1591673 w 2292830"/>
                <a:gd name="connsiteY1-100" fmla="*/ 227029 h 1105786"/>
                <a:gd name="connsiteX2-101" fmla="*/ 1591673 w 2292830"/>
                <a:gd name="connsiteY2-102" fmla="*/ 0 h 1105786"/>
                <a:gd name="connsiteX3-103" fmla="*/ 2292830 w 2292830"/>
                <a:gd name="connsiteY3-104" fmla="*/ 552893 h 1105786"/>
                <a:gd name="connsiteX4-105" fmla="*/ 1591673 w 2292830"/>
                <a:gd name="connsiteY4-106" fmla="*/ 1105786 h 1105786"/>
                <a:gd name="connsiteX5-107" fmla="*/ 1591673 w 2292830"/>
                <a:gd name="connsiteY5-108" fmla="*/ 878757 h 1105786"/>
                <a:gd name="connsiteX6-109" fmla="*/ 60394 w 2292830"/>
                <a:gd name="connsiteY6-110" fmla="*/ 878757 h 1105786"/>
                <a:gd name="connsiteX7-111" fmla="*/ 60394 w 2292830"/>
                <a:gd name="connsiteY7-112" fmla="*/ 227029 h 1105786"/>
                <a:gd name="connsiteX0-113" fmla="*/ 60394 w 2292830"/>
                <a:gd name="connsiteY0-114" fmla="*/ 227029 h 1105786"/>
                <a:gd name="connsiteX1-115" fmla="*/ 1591673 w 2292830"/>
                <a:gd name="connsiteY1-116" fmla="*/ 227029 h 1105786"/>
                <a:gd name="connsiteX2-117" fmla="*/ 1591673 w 2292830"/>
                <a:gd name="connsiteY2-118" fmla="*/ 0 h 1105786"/>
                <a:gd name="connsiteX3-119" fmla="*/ 2292830 w 2292830"/>
                <a:gd name="connsiteY3-120" fmla="*/ 552893 h 1105786"/>
                <a:gd name="connsiteX4-121" fmla="*/ 1591673 w 2292830"/>
                <a:gd name="connsiteY4-122" fmla="*/ 1105786 h 1105786"/>
                <a:gd name="connsiteX5-123" fmla="*/ 1591673 w 2292830"/>
                <a:gd name="connsiteY5-124" fmla="*/ 878757 h 1105786"/>
                <a:gd name="connsiteX6-125" fmla="*/ 60394 w 2292830"/>
                <a:gd name="connsiteY6-126" fmla="*/ 878757 h 1105786"/>
                <a:gd name="connsiteX7-127" fmla="*/ 60394 w 2292830"/>
                <a:gd name="connsiteY7-128" fmla="*/ 227029 h 11057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292830" h="1105786">
                  <a:moveTo>
                    <a:pt x="60394" y="227029"/>
                  </a:moveTo>
                  <a:cubicBezTo>
                    <a:pt x="592085" y="88806"/>
                    <a:pt x="1006819" y="407782"/>
                    <a:pt x="1591673" y="227029"/>
                  </a:cubicBezTo>
                  <a:lnTo>
                    <a:pt x="1591673" y="0"/>
                  </a:lnTo>
                  <a:cubicBezTo>
                    <a:pt x="1867922" y="354419"/>
                    <a:pt x="2059111" y="368595"/>
                    <a:pt x="2292830" y="552893"/>
                  </a:cubicBezTo>
                  <a:cubicBezTo>
                    <a:pt x="2059111" y="737191"/>
                    <a:pt x="1761597" y="878958"/>
                    <a:pt x="1591673" y="1105786"/>
                  </a:cubicBezTo>
                  <a:lnTo>
                    <a:pt x="1591673" y="878757"/>
                  </a:lnTo>
                  <a:cubicBezTo>
                    <a:pt x="1113145" y="666106"/>
                    <a:pt x="538922" y="1038246"/>
                    <a:pt x="60394" y="878757"/>
                  </a:cubicBezTo>
                  <a:cubicBezTo>
                    <a:pt x="-35299" y="640249"/>
                    <a:pt x="-3402" y="444272"/>
                    <a:pt x="60394" y="227029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75" dirty="0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9076655" y="4117255"/>
              <a:ext cx="347130" cy="333832"/>
              <a:chOff x="2607983" y="4241292"/>
              <a:chExt cx="490600" cy="471805"/>
            </a:xfrm>
            <a:solidFill>
              <a:srgbClr val="D82229"/>
            </a:solidFill>
            <a:effectLst/>
          </p:grpSpPr>
          <p:sp>
            <p:nvSpPr>
              <p:cNvPr id="8" name="Oval 131"/>
              <p:cNvSpPr>
                <a:spLocks noChangeArrowheads="1"/>
              </p:cNvSpPr>
              <p:nvPr/>
            </p:nvSpPr>
            <p:spPr bwMode="auto">
              <a:xfrm>
                <a:off x="2742898" y="4241292"/>
                <a:ext cx="220770" cy="223595"/>
              </a:xfrm>
              <a:prstGeom prst="ellipse">
                <a:avLst/>
              </a:prstGeom>
              <a:solidFill>
                <a:srgbClr val="F9F8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134"/>
              <p:cNvSpPr/>
              <p:nvPr/>
            </p:nvSpPr>
            <p:spPr bwMode="auto">
              <a:xfrm>
                <a:off x="2607983" y="4499759"/>
                <a:ext cx="490600" cy="213338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4336541" y="2474761"/>
            <a:ext cx="1947475" cy="938673"/>
            <a:chOff x="5873906" y="3676722"/>
            <a:chExt cx="2649793" cy="1277186"/>
          </a:xfrm>
        </p:grpSpPr>
        <p:sp>
          <p:nvSpPr>
            <p:cNvPr id="11" name="Right Arrow 8"/>
            <p:cNvSpPr/>
            <p:nvPr/>
          </p:nvSpPr>
          <p:spPr>
            <a:xfrm>
              <a:off x="5873906" y="3676722"/>
              <a:ext cx="2649793" cy="1277186"/>
            </a:xfrm>
            <a:custGeom>
              <a:avLst/>
              <a:gdLst>
                <a:gd name="connsiteX0" fmla="*/ 0 w 2232436"/>
                <a:gd name="connsiteY0" fmla="*/ 227029 h 1105786"/>
                <a:gd name="connsiteX1" fmla="*/ 1531279 w 2232436"/>
                <a:gd name="connsiteY1" fmla="*/ 227029 h 1105786"/>
                <a:gd name="connsiteX2" fmla="*/ 1531279 w 2232436"/>
                <a:gd name="connsiteY2" fmla="*/ 0 h 1105786"/>
                <a:gd name="connsiteX3" fmla="*/ 2232436 w 2232436"/>
                <a:gd name="connsiteY3" fmla="*/ 552893 h 1105786"/>
                <a:gd name="connsiteX4" fmla="*/ 1531279 w 2232436"/>
                <a:gd name="connsiteY4" fmla="*/ 1105786 h 1105786"/>
                <a:gd name="connsiteX5" fmla="*/ 1531279 w 2232436"/>
                <a:gd name="connsiteY5" fmla="*/ 878757 h 1105786"/>
                <a:gd name="connsiteX6" fmla="*/ 0 w 2232436"/>
                <a:gd name="connsiteY6" fmla="*/ 878757 h 1105786"/>
                <a:gd name="connsiteX7" fmla="*/ 0 w 2232436"/>
                <a:gd name="connsiteY7" fmla="*/ 227029 h 1105786"/>
                <a:gd name="connsiteX0-1" fmla="*/ 0 w 2232436"/>
                <a:gd name="connsiteY0-2" fmla="*/ 227029 h 1105786"/>
                <a:gd name="connsiteX1-3" fmla="*/ 1531279 w 2232436"/>
                <a:gd name="connsiteY1-4" fmla="*/ 227029 h 1105786"/>
                <a:gd name="connsiteX2-5" fmla="*/ 1531279 w 2232436"/>
                <a:gd name="connsiteY2-6" fmla="*/ 0 h 1105786"/>
                <a:gd name="connsiteX3-7" fmla="*/ 2232436 w 2232436"/>
                <a:gd name="connsiteY3-8" fmla="*/ 552893 h 1105786"/>
                <a:gd name="connsiteX4-9" fmla="*/ 1531279 w 2232436"/>
                <a:gd name="connsiteY4-10" fmla="*/ 1105786 h 1105786"/>
                <a:gd name="connsiteX5-11" fmla="*/ 1531279 w 2232436"/>
                <a:gd name="connsiteY5-12" fmla="*/ 878757 h 1105786"/>
                <a:gd name="connsiteX6-13" fmla="*/ 0 w 2232436"/>
                <a:gd name="connsiteY6-14" fmla="*/ 878757 h 1105786"/>
                <a:gd name="connsiteX7-15" fmla="*/ 0 w 2232436"/>
                <a:gd name="connsiteY7-16" fmla="*/ 227029 h 1105786"/>
                <a:gd name="connsiteX0-17" fmla="*/ 0 w 2232436"/>
                <a:gd name="connsiteY0-18" fmla="*/ 227029 h 1105786"/>
                <a:gd name="connsiteX1-19" fmla="*/ 1531279 w 2232436"/>
                <a:gd name="connsiteY1-20" fmla="*/ 227029 h 1105786"/>
                <a:gd name="connsiteX2-21" fmla="*/ 1531279 w 2232436"/>
                <a:gd name="connsiteY2-22" fmla="*/ 0 h 1105786"/>
                <a:gd name="connsiteX3-23" fmla="*/ 2232436 w 2232436"/>
                <a:gd name="connsiteY3-24" fmla="*/ 552893 h 1105786"/>
                <a:gd name="connsiteX4-25" fmla="*/ 1531279 w 2232436"/>
                <a:gd name="connsiteY4-26" fmla="*/ 1105786 h 1105786"/>
                <a:gd name="connsiteX5-27" fmla="*/ 1531279 w 2232436"/>
                <a:gd name="connsiteY5-28" fmla="*/ 878757 h 1105786"/>
                <a:gd name="connsiteX6-29" fmla="*/ 0 w 2232436"/>
                <a:gd name="connsiteY6-30" fmla="*/ 878757 h 1105786"/>
                <a:gd name="connsiteX7-31" fmla="*/ 0 w 2232436"/>
                <a:gd name="connsiteY7-32" fmla="*/ 227029 h 1105786"/>
                <a:gd name="connsiteX0-33" fmla="*/ 0 w 2232436"/>
                <a:gd name="connsiteY0-34" fmla="*/ 227029 h 1105786"/>
                <a:gd name="connsiteX1-35" fmla="*/ 1531279 w 2232436"/>
                <a:gd name="connsiteY1-36" fmla="*/ 227029 h 1105786"/>
                <a:gd name="connsiteX2-37" fmla="*/ 1531279 w 2232436"/>
                <a:gd name="connsiteY2-38" fmla="*/ 0 h 1105786"/>
                <a:gd name="connsiteX3-39" fmla="*/ 2232436 w 2232436"/>
                <a:gd name="connsiteY3-40" fmla="*/ 552893 h 1105786"/>
                <a:gd name="connsiteX4-41" fmla="*/ 1531279 w 2232436"/>
                <a:gd name="connsiteY4-42" fmla="*/ 1105786 h 1105786"/>
                <a:gd name="connsiteX5-43" fmla="*/ 1531279 w 2232436"/>
                <a:gd name="connsiteY5-44" fmla="*/ 878757 h 1105786"/>
                <a:gd name="connsiteX6-45" fmla="*/ 0 w 2232436"/>
                <a:gd name="connsiteY6-46" fmla="*/ 878757 h 1105786"/>
                <a:gd name="connsiteX7-47" fmla="*/ 0 w 2232436"/>
                <a:gd name="connsiteY7-48" fmla="*/ 227029 h 1105786"/>
                <a:gd name="connsiteX0-49" fmla="*/ 0 w 2232436"/>
                <a:gd name="connsiteY0-50" fmla="*/ 227029 h 1105786"/>
                <a:gd name="connsiteX1-51" fmla="*/ 1531279 w 2232436"/>
                <a:gd name="connsiteY1-52" fmla="*/ 227029 h 1105786"/>
                <a:gd name="connsiteX2-53" fmla="*/ 1531279 w 2232436"/>
                <a:gd name="connsiteY2-54" fmla="*/ 0 h 1105786"/>
                <a:gd name="connsiteX3-55" fmla="*/ 2232436 w 2232436"/>
                <a:gd name="connsiteY3-56" fmla="*/ 552893 h 1105786"/>
                <a:gd name="connsiteX4-57" fmla="*/ 1531279 w 2232436"/>
                <a:gd name="connsiteY4-58" fmla="*/ 1105786 h 1105786"/>
                <a:gd name="connsiteX5-59" fmla="*/ 1531279 w 2232436"/>
                <a:gd name="connsiteY5-60" fmla="*/ 878757 h 1105786"/>
                <a:gd name="connsiteX6-61" fmla="*/ 0 w 2232436"/>
                <a:gd name="connsiteY6-62" fmla="*/ 878757 h 1105786"/>
                <a:gd name="connsiteX7-63" fmla="*/ 0 w 2232436"/>
                <a:gd name="connsiteY7-64" fmla="*/ 227029 h 1105786"/>
                <a:gd name="connsiteX0-65" fmla="*/ 42530 w 2274966"/>
                <a:gd name="connsiteY0-66" fmla="*/ 227029 h 1105786"/>
                <a:gd name="connsiteX1-67" fmla="*/ 1573809 w 2274966"/>
                <a:gd name="connsiteY1-68" fmla="*/ 227029 h 1105786"/>
                <a:gd name="connsiteX2-69" fmla="*/ 1573809 w 2274966"/>
                <a:gd name="connsiteY2-70" fmla="*/ 0 h 1105786"/>
                <a:gd name="connsiteX3-71" fmla="*/ 2274966 w 2274966"/>
                <a:gd name="connsiteY3-72" fmla="*/ 552893 h 1105786"/>
                <a:gd name="connsiteX4-73" fmla="*/ 1573809 w 2274966"/>
                <a:gd name="connsiteY4-74" fmla="*/ 1105786 h 1105786"/>
                <a:gd name="connsiteX5-75" fmla="*/ 1573809 w 2274966"/>
                <a:gd name="connsiteY5-76" fmla="*/ 878757 h 1105786"/>
                <a:gd name="connsiteX6-77" fmla="*/ 42530 w 2274966"/>
                <a:gd name="connsiteY6-78" fmla="*/ 878757 h 1105786"/>
                <a:gd name="connsiteX7-79" fmla="*/ 42530 w 2274966"/>
                <a:gd name="connsiteY7-80" fmla="*/ 227029 h 1105786"/>
                <a:gd name="connsiteX0-81" fmla="*/ 60394 w 2292830"/>
                <a:gd name="connsiteY0-82" fmla="*/ 227029 h 1105786"/>
                <a:gd name="connsiteX1-83" fmla="*/ 1591673 w 2292830"/>
                <a:gd name="connsiteY1-84" fmla="*/ 227029 h 1105786"/>
                <a:gd name="connsiteX2-85" fmla="*/ 1591673 w 2292830"/>
                <a:gd name="connsiteY2-86" fmla="*/ 0 h 1105786"/>
                <a:gd name="connsiteX3-87" fmla="*/ 2292830 w 2292830"/>
                <a:gd name="connsiteY3-88" fmla="*/ 552893 h 1105786"/>
                <a:gd name="connsiteX4-89" fmla="*/ 1591673 w 2292830"/>
                <a:gd name="connsiteY4-90" fmla="*/ 1105786 h 1105786"/>
                <a:gd name="connsiteX5-91" fmla="*/ 1591673 w 2292830"/>
                <a:gd name="connsiteY5-92" fmla="*/ 878757 h 1105786"/>
                <a:gd name="connsiteX6-93" fmla="*/ 60394 w 2292830"/>
                <a:gd name="connsiteY6-94" fmla="*/ 878757 h 1105786"/>
                <a:gd name="connsiteX7-95" fmla="*/ 60394 w 2292830"/>
                <a:gd name="connsiteY7-96" fmla="*/ 227029 h 1105786"/>
                <a:gd name="connsiteX0-97" fmla="*/ 60394 w 2292830"/>
                <a:gd name="connsiteY0-98" fmla="*/ 227029 h 1105786"/>
                <a:gd name="connsiteX1-99" fmla="*/ 1591673 w 2292830"/>
                <a:gd name="connsiteY1-100" fmla="*/ 227029 h 1105786"/>
                <a:gd name="connsiteX2-101" fmla="*/ 1591673 w 2292830"/>
                <a:gd name="connsiteY2-102" fmla="*/ 0 h 1105786"/>
                <a:gd name="connsiteX3-103" fmla="*/ 2292830 w 2292830"/>
                <a:gd name="connsiteY3-104" fmla="*/ 552893 h 1105786"/>
                <a:gd name="connsiteX4-105" fmla="*/ 1591673 w 2292830"/>
                <a:gd name="connsiteY4-106" fmla="*/ 1105786 h 1105786"/>
                <a:gd name="connsiteX5-107" fmla="*/ 1591673 w 2292830"/>
                <a:gd name="connsiteY5-108" fmla="*/ 878757 h 1105786"/>
                <a:gd name="connsiteX6-109" fmla="*/ 60394 w 2292830"/>
                <a:gd name="connsiteY6-110" fmla="*/ 878757 h 1105786"/>
                <a:gd name="connsiteX7-111" fmla="*/ 60394 w 2292830"/>
                <a:gd name="connsiteY7-112" fmla="*/ 227029 h 1105786"/>
                <a:gd name="connsiteX0-113" fmla="*/ 60394 w 2292830"/>
                <a:gd name="connsiteY0-114" fmla="*/ 227029 h 1105786"/>
                <a:gd name="connsiteX1-115" fmla="*/ 1591673 w 2292830"/>
                <a:gd name="connsiteY1-116" fmla="*/ 227029 h 1105786"/>
                <a:gd name="connsiteX2-117" fmla="*/ 1591673 w 2292830"/>
                <a:gd name="connsiteY2-118" fmla="*/ 0 h 1105786"/>
                <a:gd name="connsiteX3-119" fmla="*/ 2292830 w 2292830"/>
                <a:gd name="connsiteY3-120" fmla="*/ 552893 h 1105786"/>
                <a:gd name="connsiteX4-121" fmla="*/ 1591673 w 2292830"/>
                <a:gd name="connsiteY4-122" fmla="*/ 1105786 h 1105786"/>
                <a:gd name="connsiteX5-123" fmla="*/ 1591673 w 2292830"/>
                <a:gd name="connsiteY5-124" fmla="*/ 878757 h 1105786"/>
                <a:gd name="connsiteX6-125" fmla="*/ 60394 w 2292830"/>
                <a:gd name="connsiteY6-126" fmla="*/ 878757 h 1105786"/>
                <a:gd name="connsiteX7-127" fmla="*/ 60394 w 2292830"/>
                <a:gd name="connsiteY7-128" fmla="*/ 227029 h 11057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292830" h="1105786">
                  <a:moveTo>
                    <a:pt x="60394" y="227029"/>
                  </a:moveTo>
                  <a:cubicBezTo>
                    <a:pt x="592085" y="88806"/>
                    <a:pt x="1006819" y="407782"/>
                    <a:pt x="1591673" y="227029"/>
                  </a:cubicBezTo>
                  <a:lnTo>
                    <a:pt x="1591673" y="0"/>
                  </a:lnTo>
                  <a:cubicBezTo>
                    <a:pt x="1867922" y="354419"/>
                    <a:pt x="2059111" y="368595"/>
                    <a:pt x="2292830" y="552893"/>
                  </a:cubicBezTo>
                  <a:cubicBezTo>
                    <a:pt x="2059111" y="737191"/>
                    <a:pt x="1761597" y="878958"/>
                    <a:pt x="1591673" y="1105786"/>
                  </a:cubicBezTo>
                  <a:lnTo>
                    <a:pt x="1591673" y="878757"/>
                  </a:lnTo>
                  <a:cubicBezTo>
                    <a:pt x="1113145" y="666106"/>
                    <a:pt x="538922" y="1038246"/>
                    <a:pt x="60394" y="878757"/>
                  </a:cubicBezTo>
                  <a:cubicBezTo>
                    <a:pt x="-35299" y="640249"/>
                    <a:pt x="-3402" y="444272"/>
                    <a:pt x="60394" y="227029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75" dirty="0"/>
            </a:p>
          </p:txBody>
        </p:sp>
        <p:grpSp>
          <p:nvGrpSpPr>
            <p:cNvPr id="12" name="组合 11"/>
            <p:cNvGrpSpPr>
              <a:grpSpLocks noChangeAspect="1"/>
            </p:cNvGrpSpPr>
            <p:nvPr/>
          </p:nvGrpSpPr>
          <p:grpSpPr>
            <a:xfrm>
              <a:off x="7138246" y="4099867"/>
              <a:ext cx="326366" cy="351220"/>
              <a:chOff x="7005429" y="4859473"/>
              <a:chExt cx="466184" cy="501686"/>
            </a:xfrm>
            <a:solidFill>
              <a:srgbClr val="FFFFFF"/>
            </a:solidFill>
            <a:effectLst/>
          </p:grpSpPr>
          <p:sp>
            <p:nvSpPr>
              <p:cNvPr id="13" name="Freeform 154"/>
              <p:cNvSpPr/>
              <p:nvPr/>
            </p:nvSpPr>
            <p:spPr bwMode="auto">
              <a:xfrm>
                <a:off x="7146499" y="5285485"/>
                <a:ext cx="50449" cy="46712"/>
              </a:xfrm>
              <a:custGeom>
                <a:avLst/>
                <a:gdLst>
                  <a:gd name="T0" fmla="*/ 16 w 23"/>
                  <a:gd name="T1" fmla="*/ 0 h 21"/>
                  <a:gd name="T2" fmla="*/ 16 w 23"/>
                  <a:gd name="T3" fmla="*/ 4 h 21"/>
                  <a:gd name="T4" fmla="*/ 19 w 23"/>
                  <a:gd name="T5" fmla="*/ 11 h 21"/>
                  <a:gd name="T6" fmla="*/ 10 w 23"/>
                  <a:gd name="T7" fmla="*/ 17 h 21"/>
                  <a:gd name="T8" fmla="*/ 4 w 23"/>
                  <a:gd name="T9" fmla="*/ 9 h 21"/>
                  <a:gd name="T10" fmla="*/ 6 w 23"/>
                  <a:gd name="T11" fmla="*/ 5 h 21"/>
                  <a:gd name="T12" fmla="*/ 6 w 23"/>
                  <a:gd name="T13" fmla="*/ 0 h 21"/>
                  <a:gd name="T14" fmla="*/ 0 w 23"/>
                  <a:gd name="T15" fmla="*/ 10 h 21"/>
                  <a:gd name="T16" fmla="*/ 11 w 23"/>
                  <a:gd name="T17" fmla="*/ 21 h 21"/>
                  <a:gd name="T18" fmla="*/ 23 w 23"/>
                  <a:gd name="T19" fmla="*/ 10 h 21"/>
                  <a:gd name="T20" fmla="*/ 16 w 23"/>
                  <a:gd name="T2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" h="21">
                    <a:moveTo>
                      <a:pt x="16" y="0"/>
                    </a:moveTo>
                    <a:cubicBezTo>
                      <a:pt x="16" y="4"/>
                      <a:pt x="16" y="4"/>
                      <a:pt x="16" y="4"/>
                    </a:cubicBezTo>
                    <a:cubicBezTo>
                      <a:pt x="18" y="5"/>
                      <a:pt x="19" y="8"/>
                      <a:pt x="19" y="11"/>
                    </a:cubicBezTo>
                    <a:cubicBezTo>
                      <a:pt x="18" y="15"/>
                      <a:pt x="15" y="18"/>
                      <a:pt x="10" y="17"/>
                    </a:cubicBezTo>
                    <a:cubicBezTo>
                      <a:pt x="6" y="17"/>
                      <a:pt x="3" y="13"/>
                      <a:pt x="4" y="9"/>
                    </a:cubicBezTo>
                    <a:cubicBezTo>
                      <a:pt x="4" y="7"/>
                      <a:pt x="5" y="6"/>
                      <a:pt x="6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2"/>
                      <a:pt x="0" y="6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8" y="21"/>
                      <a:pt x="23" y="16"/>
                      <a:pt x="23" y="10"/>
                    </a:cubicBezTo>
                    <a:cubicBezTo>
                      <a:pt x="23" y="5"/>
                      <a:pt x="20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Rectangle 155"/>
              <p:cNvSpPr>
                <a:spLocks noChangeArrowheads="1"/>
              </p:cNvSpPr>
              <p:nvPr/>
            </p:nvSpPr>
            <p:spPr bwMode="auto">
              <a:xfrm>
                <a:off x="7166118" y="5278945"/>
                <a:ext cx="9342" cy="3269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56"/>
              <p:cNvSpPr>
                <a:spLocks noEditPoints="1"/>
              </p:cNvSpPr>
              <p:nvPr/>
            </p:nvSpPr>
            <p:spPr bwMode="auto">
              <a:xfrm>
                <a:off x="7044667" y="4940751"/>
                <a:ext cx="260652" cy="260652"/>
              </a:xfrm>
              <a:custGeom>
                <a:avLst/>
                <a:gdLst>
                  <a:gd name="T0" fmla="*/ 24 w 118"/>
                  <a:gd name="T1" fmla="*/ 19 h 118"/>
                  <a:gd name="T2" fmla="*/ 19 w 118"/>
                  <a:gd name="T3" fmla="*/ 94 h 118"/>
                  <a:gd name="T4" fmla="*/ 94 w 118"/>
                  <a:gd name="T5" fmla="*/ 99 h 118"/>
                  <a:gd name="T6" fmla="*/ 99 w 118"/>
                  <a:gd name="T7" fmla="*/ 24 h 118"/>
                  <a:gd name="T8" fmla="*/ 24 w 118"/>
                  <a:gd name="T9" fmla="*/ 19 h 118"/>
                  <a:gd name="T10" fmla="*/ 64 w 118"/>
                  <a:gd name="T11" fmla="*/ 84 h 118"/>
                  <a:gd name="T12" fmla="*/ 64 w 118"/>
                  <a:gd name="T13" fmla="*/ 93 h 118"/>
                  <a:gd name="T14" fmla="*/ 56 w 118"/>
                  <a:gd name="T15" fmla="*/ 93 h 118"/>
                  <a:gd name="T16" fmla="*/ 56 w 118"/>
                  <a:gd name="T17" fmla="*/ 85 h 118"/>
                  <a:gd name="T18" fmla="*/ 41 w 118"/>
                  <a:gd name="T19" fmla="*/ 81 h 118"/>
                  <a:gd name="T20" fmla="*/ 43 w 118"/>
                  <a:gd name="T21" fmla="*/ 71 h 118"/>
                  <a:gd name="T22" fmla="*/ 58 w 118"/>
                  <a:gd name="T23" fmla="*/ 75 h 118"/>
                  <a:gd name="T24" fmla="*/ 66 w 118"/>
                  <a:gd name="T25" fmla="*/ 70 h 118"/>
                  <a:gd name="T26" fmla="*/ 57 w 118"/>
                  <a:gd name="T27" fmla="*/ 62 h 118"/>
                  <a:gd name="T28" fmla="*/ 41 w 118"/>
                  <a:gd name="T29" fmla="*/ 46 h 118"/>
                  <a:gd name="T30" fmla="*/ 56 w 118"/>
                  <a:gd name="T31" fmla="*/ 31 h 118"/>
                  <a:gd name="T32" fmla="*/ 56 w 118"/>
                  <a:gd name="T33" fmla="*/ 23 h 118"/>
                  <a:gd name="T34" fmla="*/ 64 w 118"/>
                  <a:gd name="T35" fmla="*/ 23 h 118"/>
                  <a:gd name="T36" fmla="*/ 64 w 118"/>
                  <a:gd name="T37" fmla="*/ 30 h 118"/>
                  <a:gd name="T38" fmla="*/ 77 w 118"/>
                  <a:gd name="T39" fmla="*/ 33 h 118"/>
                  <a:gd name="T40" fmla="*/ 74 w 118"/>
                  <a:gd name="T41" fmla="*/ 43 h 118"/>
                  <a:gd name="T42" fmla="*/ 62 w 118"/>
                  <a:gd name="T43" fmla="*/ 40 h 118"/>
                  <a:gd name="T44" fmla="*/ 55 w 118"/>
                  <a:gd name="T45" fmla="*/ 45 h 118"/>
                  <a:gd name="T46" fmla="*/ 65 w 118"/>
                  <a:gd name="T47" fmla="*/ 52 h 118"/>
                  <a:gd name="T48" fmla="*/ 79 w 118"/>
                  <a:gd name="T49" fmla="*/ 69 h 118"/>
                  <a:gd name="T50" fmla="*/ 64 w 118"/>
                  <a:gd name="T51" fmla="*/ 8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8" h="118">
                    <a:moveTo>
                      <a:pt x="24" y="19"/>
                    </a:moveTo>
                    <a:cubicBezTo>
                      <a:pt x="2" y="39"/>
                      <a:pt x="0" y="72"/>
                      <a:pt x="19" y="94"/>
                    </a:cubicBezTo>
                    <a:cubicBezTo>
                      <a:pt x="38" y="116"/>
                      <a:pt x="72" y="118"/>
                      <a:pt x="94" y="99"/>
                    </a:cubicBezTo>
                    <a:cubicBezTo>
                      <a:pt x="115" y="79"/>
                      <a:pt x="118" y="46"/>
                      <a:pt x="99" y="24"/>
                    </a:cubicBezTo>
                    <a:cubicBezTo>
                      <a:pt x="79" y="2"/>
                      <a:pt x="46" y="0"/>
                      <a:pt x="24" y="19"/>
                    </a:cubicBezTo>
                    <a:close/>
                    <a:moveTo>
                      <a:pt x="64" y="84"/>
                    </a:moveTo>
                    <a:cubicBezTo>
                      <a:pt x="64" y="93"/>
                      <a:pt x="64" y="93"/>
                      <a:pt x="64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85"/>
                      <a:pt x="56" y="85"/>
                      <a:pt x="56" y="85"/>
                    </a:cubicBezTo>
                    <a:cubicBezTo>
                      <a:pt x="50" y="85"/>
                      <a:pt x="44" y="83"/>
                      <a:pt x="41" y="8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7" y="73"/>
                      <a:pt x="52" y="75"/>
                      <a:pt x="58" y="75"/>
                    </a:cubicBezTo>
                    <a:cubicBezTo>
                      <a:pt x="63" y="75"/>
                      <a:pt x="66" y="73"/>
                      <a:pt x="66" y="70"/>
                    </a:cubicBezTo>
                    <a:cubicBezTo>
                      <a:pt x="66" y="66"/>
                      <a:pt x="63" y="64"/>
                      <a:pt x="57" y="62"/>
                    </a:cubicBezTo>
                    <a:cubicBezTo>
                      <a:pt x="48" y="59"/>
                      <a:pt x="41" y="55"/>
                      <a:pt x="41" y="46"/>
                    </a:cubicBezTo>
                    <a:cubicBezTo>
                      <a:pt x="41" y="39"/>
                      <a:pt x="47" y="33"/>
                      <a:pt x="56" y="31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70" y="30"/>
                      <a:pt x="74" y="32"/>
                      <a:pt x="77" y="3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2" y="42"/>
                      <a:pt x="68" y="40"/>
                      <a:pt x="62" y="40"/>
                    </a:cubicBezTo>
                    <a:cubicBezTo>
                      <a:pt x="56" y="40"/>
                      <a:pt x="55" y="42"/>
                      <a:pt x="55" y="45"/>
                    </a:cubicBezTo>
                    <a:cubicBezTo>
                      <a:pt x="55" y="48"/>
                      <a:pt x="58" y="50"/>
                      <a:pt x="65" y="52"/>
                    </a:cubicBezTo>
                    <a:cubicBezTo>
                      <a:pt x="75" y="56"/>
                      <a:pt x="79" y="61"/>
                      <a:pt x="79" y="69"/>
                    </a:cubicBezTo>
                    <a:cubicBezTo>
                      <a:pt x="79" y="76"/>
                      <a:pt x="74" y="83"/>
                      <a:pt x="64" y="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57"/>
              <p:cNvSpPr>
                <a:spLocks noEditPoints="1"/>
              </p:cNvSpPr>
              <p:nvPr/>
            </p:nvSpPr>
            <p:spPr bwMode="auto">
              <a:xfrm>
                <a:off x="7005429" y="4859473"/>
                <a:ext cx="338194" cy="501686"/>
              </a:xfrm>
              <a:custGeom>
                <a:avLst/>
                <a:gdLst>
                  <a:gd name="T0" fmla="*/ 138 w 153"/>
                  <a:gd name="T1" fmla="*/ 177 h 227"/>
                  <a:gd name="T2" fmla="*/ 16 w 153"/>
                  <a:gd name="T3" fmla="*/ 177 h 227"/>
                  <a:gd name="T4" fmla="*/ 16 w 153"/>
                  <a:gd name="T5" fmla="*/ 16 h 227"/>
                  <a:gd name="T6" fmla="*/ 138 w 153"/>
                  <a:gd name="T7" fmla="*/ 16 h 227"/>
                  <a:gd name="T8" fmla="*/ 138 w 153"/>
                  <a:gd name="T9" fmla="*/ 103 h 227"/>
                  <a:gd name="T10" fmla="*/ 139 w 153"/>
                  <a:gd name="T11" fmla="*/ 102 h 227"/>
                  <a:gd name="T12" fmla="*/ 153 w 153"/>
                  <a:gd name="T13" fmla="*/ 94 h 227"/>
                  <a:gd name="T14" fmla="*/ 153 w 153"/>
                  <a:gd name="T15" fmla="*/ 13 h 227"/>
                  <a:gd name="T16" fmla="*/ 141 w 153"/>
                  <a:gd name="T17" fmla="*/ 0 h 227"/>
                  <a:gd name="T18" fmla="*/ 12 w 153"/>
                  <a:gd name="T19" fmla="*/ 0 h 227"/>
                  <a:gd name="T20" fmla="*/ 0 w 153"/>
                  <a:gd name="T21" fmla="*/ 13 h 227"/>
                  <a:gd name="T22" fmla="*/ 0 w 153"/>
                  <a:gd name="T23" fmla="*/ 215 h 227"/>
                  <a:gd name="T24" fmla="*/ 12 w 153"/>
                  <a:gd name="T25" fmla="*/ 227 h 227"/>
                  <a:gd name="T26" fmla="*/ 141 w 153"/>
                  <a:gd name="T27" fmla="*/ 227 h 227"/>
                  <a:gd name="T28" fmla="*/ 153 w 153"/>
                  <a:gd name="T29" fmla="*/ 215 h 227"/>
                  <a:gd name="T30" fmla="*/ 153 w 153"/>
                  <a:gd name="T31" fmla="*/ 176 h 227"/>
                  <a:gd name="T32" fmla="*/ 138 w 153"/>
                  <a:gd name="T33" fmla="*/ 166 h 227"/>
                  <a:gd name="T34" fmla="*/ 138 w 153"/>
                  <a:gd name="T35" fmla="*/ 177 h 227"/>
                  <a:gd name="T36" fmla="*/ 75 w 153"/>
                  <a:gd name="T37" fmla="*/ 221 h 227"/>
                  <a:gd name="T38" fmla="*/ 56 w 153"/>
                  <a:gd name="T39" fmla="*/ 201 h 227"/>
                  <a:gd name="T40" fmla="*/ 75 w 153"/>
                  <a:gd name="T41" fmla="*/ 182 h 227"/>
                  <a:gd name="T42" fmla="*/ 95 w 153"/>
                  <a:gd name="T43" fmla="*/ 201 h 227"/>
                  <a:gd name="T44" fmla="*/ 75 w 153"/>
                  <a:gd name="T45" fmla="*/ 22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3" h="227">
                    <a:moveTo>
                      <a:pt x="138" y="177"/>
                    </a:moveTo>
                    <a:cubicBezTo>
                      <a:pt x="16" y="177"/>
                      <a:pt x="16" y="177"/>
                      <a:pt x="16" y="17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38" y="16"/>
                      <a:pt x="138" y="16"/>
                      <a:pt x="138" y="16"/>
                    </a:cubicBezTo>
                    <a:cubicBezTo>
                      <a:pt x="138" y="103"/>
                      <a:pt x="138" y="103"/>
                      <a:pt x="138" y="103"/>
                    </a:cubicBezTo>
                    <a:cubicBezTo>
                      <a:pt x="138" y="103"/>
                      <a:pt x="139" y="102"/>
                      <a:pt x="139" y="102"/>
                    </a:cubicBezTo>
                    <a:cubicBezTo>
                      <a:pt x="144" y="98"/>
                      <a:pt x="148" y="95"/>
                      <a:pt x="153" y="94"/>
                    </a:cubicBezTo>
                    <a:cubicBezTo>
                      <a:pt x="153" y="13"/>
                      <a:pt x="153" y="13"/>
                      <a:pt x="153" y="13"/>
                    </a:cubicBezTo>
                    <a:cubicBezTo>
                      <a:pt x="153" y="6"/>
                      <a:pt x="148" y="0"/>
                      <a:pt x="14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0" y="222"/>
                      <a:pt x="6" y="227"/>
                      <a:pt x="12" y="227"/>
                    </a:cubicBezTo>
                    <a:cubicBezTo>
                      <a:pt x="141" y="227"/>
                      <a:pt x="141" y="227"/>
                      <a:pt x="141" y="227"/>
                    </a:cubicBezTo>
                    <a:cubicBezTo>
                      <a:pt x="148" y="227"/>
                      <a:pt x="153" y="222"/>
                      <a:pt x="153" y="215"/>
                    </a:cubicBezTo>
                    <a:cubicBezTo>
                      <a:pt x="153" y="176"/>
                      <a:pt x="153" y="176"/>
                      <a:pt x="153" y="176"/>
                    </a:cubicBezTo>
                    <a:cubicBezTo>
                      <a:pt x="148" y="174"/>
                      <a:pt x="142" y="170"/>
                      <a:pt x="138" y="166"/>
                    </a:cubicBezTo>
                    <a:lnTo>
                      <a:pt x="138" y="177"/>
                    </a:lnTo>
                    <a:close/>
                    <a:moveTo>
                      <a:pt x="75" y="221"/>
                    </a:moveTo>
                    <a:cubicBezTo>
                      <a:pt x="65" y="221"/>
                      <a:pt x="56" y="212"/>
                      <a:pt x="56" y="201"/>
                    </a:cubicBezTo>
                    <a:cubicBezTo>
                      <a:pt x="56" y="191"/>
                      <a:pt x="65" y="182"/>
                      <a:pt x="75" y="182"/>
                    </a:cubicBezTo>
                    <a:cubicBezTo>
                      <a:pt x="86" y="182"/>
                      <a:pt x="95" y="191"/>
                      <a:pt x="95" y="201"/>
                    </a:cubicBezTo>
                    <a:cubicBezTo>
                      <a:pt x="95" y="212"/>
                      <a:pt x="86" y="221"/>
                      <a:pt x="75" y="2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58"/>
              <p:cNvSpPr>
                <a:spLocks noEditPoints="1"/>
              </p:cNvSpPr>
              <p:nvPr/>
            </p:nvSpPr>
            <p:spPr bwMode="auto">
              <a:xfrm>
                <a:off x="7281029" y="5062202"/>
                <a:ext cx="190584" cy="190584"/>
              </a:xfrm>
              <a:custGeom>
                <a:avLst/>
                <a:gdLst>
                  <a:gd name="T0" fmla="*/ 72 w 86"/>
                  <a:gd name="T1" fmla="*/ 17 h 86"/>
                  <a:gd name="T2" fmla="*/ 18 w 86"/>
                  <a:gd name="T3" fmla="*/ 14 h 86"/>
                  <a:gd name="T4" fmla="*/ 14 w 86"/>
                  <a:gd name="T5" fmla="*/ 68 h 86"/>
                  <a:gd name="T6" fmla="*/ 69 w 86"/>
                  <a:gd name="T7" fmla="*/ 72 h 86"/>
                  <a:gd name="T8" fmla="*/ 72 w 86"/>
                  <a:gd name="T9" fmla="*/ 17 h 86"/>
                  <a:gd name="T10" fmla="*/ 46 w 86"/>
                  <a:gd name="T11" fmla="*/ 63 h 86"/>
                  <a:gd name="T12" fmla="*/ 46 w 86"/>
                  <a:gd name="T13" fmla="*/ 70 h 86"/>
                  <a:gd name="T14" fmla="*/ 40 w 86"/>
                  <a:gd name="T15" fmla="*/ 70 h 86"/>
                  <a:gd name="T16" fmla="*/ 40 w 86"/>
                  <a:gd name="T17" fmla="*/ 64 h 86"/>
                  <a:gd name="T18" fmla="*/ 28 w 86"/>
                  <a:gd name="T19" fmla="*/ 61 h 86"/>
                  <a:gd name="T20" fmla="*/ 30 w 86"/>
                  <a:gd name="T21" fmla="*/ 53 h 86"/>
                  <a:gd name="T22" fmla="*/ 41 w 86"/>
                  <a:gd name="T23" fmla="*/ 56 h 86"/>
                  <a:gd name="T24" fmla="*/ 48 w 86"/>
                  <a:gd name="T25" fmla="*/ 52 h 86"/>
                  <a:gd name="T26" fmla="*/ 41 w 86"/>
                  <a:gd name="T27" fmla="*/ 46 h 86"/>
                  <a:gd name="T28" fmla="*/ 29 w 86"/>
                  <a:gd name="T29" fmla="*/ 34 h 86"/>
                  <a:gd name="T30" fmla="*/ 40 w 86"/>
                  <a:gd name="T31" fmla="*/ 22 h 86"/>
                  <a:gd name="T32" fmla="*/ 40 w 86"/>
                  <a:gd name="T33" fmla="*/ 15 h 86"/>
                  <a:gd name="T34" fmla="*/ 47 w 86"/>
                  <a:gd name="T35" fmla="*/ 15 h 86"/>
                  <a:gd name="T36" fmla="*/ 47 w 86"/>
                  <a:gd name="T37" fmla="*/ 21 h 86"/>
                  <a:gd name="T38" fmla="*/ 56 w 86"/>
                  <a:gd name="T39" fmla="*/ 23 h 86"/>
                  <a:gd name="T40" fmla="*/ 54 w 86"/>
                  <a:gd name="T41" fmla="*/ 31 h 86"/>
                  <a:gd name="T42" fmla="*/ 45 w 86"/>
                  <a:gd name="T43" fmla="*/ 29 h 86"/>
                  <a:gd name="T44" fmla="*/ 39 w 86"/>
                  <a:gd name="T45" fmla="*/ 32 h 86"/>
                  <a:gd name="T46" fmla="*/ 47 w 86"/>
                  <a:gd name="T47" fmla="*/ 38 h 86"/>
                  <a:gd name="T48" fmla="*/ 58 w 86"/>
                  <a:gd name="T49" fmla="*/ 51 h 86"/>
                  <a:gd name="T50" fmla="*/ 46 w 86"/>
                  <a:gd name="T51" fmla="*/ 6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86">
                    <a:moveTo>
                      <a:pt x="72" y="17"/>
                    </a:moveTo>
                    <a:cubicBezTo>
                      <a:pt x="58" y="1"/>
                      <a:pt x="34" y="0"/>
                      <a:pt x="18" y="14"/>
                    </a:cubicBezTo>
                    <a:cubicBezTo>
                      <a:pt x="2" y="28"/>
                      <a:pt x="0" y="52"/>
                      <a:pt x="14" y="68"/>
                    </a:cubicBezTo>
                    <a:cubicBezTo>
                      <a:pt x="28" y="84"/>
                      <a:pt x="53" y="86"/>
                      <a:pt x="69" y="72"/>
                    </a:cubicBezTo>
                    <a:cubicBezTo>
                      <a:pt x="85" y="58"/>
                      <a:pt x="86" y="33"/>
                      <a:pt x="72" y="17"/>
                    </a:cubicBezTo>
                    <a:close/>
                    <a:moveTo>
                      <a:pt x="46" y="63"/>
                    </a:moveTo>
                    <a:cubicBezTo>
                      <a:pt x="46" y="70"/>
                      <a:pt x="46" y="70"/>
                      <a:pt x="46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5" y="64"/>
                      <a:pt x="31" y="62"/>
                      <a:pt x="28" y="61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3" y="55"/>
                      <a:pt x="37" y="56"/>
                      <a:pt x="41" y="56"/>
                    </a:cubicBezTo>
                    <a:cubicBezTo>
                      <a:pt x="45" y="56"/>
                      <a:pt x="48" y="54"/>
                      <a:pt x="48" y="52"/>
                    </a:cubicBezTo>
                    <a:cubicBezTo>
                      <a:pt x="48" y="49"/>
                      <a:pt x="46" y="48"/>
                      <a:pt x="41" y="46"/>
                    </a:cubicBezTo>
                    <a:cubicBezTo>
                      <a:pt x="34" y="44"/>
                      <a:pt x="29" y="40"/>
                      <a:pt x="29" y="34"/>
                    </a:cubicBezTo>
                    <a:cubicBezTo>
                      <a:pt x="29" y="28"/>
                      <a:pt x="33" y="23"/>
                      <a:pt x="40" y="22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51" y="21"/>
                      <a:pt x="54" y="22"/>
                      <a:pt x="56" y="23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3" y="30"/>
                      <a:pt x="50" y="29"/>
                      <a:pt x="45" y="29"/>
                    </a:cubicBezTo>
                    <a:cubicBezTo>
                      <a:pt x="40" y="29"/>
                      <a:pt x="39" y="31"/>
                      <a:pt x="39" y="32"/>
                    </a:cubicBezTo>
                    <a:cubicBezTo>
                      <a:pt x="39" y="35"/>
                      <a:pt x="41" y="36"/>
                      <a:pt x="47" y="38"/>
                    </a:cubicBezTo>
                    <a:cubicBezTo>
                      <a:pt x="55" y="41"/>
                      <a:pt x="58" y="45"/>
                      <a:pt x="58" y="51"/>
                    </a:cubicBezTo>
                    <a:cubicBezTo>
                      <a:pt x="58" y="57"/>
                      <a:pt x="54" y="62"/>
                      <a:pt x="46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2480198" y="3377345"/>
            <a:ext cx="403251" cy="732326"/>
            <a:chOff x="2789210" y="4594444"/>
            <a:chExt cx="548676" cy="996424"/>
          </a:xfrm>
        </p:grpSpPr>
        <p:cxnSp>
          <p:nvCxnSpPr>
            <p:cNvPr id="19" name="Straight Connector 32"/>
            <p:cNvCxnSpPr/>
            <p:nvPr/>
          </p:nvCxnSpPr>
          <p:spPr>
            <a:xfrm>
              <a:off x="3337886" y="4594444"/>
              <a:ext cx="0" cy="98358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34"/>
            <p:cNvCxnSpPr/>
            <p:nvPr/>
          </p:nvCxnSpPr>
          <p:spPr>
            <a:xfrm>
              <a:off x="2789210" y="5590868"/>
              <a:ext cx="548675" cy="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6260737" y="3409388"/>
            <a:ext cx="412692" cy="732326"/>
            <a:chOff x="8993469" y="4594444"/>
            <a:chExt cx="561521" cy="996424"/>
          </a:xfrm>
        </p:grpSpPr>
        <p:cxnSp>
          <p:nvCxnSpPr>
            <p:cNvPr id="22" name="Straight Connector 35"/>
            <p:cNvCxnSpPr/>
            <p:nvPr/>
          </p:nvCxnSpPr>
          <p:spPr>
            <a:xfrm>
              <a:off x="8993469" y="4594444"/>
              <a:ext cx="0" cy="98358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36"/>
            <p:cNvCxnSpPr/>
            <p:nvPr/>
          </p:nvCxnSpPr>
          <p:spPr>
            <a:xfrm>
              <a:off x="9006315" y="5590868"/>
              <a:ext cx="548675" cy="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5064821" y="1584641"/>
            <a:ext cx="401903" cy="722886"/>
            <a:chOff x="6864826" y="2465598"/>
            <a:chExt cx="546841" cy="983580"/>
          </a:xfrm>
        </p:grpSpPr>
        <p:cxnSp>
          <p:nvCxnSpPr>
            <p:cNvPr id="25" name="Straight Connector 38"/>
            <p:cNvCxnSpPr/>
            <p:nvPr/>
          </p:nvCxnSpPr>
          <p:spPr>
            <a:xfrm>
              <a:off x="6864826" y="2465598"/>
              <a:ext cx="0" cy="98358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9"/>
            <p:cNvCxnSpPr/>
            <p:nvPr/>
          </p:nvCxnSpPr>
          <p:spPr>
            <a:xfrm>
              <a:off x="6864826" y="2465598"/>
              <a:ext cx="546841" cy="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469348" y="1594082"/>
            <a:ext cx="403251" cy="721536"/>
            <a:chOff x="4693978" y="2478444"/>
            <a:chExt cx="548676" cy="981744"/>
          </a:xfrm>
        </p:grpSpPr>
        <p:cxnSp>
          <p:nvCxnSpPr>
            <p:cNvPr id="28" name="Straight Connector 37"/>
            <p:cNvCxnSpPr/>
            <p:nvPr/>
          </p:nvCxnSpPr>
          <p:spPr>
            <a:xfrm>
              <a:off x="5242654" y="2478444"/>
              <a:ext cx="0" cy="981744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40"/>
            <p:cNvCxnSpPr/>
            <p:nvPr/>
          </p:nvCxnSpPr>
          <p:spPr>
            <a:xfrm>
              <a:off x="4693978" y="2478444"/>
              <a:ext cx="548675" cy="0"/>
            </a:xfrm>
            <a:prstGeom prst="line">
              <a:avLst/>
            </a:prstGeom>
            <a:ln>
              <a:solidFill>
                <a:srgbClr val="112F70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3014847" y="2474761"/>
            <a:ext cx="1947475" cy="938673"/>
            <a:chOff x="4075570" y="3676722"/>
            <a:chExt cx="2649793" cy="1277186"/>
          </a:xfrm>
        </p:grpSpPr>
        <p:sp>
          <p:nvSpPr>
            <p:cNvPr id="31" name="Right Arrow 8"/>
            <p:cNvSpPr/>
            <p:nvPr/>
          </p:nvSpPr>
          <p:spPr>
            <a:xfrm>
              <a:off x="4075570" y="3676722"/>
              <a:ext cx="2649793" cy="1277186"/>
            </a:xfrm>
            <a:custGeom>
              <a:avLst/>
              <a:gdLst>
                <a:gd name="connsiteX0" fmla="*/ 0 w 2232436"/>
                <a:gd name="connsiteY0" fmla="*/ 227029 h 1105786"/>
                <a:gd name="connsiteX1" fmla="*/ 1531279 w 2232436"/>
                <a:gd name="connsiteY1" fmla="*/ 227029 h 1105786"/>
                <a:gd name="connsiteX2" fmla="*/ 1531279 w 2232436"/>
                <a:gd name="connsiteY2" fmla="*/ 0 h 1105786"/>
                <a:gd name="connsiteX3" fmla="*/ 2232436 w 2232436"/>
                <a:gd name="connsiteY3" fmla="*/ 552893 h 1105786"/>
                <a:gd name="connsiteX4" fmla="*/ 1531279 w 2232436"/>
                <a:gd name="connsiteY4" fmla="*/ 1105786 h 1105786"/>
                <a:gd name="connsiteX5" fmla="*/ 1531279 w 2232436"/>
                <a:gd name="connsiteY5" fmla="*/ 878757 h 1105786"/>
                <a:gd name="connsiteX6" fmla="*/ 0 w 2232436"/>
                <a:gd name="connsiteY6" fmla="*/ 878757 h 1105786"/>
                <a:gd name="connsiteX7" fmla="*/ 0 w 2232436"/>
                <a:gd name="connsiteY7" fmla="*/ 227029 h 1105786"/>
                <a:gd name="connsiteX0-1" fmla="*/ 0 w 2232436"/>
                <a:gd name="connsiteY0-2" fmla="*/ 227029 h 1105786"/>
                <a:gd name="connsiteX1-3" fmla="*/ 1531279 w 2232436"/>
                <a:gd name="connsiteY1-4" fmla="*/ 227029 h 1105786"/>
                <a:gd name="connsiteX2-5" fmla="*/ 1531279 w 2232436"/>
                <a:gd name="connsiteY2-6" fmla="*/ 0 h 1105786"/>
                <a:gd name="connsiteX3-7" fmla="*/ 2232436 w 2232436"/>
                <a:gd name="connsiteY3-8" fmla="*/ 552893 h 1105786"/>
                <a:gd name="connsiteX4-9" fmla="*/ 1531279 w 2232436"/>
                <a:gd name="connsiteY4-10" fmla="*/ 1105786 h 1105786"/>
                <a:gd name="connsiteX5-11" fmla="*/ 1531279 w 2232436"/>
                <a:gd name="connsiteY5-12" fmla="*/ 878757 h 1105786"/>
                <a:gd name="connsiteX6-13" fmla="*/ 0 w 2232436"/>
                <a:gd name="connsiteY6-14" fmla="*/ 878757 h 1105786"/>
                <a:gd name="connsiteX7-15" fmla="*/ 0 w 2232436"/>
                <a:gd name="connsiteY7-16" fmla="*/ 227029 h 1105786"/>
                <a:gd name="connsiteX0-17" fmla="*/ 0 w 2232436"/>
                <a:gd name="connsiteY0-18" fmla="*/ 227029 h 1105786"/>
                <a:gd name="connsiteX1-19" fmla="*/ 1531279 w 2232436"/>
                <a:gd name="connsiteY1-20" fmla="*/ 227029 h 1105786"/>
                <a:gd name="connsiteX2-21" fmla="*/ 1531279 w 2232436"/>
                <a:gd name="connsiteY2-22" fmla="*/ 0 h 1105786"/>
                <a:gd name="connsiteX3-23" fmla="*/ 2232436 w 2232436"/>
                <a:gd name="connsiteY3-24" fmla="*/ 552893 h 1105786"/>
                <a:gd name="connsiteX4-25" fmla="*/ 1531279 w 2232436"/>
                <a:gd name="connsiteY4-26" fmla="*/ 1105786 h 1105786"/>
                <a:gd name="connsiteX5-27" fmla="*/ 1531279 w 2232436"/>
                <a:gd name="connsiteY5-28" fmla="*/ 878757 h 1105786"/>
                <a:gd name="connsiteX6-29" fmla="*/ 0 w 2232436"/>
                <a:gd name="connsiteY6-30" fmla="*/ 878757 h 1105786"/>
                <a:gd name="connsiteX7-31" fmla="*/ 0 w 2232436"/>
                <a:gd name="connsiteY7-32" fmla="*/ 227029 h 1105786"/>
                <a:gd name="connsiteX0-33" fmla="*/ 0 w 2232436"/>
                <a:gd name="connsiteY0-34" fmla="*/ 227029 h 1105786"/>
                <a:gd name="connsiteX1-35" fmla="*/ 1531279 w 2232436"/>
                <a:gd name="connsiteY1-36" fmla="*/ 227029 h 1105786"/>
                <a:gd name="connsiteX2-37" fmla="*/ 1531279 w 2232436"/>
                <a:gd name="connsiteY2-38" fmla="*/ 0 h 1105786"/>
                <a:gd name="connsiteX3-39" fmla="*/ 2232436 w 2232436"/>
                <a:gd name="connsiteY3-40" fmla="*/ 552893 h 1105786"/>
                <a:gd name="connsiteX4-41" fmla="*/ 1531279 w 2232436"/>
                <a:gd name="connsiteY4-42" fmla="*/ 1105786 h 1105786"/>
                <a:gd name="connsiteX5-43" fmla="*/ 1531279 w 2232436"/>
                <a:gd name="connsiteY5-44" fmla="*/ 878757 h 1105786"/>
                <a:gd name="connsiteX6-45" fmla="*/ 0 w 2232436"/>
                <a:gd name="connsiteY6-46" fmla="*/ 878757 h 1105786"/>
                <a:gd name="connsiteX7-47" fmla="*/ 0 w 2232436"/>
                <a:gd name="connsiteY7-48" fmla="*/ 227029 h 1105786"/>
                <a:gd name="connsiteX0-49" fmla="*/ 0 w 2232436"/>
                <a:gd name="connsiteY0-50" fmla="*/ 227029 h 1105786"/>
                <a:gd name="connsiteX1-51" fmla="*/ 1531279 w 2232436"/>
                <a:gd name="connsiteY1-52" fmla="*/ 227029 h 1105786"/>
                <a:gd name="connsiteX2-53" fmla="*/ 1531279 w 2232436"/>
                <a:gd name="connsiteY2-54" fmla="*/ 0 h 1105786"/>
                <a:gd name="connsiteX3-55" fmla="*/ 2232436 w 2232436"/>
                <a:gd name="connsiteY3-56" fmla="*/ 552893 h 1105786"/>
                <a:gd name="connsiteX4-57" fmla="*/ 1531279 w 2232436"/>
                <a:gd name="connsiteY4-58" fmla="*/ 1105786 h 1105786"/>
                <a:gd name="connsiteX5-59" fmla="*/ 1531279 w 2232436"/>
                <a:gd name="connsiteY5-60" fmla="*/ 878757 h 1105786"/>
                <a:gd name="connsiteX6-61" fmla="*/ 0 w 2232436"/>
                <a:gd name="connsiteY6-62" fmla="*/ 878757 h 1105786"/>
                <a:gd name="connsiteX7-63" fmla="*/ 0 w 2232436"/>
                <a:gd name="connsiteY7-64" fmla="*/ 227029 h 1105786"/>
                <a:gd name="connsiteX0-65" fmla="*/ 42530 w 2274966"/>
                <a:gd name="connsiteY0-66" fmla="*/ 227029 h 1105786"/>
                <a:gd name="connsiteX1-67" fmla="*/ 1573809 w 2274966"/>
                <a:gd name="connsiteY1-68" fmla="*/ 227029 h 1105786"/>
                <a:gd name="connsiteX2-69" fmla="*/ 1573809 w 2274966"/>
                <a:gd name="connsiteY2-70" fmla="*/ 0 h 1105786"/>
                <a:gd name="connsiteX3-71" fmla="*/ 2274966 w 2274966"/>
                <a:gd name="connsiteY3-72" fmla="*/ 552893 h 1105786"/>
                <a:gd name="connsiteX4-73" fmla="*/ 1573809 w 2274966"/>
                <a:gd name="connsiteY4-74" fmla="*/ 1105786 h 1105786"/>
                <a:gd name="connsiteX5-75" fmla="*/ 1573809 w 2274966"/>
                <a:gd name="connsiteY5-76" fmla="*/ 878757 h 1105786"/>
                <a:gd name="connsiteX6-77" fmla="*/ 42530 w 2274966"/>
                <a:gd name="connsiteY6-78" fmla="*/ 878757 h 1105786"/>
                <a:gd name="connsiteX7-79" fmla="*/ 42530 w 2274966"/>
                <a:gd name="connsiteY7-80" fmla="*/ 227029 h 1105786"/>
                <a:gd name="connsiteX0-81" fmla="*/ 60394 w 2292830"/>
                <a:gd name="connsiteY0-82" fmla="*/ 227029 h 1105786"/>
                <a:gd name="connsiteX1-83" fmla="*/ 1591673 w 2292830"/>
                <a:gd name="connsiteY1-84" fmla="*/ 227029 h 1105786"/>
                <a:gd name="connsiteX2-85" fmla="*/ 1591673 w 2292830"/>
                <a:gd name="connsiteY2-86" fmla="*/ 0 h 1105786"/>
                <a:gd name="connsiteX3-87" fmla="*/ 2292830 w 2292830"/>
                <a:gd name="connsiteY3-88" fmla="*/ 552893 h 1105786"/>
                <a:gd name="connsiteX4-89" fmla="*/ 1591673 w 2292830"/>
                <a:gd name="connsiteY4-90" fmla="*/ 1105786 h 1105786"/>
                <a:gd name="connsiteX5-91" fmla="*/ 1591673 w 2292830"/>
                <a:gd name="connsiteY5-92" fmla="*/ 878757 h 1105786"/>
                <a:gd name="connsiteX6-93" fmla="*/ 60394 w 2292830"/>
                <a:gd name="connsiteY6-94" fmla="*/ 878757 h 1105786"/>
                <a:gd name="connsiteX7-95" fmla="*/ 60394 w 2292830"/>
                <a:gd name="connsiteY7-96" fmla="*/ 227029 h 1105786"/>
                <a:gd name="connsiteX0-97" fmla="*/ 60394 w 2292830"/>
                <a:gd name="connsiteY0-98" fmla="*/ 227029 h 1105786"/>
                <a:gd name="connsiteX1-99" fmla="*/ 1591673 w 2292830"/>
                <a:gd name="connsiteY1-100" fmla="*/ 227029 h 1105786"/>
                <a:gd name="connsiteX2-101" fmla="*/ 1591673 w 2292830"/>
                <a:gd name="connsiteY2-102" fmla="*/ 0 h 1105786"/>
                <a:gd name="connsiteX3-103" fmla="*/ 2292830 w 2292830"/>
                <a:gd name="connsiteY3-104" fmla="*/ 552893 h 1105786"/>
                <a:gd name="connsiteX4-105" fmla="*/ 1591673 w 2292830"/>
                <a:gd name="connsiteY4-106" fmla="*/ 1105786 h 1105786"/>
                <a:gd name="connsiteX5-107" fmla="*/ 1591673 w 2292830"/>
                <a:gd name="connsiteY5-108" fmla="*/ 878757 h 1105786"/>
                <a:gd name="connsiteX6-109" fmla="*/ 60394 w 2292830"/>
                <a:gd name="connsiteY6-110" fmla="*/ 878757 h 1105786"/>
                <a:gd name="connsiteX7-111" fmla="*/ 60394 w 2292830"/>
                <a:gd name="connsiteY7-112" fmla="*/ 227029 h 1105786"/>
                <a:gd name="connsiteX0-113" fmla="*/ 60394 w 2292830"/>
                <a:gd name="connsiteY0-114" fmla="*/ 227029 h 1105786"/>
                <a:gd name="connsiteX1-115" fmla="*/ 1591673 w 2292830"/>
                <a:gd name="connsiteY1-116" fmla="*/ 227029 h 1105786"/>
                <a:gd name="connsiteX2-117" fmla="*/ 1591673 w 2292830"/>
                <a:gd name="connsiteY2-118" fmla="*/ 0 h 1105786"/>
                <a:gd name="connsiteX3-119" fmla="*/ 2292830 w 2292830"/>
                <a:gd name="connsiteY3-120" fmla="*/ 552893 h 1105786"/>
                <a:gd name="connsiteX4-121" fmla="*/ 1591673 w 2292830"/>
                <a:gd name="connsiteY4-122" fmla="*/ 1105786 h 1105786"/>
                <a:gd name="connsiteX5-123" fmla="*/ 1591673 w 2292830"/>
                <a:gd name="connsiteY5-124" fmla="*/ 878757 h 1105786"/>
                <a:gd name="connsiteX6-125" fmla="*/ 60394 w 2292830"/>
                <a:gd name="connsiteY6-126" fmla="*/ 878757 h 1105786"/>
                <a:gd name="connsiteX7-127" fmla="*/ 60394 w 2292830"/>
                <a:gd name="connsiteY7-128" fmla="*/ 227029 h 11057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292830" h="1105786">
                  <a:moveTo>
                    <a:pt x="60394" y="227029"/>
                  </a:moveTo>
                  <a:cubicBezTo>
                    <a:pt x="592085" y="88806"/>
                    <a:pt x="1006819" y="407782"/>
                    <a:pt x="1591673" y="227029"/>
                  </a:cubicBezTo>
                  <a:lnTo>
                    <a:pt x="1591673" y="0"/>
                  </a:lnTo>
                  <a:cubicBezTo>
                    <a:pt x="1867922" y="354419"/>
                    <a:pt x="2059111" y="368595"/>
                    <a:pt x="2292830" y="552893"/>
                  </a:cubicBezTo>
                  <a:cubicBezTo>
                    <a:pt x="2059111" y="737191"/>
                    <a:pt x="1761597" y="878958"/>
                    <a:pt x="1591673" y="1105786"/>
                  </a:cubicBezTo>
                  <a:lnTo>
                    <a:pt x="1591673" y="878757"/>
                  </a:lnTo>
                  <a:cubicBezTo>
                    <a:pt x="1113145" y="666106"/>
                    <a:pt x="538922" y="1038246"/>
                    <a:pt x="60394" y="878757"/>
                  </a:cubicBezTo>
                  <a:cubicBezTo>
                    <a:pt x="-35299" y="640249"/>
                    <a:pt x="-3402" y="444272"/>
                    <a:pt x="60394" y="227029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75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345383" y="4074449"/>
              <a:ext cx="322082" cy="364286"/>
              <a:chOff x="4994016" y="4872552"/>
              <a:chExt cx="406393" cy="459645"/>
            </a:xfrm>
            <a:solidFill>
              <a:srgbClr val="D82229"/>
            </a:solidFill>
            <a:effectLst/>
          </p:grpSpPr>
          <p:sp>
            <p:nvSpPr>
              <p:cNvPr id="33" name="Freeform 148"/>
              <p:cNvSpPr>
                <a:spLocks noEditPoints="1"/>
              </p:cNvSpPr>
              <p:nvPr/>
            </p:nvSpPr>
            <p:spPr bwMode="auto">
              <a:xfrm>
                <a:off x="5049136" y="4872552"/>
                <a:ext cx="351273" cy="456842"/>
              </a:xfrm>
              <a:custGeom>
                <a:avLst/>
                <a:gdLst>
                  <a:gd name="T0" fmla="*/ 157 w 159"/>
                  <a:gd name="T1" fmla="*/ 185 h 207"/>
                  <a:gd name="T2" fmla="*/ 89 w 159"/>
                  <a:gd name="T3" fmla="*/ 79 h 207"/>
                  <a:gd name="T4" fmla="*/ 92 w 159"/>
                  <a:gd name="T5" fmla="*/ 24 h 207"/>
                  <a:gd name="T6" fmla="*/ 42 w 159"/>
                  <a:gd name="T7" fmla="*/ 4 h 207"/>
                  <a:gd name="T8" fmla="*/ 70 w 159"/>
                  <a:gd name="T9" fmla="*/ 48 h 207"/>
                  <a:gd name="T10" fmla="*/ 37 w 159"/>
                  <a:gd name="T11" fmla="*/ 69 h 207"/>
                  <a:gd name="T12" fmla="*/ 10 w 159"/>
                  <a:gd name="T13" fmla="*/ 27 h 207"/>
                  <a:gd name="T14" fmla="*/ 10 w 159"/>
                  <a:gd name="T15" fmla="*/ 77 h 207"/>
                  <a:gd name="T16" fmla="*/ 62 w 159"/>
                  <a:gd name="T17" fmla="*/ 96 h 207"/>
                  <a:gd name="T18" fmla="*/ 130 w 159"/>
                  <a:gd name="T19" fmla="*/ 202 h 207"/>
                  <a:gd name="T20" fmla="*/ 143 w 159"/>
                  <a:gd name="T21" fmla="*/ 205 h 207"/>
                  <a:gd name="T22" fmla="*/ 154 w 159"/>
                  <a:gd name="T23" fmla="*/ 197 h 207"/>
                  <a:gd name="T24" fmla="*/ 157 w 159"/>
                  <a:gd name="T25" fmla="*/ 185 h 207"/>
                  <a:gd name="T26" fmla="*/ 144 w 159"/>
                  <a:gd name="T27" fmla="*/ 193 h 207"/>
                  <a:gd name="T28" fmla="*/ 134 w 159"/>
                  <a:gd name="T29" fmla="*/ 191 h 207"/>
                  <a:gd name="T30" fmla="*/ 137 w 159"/>
                  <a:gd name="T31" fmla="*/ 182 h 207"/>
                  <a:gd name="T32" fmla="*/ 146 w 159"/>
                  <a:gd name="T33" fmla="*/ 184 h 207"/>
                  <a:gd name="T34" fmla="*/ 144 w 159"/>
                  <a:gd name="T35" fmla="*/ 193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9" h="207">
                    <a:moveTo>
                      <a:pt x="157" y="185"/>
                    </a:moveTo>
                    <a:cubicBezTo>
                      <a:pt x="89" y="79"/>
                      <a:pt x="89" y="79"/>
                      <a:pt x="89" y="79"/>
                    </a:cubicBezTo>
                    <a:cubicBezTo>
                      <a:pt x="101" y="63"/>
                      <a:pt x="103" y="42"/>
                      <a:pt x="92" y="24"/>
                    </a:cubicBezTo>
                    <a:cubicBezTo>
                      <a:pt x="81" y="8"/>
                      <a:pt x="61" y="0"/>
                      <a:pt x="42" y="4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37" y="69"/>
                      <a:pt x="37" y="69"/>
                      <a:pt x="37" y="69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" y="42"/>
                      <a:pt x="0" y="61"/>
                      <a:pt x="10" y="77"/>
                    </a:cubicBezTo>
                    <a:cubicBezTo>
                      <a:pt x="21" y="95"/>
                      <a:pt x="43" y="102"/>
                      <a:pt x="62" y="96"/>
                    </a:cubicBezTo>
                    <a:cubicBezTo>
                      <a:pt x="130" y="202"/>
                      <a:pt x="130" y="202"/>
                      <a:pt x="130" y="202"/>
                    </a:cubicBezTo>
                    <a:cubicBezTo>
                      <a:pt x="133" y="206"/>
                      <a:pt x="138" y="207"/>
                      <a:pt x="143" y="205"/>
                    </a:cubicBezTo>
                    <a:cubicBezTo>
                      <a:pt x="154" y="197"/>
                      <a:pt x="154" y="197"/>
                      <a:pt x="154" y="197"/>
                    </a:cubicBezTo>
                    <a:cubicBezTo>
                      <a:pt x="158" y="195"/>
                      <a:pt x="159" y="189"/>
                      <a:pt x="157" y="185"/>
                    </a:cubicBezTo>
                    <a:close/>
                    <a:moveTo>
                      <a:pt x="144" y="193"/>
                    </a:moveTo>
                    <a:cubicBezTo>
                      <a:pt x="141" y="195"/>
                      <a:pt x="136" y="195"/>
                      <a:pt x="134" y="191"/>
                    </a:cubicBezTo>
                    <a:cubicBezTo>
                      <a:pt x="132" y="188"/>
                      <a:pt x="133" y="184"/>
                      <a:pt x="137" y="182"/>
                    </a:cubicBezTo>
                    <a:cubicBezTo>
                      <a:pt x="140" y="180"/>
                      <a:pt x="144" y="181"/>
                      <a:pt x="146" y="184"/>
                    </a:cubicBezTo>
                    <a:cubicBezTo>
                      <a:pt x="148" y="187"/>
                      <a:pt x="147" y="191"/>
                      <a:pt x="144" y="193"/>
                    </a:cubicBezTo>
                    <a:close/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49"/>
              <p:cNvSpPr>
                <a:spLocks noEditPoints="1"/>
              </p:cNvSpPr>
              <p:nvPr/>
            </p:nvSpPr>
            <p:spPr bwMode="auto">
              <a:xfrm>
                <a:off x="4994016" y="5104243"/>
                <a:ext cx="231691" cy="227954"/>
              </a:xfrm>
              <a:custGeom>
                <a:avLst/>
                <a:gdLst>
                  <a:gd name="T0" fmla="*/ 91 w 105"/>
                  <a:gd name="T1" fmla="*/ 26 h 103"/>
                  <a:gd name="T2" fmla="*/ 97 w 105"/>
                  <a:gd name="T3" fmla="*/ 20 h 103"/>
                  <a:gd name="T4" fmla="*/ 84 w 105"/>
                  <a:gd name="T5" fmla="*/ 7 h 103"/>
                  <a:gd name="T6" fmla="*/ 78 w 105"/>
                  <a:gd name="T7" fmla="*/ 13 h 103"/>
                  <a:gd name="T8" fmla="*/ 62 w 105"/>
                  <a:gd name="T9" fmla="*/ 7 h 103"/>
                  <a:gd name="T10" fmla="*/ 62 w 105"/>
                  <a:gd name="T11" fmla="*/ 0 h 103"/>
                  <a:gd name="T12" fmla="*/ 43 w 105"/>
                  <a:gd name="T13" fmla="*/ 0 h 103"/>
                  <a:gd name="T14" fmla="*/ 43 w 105"/>
                  <a:gd name="T15" fmla="*/ 7 h 103"/>
                  <a:gd name="T16" fmla="*/ 28 w 105"/>
                  <a:gd name="T17" fmla="*/ 13 h 103"/>
                  <a:gd name="T18" fmla="*/ 22 w 105"/>
                  <a:gd name="T19" fmla="*/ 7 h 103"/>
                  <a:gd name="T20" fmla="*/ 8 w 105"/>
                  <a:gd name="T21" fmla="*/ 20 h 103"/>
                  <a:gd name="T22" fmla="*/ 15 w 105"/>
                  <a:gd name="T23" fmla="*/ 27 h 103"/>
                  <a:gd name="T24" fmla="*/ 8 w 105"/>
                  <a:gd name="T25" fmla="*/ 42 h 103"/>
                  <a:gd name="T26" fmla="*/ 0 w 105"/>
                  <a:gd name="T27" fmla="*/ 42 h 103"/>
                  <a:gd name="T28" fmla="*/ 0 w 105"/>
                  <a:gd name="T29" fmla="*/ 61 h 103"/>
                  <a:gd name="T30" fmla="*/ 9 w 105"/>
                  <a:gd name="T31" fmla="*/ 61 h 103"/>
                  <a:gd name="T32" fmla="*/ 15 w 105"/>
                  <a:gd name="T33" fmla="*/ 76 h 103"/>
                  <a:gd name="T34" fmla="*/ 9 w 105"/>
                  <a:gd name="T35" fmla="*/ 82 h 103"/>
                  <a:gd name="T36" fmla="*/ 22 w 105"/>
                  <a:gd name="T37" fmla="*/ 95 h 103"/>
                  <a:gd name="T38" fmla="*/ 28 w 105"/>
                  <a:gd name="T39" fmla="*/ 89 h 103"/>
                  <a:gd name="T40" fmla="*/ 43 w 105"/>
                  <a:gd name="T41" fmla="*/ 95 h 103"/>
                  <a:gd name="T42" fmla="*/ 43 w 105"/>
                  <a:gd name="T43" fmla="*/ 103 h 103"/>
                  <a:gd name="T44" fmla="*/ 62 w 105"/>
                  <a:gd name="T45" fmla="*/ 103 h 103"/>
                  <a:gd name="T46" fmla="*/ 62 w 105"/>
                  <a:gd name="T47" fmla="*/ 95 h 103"/>
                  <a:gd name="T48" fmla="*/ 77 w 105"/>
                  <a:gd name="T49" fmla="*/ 89 h 103"/>
                  <a:gd name="T50" fmla="*/ 83 w 105"/>
                  <a:gd name="T51" fmla="*/ 95 h 103"/>
                  <a:gd name="T52" fmla="*/ 96 w 105"/>
                  <a:gd name="T53" fmla="*/ 82 h 103"/>
                  <a:gd name="T54" fmla="*/ 91 w 105"/>
                  <a:gd name="T55" fmla="*/ 76 h 103"/>
                  <a:gd name="T56" fmla="*/ 97 w 105"/>
                  <a:gd name="T57" fmla="*/ 61 h 103"/>
                  <a:gd name="T58" fmla="*/ 105 w 105"/>
                  <a:gd name="T59" fmla="*/ 61 h 103"/>
                  <a:gd name="T60" fmla="*/ 105 w 105"/>
                  <a:gd name="T61" fmla="*/ 42 h 103"/>
                  <a:gd name="T62" fmla="*/ 97 w 105"/>
                  <a:gd name="T63" fmla="*/ 42 h 103"/>
                  <a:gd name="T64" fmla="*/ 91 w 105"/>
                  <a:gd name="T65" fmla="*/ 26 h 103"/>
                  <a:gd name="T66" fmla="*/ 53 w 105"/>
                  <a:gd name="T67" fmla="*/ 83 h 103"/>
                  <a:gd name="T68" fmla="*/ 21 w 105"/>
                  <a:gd name="T69" fmla="*/ 51 h 103"/>
                  <a:gd name="T70" fmla="*/ 53 w 105"/>
                  <a:gd name="T71" fmla="*/ 19 h 103"/>
                  <a:gd name="T72" fmla="*/ 85 w 105"/>
                  <a:gd name="T73" fmla="*/ 51 h 103"/>
                  <a:gd name="T74" fmla="*/ 53 w 105"/>
                  <a:gd name="T75" fmla="*/ 8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5" h="103">
                    <a:moveTo>
                      <a:pt x="91" y="26"/>
                    </a:moveTo>
                    <a:cubicBezTo>
                      <a:pt x="97" y="20"/>
                      <a:pt x="97" y="20"/>
                      <a:pt x="97" y="20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78" y="13"/>
                      <a:pt x="78" y="13"/>
                      <a:pt x="78" y="13"/>
                    </a:cubicBezTo>
                    <a:cubicBezTo>
                      <a:pt x="73" y="10"/>
                      <a:pt x="67" y="8"/>
                      <a:pt x="62" y="7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38" y="8"/>
                      <a:pt x="33" y="10"/>
                      <a:pt x="28" y="1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2" y="31"/>
                      <a:pt x="10" y="36"/>
                      <a:pt x="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10" y="66"/>
                      <a:pt x="12" y="71"/>
                      <a:pt x="15" y="76"/>
                    </a:cubicBezTo>
                    <a:cubicBezTo>
                      <a:pt x="9" y="82"/>
                      <a:pt x="9" y="82"/>
                      <a:pt x="9" y="82"/>
                    </a:cubicBezTo>
                    <a:cubicBezTo>
                      <a:pt x="22" y="95"/>
                      <a:pt x="22" y="95"/>
                      <a:pt x="22" y="95"/>
                    </a:cubicBezTo>
                    <a:cubicBezTo>
                      <a:pt x="28" y="89"/>
                      <a:pt x="28" y="89"/>
                      <a:pt x="28" y="89"/>
                    </a:cubicBezTo>
                    <a:cubicBezTo>
                      <a:pt x="33" y="92"/>
                      <a:pt x="38" y="94"/>
                      <a:pt x="43" y="95"/>
                    </a:cubicBezTo>
                    <a:cubicBezTo>
                      <a:pt x="43" y="103"/>
                      <a:pt x="43" y="103"/>
                      <a:pt x="43" y="103"/>
                    </a:cubicBezTo>
                    <a:cubicBezTo>
                      <a:pt x="62" y="103"/>
                      <a:pt x="62" y="103"/>
                      <a:pt x="62" y="103"/>
                    </a:cubicBezTo>
                    <a:cubicBezTo>
                      <a:pt x="62" y="95"/>
                      <a:pt x="62" y="95"/>
                      <a:pt x="62" y="95"/>
                    </a:cubicBezTo>
                    <a:cubicBezTo>
                      <a:pt x="67" y="94"/>
                      <a:pt x="73" y="92"/>
                      <a:pt x="77" y="89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96" y="82"/>
                      <a:pt x="96" y="82"/>
                      <a:pt x="96" y="82"/>
                    </a:cubicBezTo>
                    <a:cubicBezTo>
                      <a:pt x="91" y="76"/>
                      <a:pt x="91" y="76"/>
                      <a:pt x="91" y="76"/>
                    </a:cubicBezTo>
                    <a:cubicBezTo>
                      <a:pt x="94" y="71"/>
                      <a:pt x="96" y="66"/>
                      <a:pt x="97" y="61"/>
                    </a:cubicBezTo>
                    <a:cubicBezTo>
                      <a:pt x="105" y="61"/>
                      <a:pt x="105" y="61"/>
                      <a:pt x="105" y="61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96" y="36"/>
                      <a:pt x="94" y="31"/>
                      <a:pt x="91" y="26"/>
                    </a:cubicBezTo>
                    <a:close/>
                    <a:moveTo>
                      <a:pt x="53" y="83"/>
                    </a:moveTo>
                    <a:cubicBezTo>
                      <a:pt x="35" y="83"/>
                      <a:pt x="21" y="69"/>
                      <a:pt x="21" y="51"/>
                    </a:cubicBezTo>
                    <a:cubicBezTo>
                      <a:pt x="21" y="33"/>
                      <a:pt x="35" y="19"/>
                      <a:pt x="53" y="19"/>
                    </a:cubicBezTo>
                    <a:cubicBezTo>
                      <a:pt x="71" y="19"/>
                      <a:pt x="85" y="33"/>
                      <a:pt x="85" y="51"/>
                    </a:cubicBezTo>
                    <a:cubicBezTo>
                      <a:pt x="85" y="69"/>
                      <a:pt x="71" y="83"/>
                      <a:pt x="53" y="83"/>
                    </a:cubicBezTo>
                    <a:close/>
                  </a:path>
                </a:pathLst>
              </a:cu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Oval 150"/>
              <p:cNvSpPr>
                <a:spLocks noChangeArrowheads="1"/>
              </p:cNvSpPr>
              <p:nvPr/>
            </p:nvSpPr>
            <p:spPr bwMode="auto">
              <a:xfrm>
                <a:off x="5091176" y="5199535"/>
                <a:ext cx="37370" cy="37370"/>
              </a:xfrm>
              <a:prstGeom prst="ellipse">
                <a:avLst/>
              </a:prstGeom>
              <a:solidFill>
                <a:srgbClr val="F9F9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1691805" y="2474761"/>
            <a:ext cx="1948823" cy="938673"/>
            <a:chOff x="2275400" y="3676722"/>
            <a:chExt cx="2651627" cy="1277186"/>
          </a:xfrm>
        </p:grpSpPr>
        <p:sp>
          <p:nvSpPr>
            <p:cNvPr id="37" name="Right Arrow 8"/>
            <p:cNvSpPr/>
            <p:nvPr/>
          </p:nvSpPr>
          <p:spPr>
            <a:xfrm>
              <a:off x="2275400" y="3676722"/>
              <a:ext cx="2651627" cy="1277186"/>
            </a:xfrm>
            <a:custGeom>
              <a:avLst/>
              <a:gdLst>
                <a:gd name="connsiteX0" fmla="*/ 0 w 2232436"/>
                <a:gd name="connsiteY0" fmla="*/ 227029 h 1105786"/>
                <a:gd name="connsiteX1" fmla="*/ 1531279 w 2232436"/>
                <a:gd name="connsiteY1" fmla="*/ 227029 h 1105786"/>
                <a:gd name="connsiteX2" fmla="*/ 1531279 w 2232436"/>
                <a:gd name="connsiteY2" fmla="*/ 0 h 1105786"/>
                <a:gd name="connsiteX3" fmla="*/ 2232436 w 2232436"/>
                <a:gd name="connsiteY3" fmla="*/ 552893 h 1105786"/>
                <a:gd name="connsiteX4" fmla="*/ 1531279 w 2232436"/>
                <a:gd name="connsiteY4" fmla="*/ 1105786 h 1105786"/>
                <a:gd name="connsiteX5" fmla="*/ 1531279 w 2232436"/>
                <a:gd name="connsiteY5" fmla="*/ 878757 h 1105786"/>
                <a:gd name="connsiteX6" fmla="*/ 0 w 2232436"/>
                <a:gd name="connsiteY6" fmla="*/ 878757 h 1105786"/>
                <a:gd name="connsiteX7" fmla="*/ 0 w 2232436"/>
                <a:gd name="connsiteY7" fmla="*/ 227029 h 1105786"/>
                <a:gd name="connsiteX0-1" fmla="*/ 0 w 2232436"/>
                <a:gd name="connsiteY0-2" fmla="*/ 227029 h 1105786"/>
                <a:gd name="connsiteX1-3" fmla="*/ 1531279 w 2232436"/>
                <a:gd name="connsiteY1-4" fmla="*/ 227029 h 1105786"/>
                <a:gd name="connsiteX2-5" fmla="*/ 1531279 w 2232436"/>
                <a:gd name="connsiteY2-6" fmla="*/ 0 h 1105786"/>
                <a:gd name="connsiteX3-7" fmla="*/ 2232436 w 2232436"/>
                <a:gd name="connsiteY3-8" fmla="*/ 552893 h 1105786"/>
                <a:gd name="connsiteX4-9" fmla="*/ 1531279 w 2232436"/>
                <a:gd name="connsiteY4-10" fmla="*/ 1105786 h 1105786"/>
                <a:gd name="connsiteX5-11" fmla="*/ 1531279 w 2232436"/>
                <a:gd name="connsiteY5-12" fmla="*/ 878757 h 1105786"/>
                <a:gd name="connsiteX6-13" fmla="*/ 0 w 2232436"/>
                <a:gd name="connsiteY6-14" fmla="*/ 878757 h 1105786"/>
                <a:gd name="connsiteX7-15" fmla="*/ 0 w 2232436"/>
                <a:gd name="connsiteY7-16" fmla="*/ 227029 h 1105786"/>
                <a:gd name="connsiteX0-17" fmla="*/ 0 w 2232436"/>
                <a:gd name="connsiteY0-18" fmla="*/ 227029 h 1105786"/>
                <a:gd name="connsiteX1-19" fmla="*/ 1531279 w 2232436"/>
                <a:gd name="connsiteY1-20" fmla="*/ 227029 h 1105786"/>
                <a:gd name="connsiteX2-21" fmla="*/ 1531279 w 2232436"/>
                <a:gd name="connsiteY2-22" fmla="*/ 0 h 1105786"/>
                <a:gd name="connsiteX3-23" fmla="*/ 2232436 w 2232436"/>
                <a:gd name="connsiteY3-24" fmla="*/ 552893 h 1105786"/>
                <a:gd name="connsiteX4-25" fmla="*/ 1531279 w 2232436"/>
                <a:gd name="connsiteY4-26" fmla="*/ 1105786 h 1105786"/>
                <a:gd name="connsiteX5-27" fmla="*/ 1531279 w 2232436"/>
                <a:gd name="connsiteY5-28" fmla="*/ 878757 h 1105786"/>
                <a:gd name="connsiteX6-29" fmla="*/ 0 w 2232436"/>
                <a:gd name="connsiteY6-30" fmla="*/ 878757 h 1105786"/>
                <a:gd name="connsiteX7-31" fmla="*/ 0 w 2232436"/>
                <a:gd name="connsiteY7-32" fmla="*/ 227029 h 1105786"/>
                <a:gd name="connsiteX0-33" fmla="*/ 0 w 2232436"/>
                <a:gd name="connsiteY0-34" fmla="*/ 227029 h 1105786"/>
                <a:gd name="connsiteX1-35" fmla="*/ 1531279 w 2232436"/>
                <a:gd name="connsiteY1-36" fmla="*/ 227029 h 1105786"/>
                <a:gd name="connsiteX2-37" fmla="*/ 1531279 w 2232436"/>
                <a:gd name="connsiteY2-38" fmla="*/ 0 h 1105786"/>
                <a:gd name="connsiteX3-39" fmla="*/ 2232436 w 2232436"/>
                <a:gd name="connsiteY3-40" fmla="*/ 552893 h 1105786"/>
                <a:gd name="connsiteX4-41" fmla="*/ 1531279 w 2232436"/>
                <a:gd name="connsiteY4-42" fmla="*/ 1105786 h 1105786"/>
                <a:gd name="connsiteX5-43" fmla="*/ 1531279 w 2232436"/>
                <a:gd name="connsiteY5-44" fmla="*/ 878757 h 1105786"/>
                <a:gd name="connsiteX6-45" fmla="*/ 0 w 2232436"/>
                <a:gd name="connsiteY6-46" fmla="*/ 878757 h 1105786"/>
                <a:gd name="connsiteX7-47" fmla="*/ 0 w 2232436"/>
                <a:gd name="connsiteY7-48" fmla="*/ 227029 h 1105786"/>
                <a:gd name="connsiteX0-49" fmla="*/ 0 w 2232436"/>
                <a:gd name="connsiteY0-50" fmla="*/ 227029 h 1105786"/>
                <a:gd name="connsiteX1-51" fmla="*/ 1531279 w 2232436"/>
                <a:gd name="connsiteY1-52" fmla="*/ 227029 h 1105786"/>
                <a:gd name="connsiteX2-53" fmla="*/ 1531279 w 2232436"/>
                <a:gd name="connsiteY2-54" fmla="*/ 0 h 1105786"/>
                <a:gd name="connsiteX3-55" fmla="*/ 2232436 w 2232436"/>
                <a:gd name="connsiteY3-56" fmla="*/ 552893 h 1105786"/>
                <a:gd name="connsiteX4-57" fmla="*/ 1531279 w 2232436"/>
                <a:gd name="connsiteY4-58" fmla="*/ 1105786 h 1105786"/>
                <a:gd name="connsiteX5-59" fmla="*/ 1531279 w 2232436"/>
                <a:gd name="connsiteY5-60" fmla="*/ 878757 h 1105786"/>
                <a:gd name="connsiteX6-61" fmla="*/ 0 w 2232436"/>
                <a:gd name="connsiteY6-62" fmla="*/ 878757 h 1105786"/>
                <a:gd name="connsiteX7-63" fmla="*/ 0 w 2232436"/>
                <a:gd name="connsiteY7-64" fmla="*/ 227029 h 1105786"/>
                <a:gd name="connsiteX0-65" fmla="*/ 42530 w 2274966"/>
                <a:gd name="connsiteY0-66" fmla="*/ 227029 h 1105786"/>
                <a:gd name="connsiteX1-67" fmla="*/ 1573809 w 2274966"/>
                <a:gd name="connsiteY1-68" fmla="*/ 227029 h 1105786"/>
                <a:gd name="connsiteX2-69" fmla="*/ 1573809 w 2274966"/>
                <a:gd name="connsiteY2-70" fmla="*/ 0 h 1105786"/>
                <a:gd name="connsiteX3-71" fmla="*/ 2274966 w 2274966"/>
                <a:gd name="connsiteY3-72" fmla="*/ 552893 h 1105786"/>
                <a:gd name="connsiteX4-73" fmla="*/ 1573809 w 2274966"/>
                <a:gd name="connsiteY4-74" fmla="*/ 1105786 h 1105786"/>
                <a:gd name="connsiteX5-75" fmla="*/ 1573809 w 2274966"/>
                <a:gd name="connsiteY5-76" fmla="*/ 878757 h 1105786"/>
                <a:gd name="connsiteX6-77" fmla="*/ 42530 w 2274966"/>
                <a:gd name="connsiteY6-78" fmla="*/ 878757 h 1105786"/>
                <a:gd name="connsiteX7-79" fmla="*/ 42530 w 2274966"/>
                <a:gd name="connsiteY7-80" fmla="*/ 227029 h 1105786"/>
                <a:gd name="connsiteX0-81" fmla="*/ 60394 w 2292830"/>
                <a:gd name="connsiteY0-82" fmla="*/ 227029 h 1105786"/>
                <a:gd name="connsiteX1-83" fmla="*/ 1591673 w 2292830"/>
                <a:gd name="connsiteY1-84" fmla="*/ 227029 h 1105786"/>
                <a:gd name="connsiteX2-85" fmla="*/ 1591673 w 2292830"/>
                <a:gd name="connsiteY2-86" fmla="*/ 0 h 1105786"/>
                <a:gd name="connsiteX3-87" fmla="*/ 2292830 w 2292830"/>
                <a:gd name="connsiteY3-88" fmla="*/ 552893 h 1105786"/>
                <a:gd name="connsiteX4-89" fmla="*/ 1591673 w 2292830"/>
                <a:gd name="connsiteY4-90" fmla="*/ 1105786 h 1105786"/>
                <a:gd name="connsiteX5-91" fmla="*/ 1591673 w 2292830"/>
                <a:gd name="connsiteY5-92" fmla="*/ 878757 h 1105786"/>
                <a:gd name="connsiteX6-93" fmla="*/ 60394 w 2292830"/>
                <a:gd name="connsiteY6-94" fmla="*/ 878757 h 1105786"/>
                <a:gd name="connsiteX7-95" fmla="*/ 60394 w 2292830"/>
                <a:gd name="connsiteY7-96" fmla="*/ 227029 h 1105786"/>
                <a:gd name="connsiteX0-97" fmla="*/ 60394 w 2292830"/>
                <a:gd name="connsiteY0-98" fmla="*/ 227029 h 1105786"/>
                <a:gd name="connsiteX1-99" fmla="*/ 1591673 w 2292830"/>
                <a:gd name="connsiteY1-100" fmla="*/ 227029 h 1105786"/>
                <a:gd name="connsiteX2-101" fmla="*/ 1591673 w 2292830"/>
                <a:gd name="connsiteY2-102" fmla="*/ 0 h 1105786"/>
                <a:gd name="connsiteX3-103" fmla="*/ 2292830 w 2292830"/>
                <a:gd name="connsiteY3-104" fmla="*/ 552893 h 1105786"/>
                <a:gd name="connsiteX4-105" fmla="*/ 1591673 w 2292830"/>
                <a:gd name="connsiteY4-106" fmla="*/ 1105786 h 1105786"/>
                <a:gd name="connsiteX5-107" fmla="*/ 1591673 w 2292830"/>
                <a:gd name="connsiteY5-108" fmla="*/ 878757 h 1105786"/>
                <a:gd name="connsiteX6-109" fmla="*/ 60394 w 2292830"/>
                <a:gd name="connsiteY6-110" fmla="*/ 878757 h 1105786"/>
                <a:gd name="connsiteX7-111" fmla="*/ 60394 w 2292830"/>
                <a:gd name="connsiteY7-112" fmla="*/ 227029 h 1105786"/>
                <a:gd name="connsiteX0-113" fmla="*/ 60394 w 2292830"/>
                <a:gd name="connsiteY0-114" fmla="*/ 227029 h 1105786"/>
                <a:gd name="connsiteX1-115" fmla="*/ 1591673 w 2292830"/>
                <a:gd name="connsiteY1-116" fmla="*/ 227029 h 1105786"/>
                <a:gd name="connsiteX2-117" fmla="*/ 1591673 w 2292830"/>
                <a:gd name="connsiteY2-118" fmla="*/ 0 h 1105786"/>
                <a:gd name="connsiteX3-119" fmla="*/ 2292830 w 2292830"/>
                <a:gd name="connsiteY3-120" fmla="*/ 552893 h 1105786"/>
                <a:gd name="connsiteX4-121" fmla="*/ 1591673 w 2292830"/>
                <a:gd name="connsiteY4-122" fmla="*/ 1105786 h 1105786"/>
                <a:gd name="connsiteX5-123" fmla="*/ 1591673 w 2292830"/>
                <a:gd name="connsiteY5-124" fmla="*/ 878757 h 1105786"/>
                <a:gd name="connsiteX6-125" fmla="*/ 60394 w 2292830"/>
                <a:gd name="connsiteY6-126" fmla="*/ 878757 h 1105786"/>
                <a:gd name="connsiteX7-127" fmla="*/ 60394 w 2292830"/>
                <a:gd name="connsiteY7-128" fmla="*/ 227029 h 11057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292830" h="1105786">
                  <a:moveTo>
                    <a:pt x="60394" y="227029"/>
                  </a:moveTo>
                  <a:cubicBezTo>
                    <a:pt x="592085" y="88806"/>
                    <a:pt x="1006819" y="407782"/>
                    <a:pt x="1591673" y="227029"/>
                  </a:cubicBezTo>
                  <a:lnTo>
                    <a:pt x="1591673" y="0"/>
                  </a:lnTo>
                  <a:cubicBezTo>
                    <a:pt x="1867922" y="354419"/>
                    <a:pt x="2059111" y="368595"/>
                    <a:pt x="2292830" y="552893"/>
                  </a:cubicBezTo>
                  <a:cubicBezTo>
                    <a:pt x="2059111" y="737191"/>
                    <a:pt x="1761597" y="878958"/>
                    <a:pt x="1591673" y="1105786"/>
                  </a:cubicBezTo>
                  <a:lnTo>
                    <a:pt x="1591673" y="878757"/>
                  </a:lnTo>
                  <a:cubicBezTo>
                    <a:pt x="1113145" y="666106"/>
                    <a:pt x="538922" y="1038246"/>
                    <a:pt x="60394" y="878757"/>
                  </a:cubicBezTo>
                  <a:cubicBezTo>
                    <a:pt x="-35299" y="640249"/>
                    <a:pt x="-3402" y="444272"/>
                    <a:pt x="60394" y="227029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75" dirty="0"/>
            </a:p>
          </p:txBody>
        </p:sp>
        <p:grpSp>
          <p:nvGrpSpPr>
            <p:cNvPr id="38" name="组合 37"/>
            <p:cNvGrpSpPr>
              <a:grpSpLocks noChangeAspect="1"/>
            </p:cNvGrpSpPr>
            <p:nvPr/>
          </p:nvGrpSpPr>
          <p:grpSpPr>
            <a:xfrm>
              <a:off x="3275007" y="4125831"/>
              <a:ext cx="269810" cy="267027"/>
              <a:chOff x="6967126" y="4092464"/>
              <a:chExt cx="453105" cy="448433"/>
            </a:xfrm>
            <a:solidFill>
              <a:srgbClr val="FFFFFF"/>
            </a:solidFill>
            <a:effectLst/>
          </p:grpSpPr>
          <p:sp>
            <p:nvSpPr>
              <p:cNvPr id="39" name="Freeform 136"/>
              <p:cNvSpPr/>
              <p:nvPr/>
            </p:nvSpPr>
            <p:spPr bwMode="auto">
              <a:xfrm>
                <a:off x="6967126" y="4343773"/>
                <a:ext cx="453105" cy="197124"/>
              </a:xfrm>
              <a:custGeom>
                <a:avLst/>
                <a:gdLst>
                  <a:gd name="T0" fmla="*/ 103 w 205"/>
                  <a:gd name="T1" fmla="*/ 19 h 89"/>
                  <a:gd name="T2" fmla="*/ 47 w 205"/>
                  <a:gd name="T3" fmla="*/ 0 h 89"/>
                  <a:gd name="T4" fmla="*/ 0 w 205"/>
                  <a:gd name="T5" fmla="*/ 0 h 89"/>
                  <a:gd name="T6" fmla="*/ 0 w 205"/>
                  <a:gd name="T7" fmla="*/ 67 h 89"/>
                  <a:gd name="T8" fmla="*/ 22 w 205"/>
                  <a:gd name="T9" fmla="*/ 89 h 89"/>
                  <a:gd name="T10" fmla="*/ 183 w 205"/>
                  <a:gd name="T11" fmla="*/ 89 h 89"/>
                  <a:gd name="T12" fmla="*/ 205 w 205"/>
                  <a:gd name="T13" fmla="*/ 67 h 89"/>
                  <a:gd name="T14" fmla="*/ 205 w 205"/>
                  <a:gd name="T15" fmla="*/ 0 h 89"/>
                  <a:gd name="T16" fmla="*/ 158 w 205"/>
                  <a:gd name="T17" fmla="*/ 0 h 89"/>
                  <a:gd name="T18" fmla="*/ 103 w 205"/>
                  <a:gd name="T19" fmla="*/ 1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5" h="89">
                    <a:moveTo>
                      <a:pt x="103" y="19"/>
                    </a:moveTo>
                    <a:cubicBezTo>
                      <a:pt x="82" y="19"/>
                      <a:pt x="62" y="12"/>
                      <a:pt x="4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79"/>
                      <a:pt x="10" y="89"/>
                      <a:pt x="22" y="89"/>
                    </a:cubicBezTo>
                    <a:cubicBezTo>
                      <a:pt x="183" y="89"/>
                      <a:pt x="183" y="89"/>
                      <a:pt x="183" y="89"/>
                    </a:cubicBezTo>
                    <a:cubicBezTo>
                      <a:pt x="195" y="89"/>
                      <a:pt x="205" y="79"/>
                      <a:pt x="205" y="67"/>
                    </a:cubicBezTo>
                    <a:cubicBezTo>
                      <a:pt x="205" y="0"/>
                      <a:pt x="205" y="0"/>
                      <a:pt x="205" y="0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43" y="12"/>
                      <a:pt x="124" y="19"/>
                      <a:pt x="103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137"/>
              <p:cNvSpPr>
                <a:spLocks noEditPoints="1"/>
              </p:cNvSpPr>
              <p:nvPr/>
            </p:nvSpPr>
            <p:spPr bwMode="auto">
              <a:xfrm>
                <a:off x="6967126" y="4092464"/>
                <a:ext cx="453105" cy="260652"/>
              </a:xfrm>
              <a:custGeom>
                <a:avLst/>
                <a:gdLst>
                  <a:gd name="T0" fmla="*/ 183 w 205"/>
                  <a:gd name="T1" fmla="*/ 42 h 118"/>
                  <a:gd name="T2" fmla="*/ 180 w 205"/>
                  <a:gd name="T3" fmla="*/ 42 h 118"/>
                  <a:gd name="T4" fmla="*/ 154 w 205"/>
                  <a:gd name="T5" fmla="*/ 42 h 118"/>
                  <a:gd name="T6" fmla="*/ 154 w 205"/>
                  <a:gd name="T7" fmla="*/ 22 h 118"/>
                  <a:gd name="T8" fmla="*/ 132 w 205"/>
                  <a:gd name="T9" fmla="*/ 0 h 118"/>
                  <a:gd name="T10" fmla="*/ 73 w 205"/>
                  <a:gd name="T11" fmla="*/ 0 h 118"/>
                  <a:gd name="T12" fmla="*/ 51 w 205"/>
                  <a:gd name="T13" fmla="*/ 22 h 118"/>
                  <a:gd name="T14" fmla="*/ 51 w 205"/>
                  <a:gd name="T15" fmla="*/ 42 h 118"/>
                  <a:gd name="T16" fmla="*/ 25 w 205"/>
                  <a:gd name="T17" fmla="*/ 42 h 118"/>
                  <a:gd name="T18" fmla="*/ 22 w 205"/>
                  <a:gd name="T19" fmla="*/ 42 h 118"/>
                  <a:gd name="T20" fmla="*/ 0 w 205"/>
                  <a:gd name="T21" fmla="*/ 64 h 118"/>
                  <a:gd name="T22" fmla="*/ 0 w 205"/>
                  <a:gd name="T23" fmla="*/ 101 h 118"/>
                  <a:gd name="T24" fmla="*/ 54 w 205"/>
                  <a:gd name="T25" fmla="*/ 101 h 118"/>
                  <a:gd name="T26" fmla="*/ 103 w 205"/>
                  <a:gd name="T27" fmla="*/ 118 h 118"/>
                  <a:gd name="T28" fmla="*/ 151 w 205"/>
                  <a:gd name="T29" fmla="*/ 101 h 118"/>
                  <a:gd name="T30" fmla="*/ 205 w 205"/>
                  <a:gd name="T31" fmla="*/ 101 h 118"/>
                  <a:gd name="T32" fmla="*/ 205 w 205"/>
                  <a:gd name="T33" fmla="*/ 64 h 118"/>
                  <a:gd name="T34" fmla="*/ 183 w 205"/>
                  <a:gd name="T35" fmla="*/ 42 h 118"/>
                  <a:gd name="T36" fmla="*/ 67 w 205"/>
                  <a:gd name="T37" fmla="*/ 26 h 118"/>
                  <a:gd name="T38" fmla="*/ 67 w 205"/>
                  <a:gd name="T39" fmla="*/ 22 h 118"/>
                  <a:gd name="T40" fmla="*/ 73 w 205"/>
                  <a:gd name="T41" fmla="*/ 17 h 118"/>
                  <a:gd name="T42" fmla="*/ 132 w 205"/>
                  <a:gd name="T43" fmla="*/ 17 h 118"/>
                  <a:gd name="T44" fmla="*/ 138 w 205"/>
                  <a:gd name="T45" fmla="*/ 22 h 118"/>
                  <a:gd name="T46" fmla="*/ 138 w 205"/>
                  <a:gd name="T47" fmla="*/ 26 h 118"/>
                  <a:gd name="T48" fmla="*/ 138 w 205"/>
                  <a:gd name="T49" fmla="*/ 42 h 118"/>
                  <a:gd name="T50" fmla="*/ 67 w 205"/>
                  <a:gd name="T51" fmla="*/ 42 h 118"/>
                  <a:gd name="T52" fmla="*/ 67 w 205"/>
                  <a:gd name="T53" fmla="*/ 26 h 118"/>
                  <a:gd name="T54" fmla="*/ 101 w 205"/>
                  <a:gd name="T55" fmla="*/ 101 h 118"/>
                  <a:gd name="T56" fmla="*/ 85 w 205"/>
                  <a:gd name="T57" fmla="*/ 86 h 118"/>
                  <a:gd name="T58" fmla="*/ 101 w 205"/>
                  <a:gd name="T59" fmla="*/ 70 h 118"/>
                  <a:gd name="T60" fmla="*/ 117 w 205"/>
                  <a:gd name="T61" fmla="*/ 86 h 118"/>
                  <a:gd name="T62" fmla="*/ 101 w 205"/>
                  <a:gd name="T63" fmla="*/ 10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5" h="118">
                    <a:moveTo>
                      <a:pt x="183" y="42"/>
                    </a:moveTo>
                    <a:cubicBezTo>
                      <a:pt x="180" y="42"/>
                      <a:pt x="180" y="42"/>
                      <a:pt x="180" y="42"/>
                    </a:cubicBezTo>
                    <a:cubicBezTo>
                      <a:pt x="154" y="42"/>
                      <a:pt x="154" y="42"/>
                      <a:pt x="154" y="42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54" y="10"/>
                      <a:pt x="144" y="0"/>
                      <a:pt x="132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1" y="0"/>
                      <a:pt x="51" y="10"/>
                      <a:pt x="51" y="22"/>
                    </a:cubicBezTo>
                    <a:cubicBezTo>
                      <a:pt x="51" y="42"/>
                      <a:pt x="51" y="42"/>
                      <a:pt x="51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0" y="42"/>
                      <a:pt x="0" y="52"/>
                      <a:pt x="0" y="64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67" y="112"/>
                      <a:pt x="84" y="118"/>
                      <a:pt x="103" y="118"/>
                    </a:cubicBezTo>
                    <a:cubicBezTo>
                      <a:pt x="121" y="118"/>
                      <a:pt x="138" y="112"/>
                      <a:pt x="151" y="101"/>
                    </a:cubicBezTo>
                    <a:cubicBezTo>
                      <a:pt x="205" y="101"/>
                      <a:pt x="205" y="101"/>
                      <a:pt x="205" y="101"/>
                    </a:cubicBezTo>
                    <a:cubicBezTo>
                      <a:pt x="205" y="64"/>
                      <a:pt x="205" y="64"/>
                      <a:pt x="205" y="64"/>
                    </a:cubicBezTo>
                    <a:cubicBezTo>
                      <a:pt x="205" y="52"/>
                      <a:pt x="195" y="42"/>
                      <a:pt x="183" y="42"/>
                    </a:cubicBezTo>
                    <a:close/>
                    <a:moveTo>
                      <a:pt x="67" y="26"/>
                    </a:moveTo>
                    <a:cubicBezTo>
                      <a:pt x="67" y="22"/>
                      <a:pt x="67" y="22"/>
                      <a:pt x="67" y="22"/>
                    </a:cubicBezTo>
                    <a:cubicBezTo>
                      <a:pt x="67" y="19"/>
                      <a:pt x="70" y="17"/>
                      <a:pt x="73" y="17"/>
                    </a:cubicBezTo>
                    <a:cubicBezTo>
                      <a:pt x="132" y="17"/>
                      <a:pt x="132" y="17"/>
                      <a:pt x="132" y="17"/>
                    </a:cubicBezTo>
                    <a:cubicBezTo>
                      <a:pt x="135" y="17"/>
                      <a:pt x="138" y="19"/>
                      <a:pt x="138" y="22"/>
                    </a:cubicBezTo>
                    <a:cubicBezTo>
                      <a:pt x="138" y="26"/>
                      <a:pt x="138" y="26"/>
                      <a:pt x="138" y="26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67" y="42"/>
                      <a:pt x="67" y="42"/>
                      <a:pt x="67" y="42"/>
                    </a:cubicBezTo>
                    <a:lnTo>
                      <a:pt x="67" y="26"/>
                    </a:lnTo>
                    <a:close/>
                    <a:moveTo>
                      <a:pt x="101" y="101"/>
                    </a:moveTo>
                    <a:cubicBezTo>
                      <a:pt x="92" y="101"/>
                      <a:pt x="85" y="94"/>
                      <a:pt x="85" y="86"/>
                    </a:cubicBezTo>
                    <a:cubicBezTo>
                      <a:pt x="85" y="77"/>
                      <a:pt x="92" y="70"/>
                      <a:pt x="101" y="70"/>
                    </a:cubicBezTo>
                    <a:cubicBezTo>
                      <a:pt x="110" y="70"/>
                      <a:pt x="117" y="77"/>
                      <a:pt x="117" y="86"/>
                    </a:cubicBezTo>
                    <a:cubicBezTo>
                      <a:pt x="117" y="94"/>
                      <a:pt x="110" y="101"/>
                      <a:pt x="101" y="1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7204" tIns="33602" rIns="67204" bIns="33602" numCol="1" anchor="t" anchorCtr="0" compatLnSpc="1"/>
              <a:lstStyle/>
              <a:p>
                <a:endParaRPr lang="zh-CN" altLang="en-US" sz="975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1419936" y="1381922"/>
            <a:ext cx="2024913" cy="10425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764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764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2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102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2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102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13265" y="3827917"/>
            <a:ext cx="2024913" cy="10425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764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764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2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102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2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102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616388" y="1381922"/>
            <a:ext cx="2024913" cy="10425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764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764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2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102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2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102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17975" y="3827917"/>
            <a:ext cx="2024913" cy="10425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764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764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2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102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29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1029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83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50"/>
                            </p:stCondLst>
                            <p:childTnLst>
                              <p:par>
                                <p:cTn id="4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41" grpId="0"/>
      <p:bldP spid="42" grpId="0"/>
      <p:bldP spid="4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2" name="矩形 3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3" name="矩形 3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文本框 4"/>
          <p:cNvSpPr txBox="1"/>
          <p:nvPr/>
        </p:nvSpPr>
        <p:spPr>
          <a:xfrm>
            <a:off x="403920" y="3478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259904" y="3478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" name="矩形 6"/>
          <p:cNvSpPr/>
          <p:nvPr/>
        </p:nvSpPr>
        <p:spPr>
          <a:xfrm>
            <a:off x="363510" y="3478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8" name="任意多边形 17"/>
          <p:cNvSpPr>
            <a:spLocks noChangeArrowheads="1"/>
          </p:cNvSpPr>
          <p:nvPr/>
        </p:nvSpPr>
        <p:spPr bwMode="auto">
          <a:xfrm>
            <a:off x="2582231" y="2277339"/>
            <a:ext cx="1778110" cy="2709168"/>
          </a:xfrm>
          <a:custGeom>
            <a:avLst/>
            <a:gdLst>
              <a:gd name="T0" fmla="*/ 1028700 w 2419350"/>
              <a:gd name="T1" fmla="*/ 542925 h 3686175"/>
              <a:gd name="T2" fmla="*/ 819150 w 2419350"/>
              <a:gd name="T3" fmla="*/ 657225 h 3686175"/>
              <a:gd name="T4" fmla="*/ 1019175 w 2419350"/>
              <a:gd name="T5" fmla="*/ 0 h 3686175"/>
              <a:gd name="T6" fmla="*/ 1647825 w 2419350"/>
              <a:gd name="T7" fmla="*/ 190500 h 3686175"/>
              <a:gd name="T8" fmla="*/ 1485900 w 2419350"/>
              <a:gd name="T9" fmla="*/ 295275 h 3686175"/>
              <a:gd name="T10" fmla="*/ 2419350 w 2419350"/>
              <a:gd name="T11" fmla="*/ 2000250 h 3686175"/>
              <a:gd name="T12" fmla="*/ 1295400 w 2419350"/>
              <a:gd name="T13" fmla="*/ 3686175 h 3686175"/>
              <a:gd name="T14" fmla="*/ 0 w 2419350"/>
              <a:gd name="T15" fmla="*/ 3686175 h 3686175"/>
              <a:gd name="T16" fmla="*/ 2209800 w 2419350"/>
              <a:gd name="T17" fmla="*/ 2000250 h 3686175"/>
              <a:gd name="T18" fmla="*/ 1028700 w 2419350"/>
              <a:gd name="T19" fmla="*/ 542925 h 36861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19350"/>
              <a:gd name="T31" fmla="*/ 0 h 3686175"/>
              <a:gd name="T32" fmla="*/ 2419350 w 2419350"/>
              <a:gd name="T33" fmla="*/ 3686175 h 36861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19350" h="3686175">
                <a:moveTo>
                  <a:pt x="1028700" y="542925"/>
                </a:moveTo>
                <a:lnTo>
                  <a:pt x="819150" y="657225"/>
                </a:lnTo>
                <a:lnTo>
                  <a:pt x="1019175" y="0"/>
                </a:lnTo>
                <a:lnTo>
                  <a:pt x="1647825" y="190500"/>
                </a:lnTo>
                <a:lnTo>
                  <a:pt x="1485900" y="295275"/>
                </a:lnTo>
                <a:lnTo>
                  <a:pt x="2419350" y="2000250"/>
                </a:lnTo>
                <a:lnTo>
                  <a:pt x="1295400" y="3686175"/>
                </a:lnTo>
                <a:lnTo>
                  <a:pt x="0" y="3686175"/>
                </a:lnTo>
                <a:lnTo>
                  <a:pt x="2209800" y="2000250"/>
                </a:lnTo>
                <a:lnTo>
                  <a:pt x="1028700" y="542925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975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" name="任意多边形 18"/>
          <p:cNvSpPr>
            <a:spLocks noChangeArrowheads="1"/>
          </p:cNvSpPr>
          <p:nvPr/>
        </p:nvSpPr>
        <p:spPr bwMode="auto">
          <a:xfrm>
            <a:off x="3534290" y="1829312"/>
            <a:ext cx="973060" cy="3157196"/>
          </a:xfrm>
          <a:custGeom>
            <a:avLst/>
            <a:gdLst>
              <a:gd name="T0" fmla="*/ 1257300 w 1323975"/>
              <a:gd name="T1" fmla="*/ 352425 h 4295775"/>
              <a:gd name="T2" fmla="*/ 733425 w 1323975"/>
              <a:gd name="T3" fmla="*/ 0 h 4295775"/>
              <a:gd name="T4" fmla="*/ 352425 w 1323975"/>
              <a:gd name="T5" fmla="*/ 552450 h 4295775"/>
              <a:gd name="T6" fmla="*/ 542925 w 1323975"/>
              <a:gd name="T7" fmla="*/ 523875 h 4295775"/>
              <a:gd name="T8" fmla="*/ 1123950 w 1323975"/>
              <a:gd name="T9" fmla="*/ 2609850 h 4295775"/>
              <a:gd name="T10" fmla="*/ 0 w 1323975"/>
              <a:gd name="T11" fmla="*/ 4295775 h 4295775"/>
              <a:gd name="T12" fmla="*/ 1323975 w 1323975"/>
              <a:gd name="T13" fmla="*/ 4295775 h 4295775"/>
              <a:gd name="T14" fmla="*/ 1323975 w 1323975"/>
              <a:gd name="T15" fmla="*/ 2600325 h 4295775"/>
              <a:gd name="T16" fmla="*/ 1085850 w 1323975"/>
              <a:gd name="T17" fmla="*/ 390525 h 4295775"/>
              <a:gd name="T18" fmla="*/ 1257300 w 1323975"/>
              <a:gd name="T19" fmla="*/ 352425 h 42957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23975"/>
              <a:gd name="T31" fmla="*/ 0 h 4295775"/>
              <a:gd name="T32" fmla="*/ 1323975 w 1323975"/>
              <a:gd name="T33" fmla="*/ 4295775 h 42957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23975" h="4295775">
                <a:moveTo>
                  <a:pt x="1257300" y="352425"/>
                </a:moveTo>
                <a:lnTo>
                  <a:pt x="733425" y="0"/>
                </a:lnTo>
                <a:lnTo>
                  <a:pt x="352425" y="552450"/>
                </a:lnTo>
                <a:lnTo>
                  <a:pt x="542925" y="523875"/>
                </a:lnTo>
                <a:lnTo>
                  <a:pt x="1123950" y="2609850"/>
                </a:lnTo>
                <a:lnTo>
                  <a:pt x="0" y="4295775"/>
                </a:lnTo>
                <a:lnTo>
                  <a:pt x="1323975" y="4295775"/>
                </a:lnTo>
                <a:lnTo>
                  <a:pt x="1323975" y="2600325"/>
                </a:lnTo>
                <a:lnTo>
                  <a:pt x="1085850" y="390525"/>
                </a:lnTo>
                <a:lnTo>
                  <a:pt x="1257300" y="352425"/>
                </a:lnTo>
                <a:close/>
              </a:path>
            </a:pathLst>
          </a:custGeom>
          <a:solidFill>
            <a:srgbClr val="112F70"/>
          </a:solidFill>
          <a:ln w="12700" cap="flat" cmpd="sng">
            <a:noFill/>
            <a:beve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975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任意多边形 18"/>
          <p:cNvSpPr>
            <a:spLocks noChangeArrowheads="1"/>
          </p:cNvSpPr>
          <p:nvPr/>
        </p:nvSpPr>
        <p:spPr bwMode="auto">
          <a:xfrm flipH="1">
            <a:off x="4654359" y="2277339"/>
            <a:ext cx="1778110" cy="2709168"/>
          </a:xfrm>
          <a:custGeom>
            <a:avLst/>
            <a:gdLst>
              <a:gd name="T0" fmla="*/ 1028700 w 2419350"/>
              <a:gd name="T1" fmla="*/ 542925 h 3686175"/>
              <a:gd name="T2" fmla="*/ 819150 w 2419350"/>
              <a:gd name="T3" fmla="*/ 657225 h 3686175"/>
              <a:gd name="T4" fmla="*/ 1019175 w 2419350"/>
              <a:gd name="T5" fmla="*/ 0 h 3686175"/>
              <a:gd name="T6" fmla="*/ 1647825 w 2419350"/>
              <a:gd name="T7" fmla="*/ 190500 h 3686175"/>
              <a:gd name="T8" fmla="*/ 1485900 w 2419350"/>
              <a:gd name="T9" fmla="*/ 295275 h 3686175"/>
              <a:gd name="T10" fmla="*/ 2419350 w 2419350"/>
              <a:gd name="T11" fmla="*/ 2000250 h 3686175"/>
              <a:gd name="T12" fmla="*/ 1295400 w 2419350"/>
              <a:gd name="T13" fmla="*/ 3686175 h 3686175"/>
              <a:gd name="T14" fmla="*/ 0 w 2419350"/>
              <a:gd name="T15" fmla="*/ 3686175 h 3686175"/>
              <a:gd name="T16" fmla="*/ 2209800 w 2419350"/>
              <a:gd name="T17" fmla="*/ 2000250 h 3686175"/>
              <a:gd name="T18" fmla="*/ 1028700 w 2419350"/>
              <a:gd name="T19" fmla="*/ 542925 h 36861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19350"/>
              <a:gd name="T31" fmla="*/ 0 h 3686175"/>
              <a:gd name="T32" fmla="*/ 2419350 w 2419350"/>
              <a:gd name="T33" fmla="*/ 3686175 h 36861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19350" h="3686175">
                <a:moveTo>
                  <a:pt x="1028700" y="542925"/>
                </a:moveTo>
                <a:lnTo>
                  <a:pt x="819150" y="657225"/>
                </a:lnTo>
                <a:lnTo>
                  <a:pt x="1019175" y="0"/>
                </a:lnTo>
                <a:lnTo>
                  <a:pt x="1647825" y="190500"/>
                </a:lnTo>
                <a:lnTo>
                  <a:pt x="1485900" y="295275"/>
                </a:lnTo>
                <a:lnTo>
                  <a:pt x="2419350" y="2000250"/>
                </a:lnTo>
                <a:lnTo>
                  <a:pt x="1295400" y="3686175"/>
                </a:lnTo>
                <a:lnTo>
                  <a:pt x="0" y="3686175"/>
                </a:lnTo>
                <a:lnTo>
                  <a:pt x="2209800" y="2000250"/>
                </a:lnTo>
                <a:lnTo>
                  <a:pt x="1028700" y="542925"/>
                </a:lnTo>
                <a:close/>
              </a:path>
            </a:pathLst>
          </a:custGeom>
          <a:solidFill>
            <a:srgbClr val="112F70"/>
          </a:solidFill>
          <a:ln w="12700" cap="flat" cmpd="sng">
            <a:noFill/>
            <a:beve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975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任意多边形 19"/>
          <p:cNvSpPr>
            <a:spLocks noChangeArrowheads="1"/>
          </p:cNvSpPr>
          <p:nvPr/>
        </p:nvSpPr>
        <p:spPr bwMode="auto">
          <a:xfrm flipH="1">
            <a:off x="4507351" y="1829312"/>
            <a:ext cx="973060" cy="3157196"/>
          </a:xfrm>
          <a:custGeom>
            <a:avLst/>
            <a:gdLst>
              <a:gd name="T0" fmla="*/ 1257300 w 1323975"/>
              <a:gd name="T1" fmla="*/ 352425 h 4295775"/>
              <a:gd name="T2" fmla="*/ 733425 w 1323975"/>
              <a:gd name="T3" fmla="*/ 0 h 4295775"/>
              <a:gd name="T4" fmla="*/ 352425 w 1323975"/>
              <a:gd name="T5" fmla="*/ 552450 h 4295775"/>
              <a:gd name="T6" fmla="*/ 542925 w 1323975"/>
              <a:gd name="T7" fmla="*/ 523875 h 4295775"/>
              <a:gd name="T8" fmla="*/ 1123950 w 1323975"/>
              <a:gd name="T9" fmla="*/ 2609850 h 4295775"/>
              <a:gd name="T10" fmla="*/ 0 w 1323975"/>
              <a:gd name="T11" fmla="*/ 4295775 h 4295775"/>
              <a:gd name="T12" fmla="*/ 1323975 w 1323975"/>
              <a:gd name="T13" fmla="*/ 4295775 h 4295775"/>
              <a:gd name="T14" fmla="*/ 1323975 w 1323975"/>
              <a:gd name="T15" fmla="*/ 2600325 h 4295775"/>
              <a:gd name="T16" fmla="*/ 1085850 w 1323975"/>
              <a:gd name="T17" fmla="*/ 390525 h 4295775"/>
              <a:gd name="T18" fmla="*/ 1257300 w 1323975"/>
              <a:gd name="T19" fmla="*/ 352425 h 42957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23975"/>
              <a:gd name="T31" fmla="*/ 0 h 4295775"/>
              <a:gd name="T32" fmla="*/ 1323975 w 1323975"/>
              <a:gd name="T33" fmla="*/ 4295775 h 42957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23975" h="4295775">
                <a:moveTo>
                  <a:pt x="1257300" y="352425"/>
                </a:moveTo>
                <a:lnTo>
                  <a:pt x="733425" y="0"/>
                </a:lnTo>
                <a:lnTo>
                  <a:pt x="352425" y="552450"/>
                </a:lnTo>
                <a:lnTo>
                  <a:pt x="542925" y="523875"/>
                </a:lnTo>
                <a:lnTo>
                  <a:pt x="1123950" y="2609850"/>
                </a:lnTo>
                <a:lnTo>
                  <a:pt x="0" y="4295775"/>
                </a:lnTo>
                <a:lnTo>
                  <a:pt x="1323975" y="4295775"/>
                </a:lnTo>
                <a:lnTo>
                  <a:pt x="1323975" y="2600325"/>
                </a:lnTo>
                <a:lnTo>
                  <a:pt x="1085850" y="390525"/>
                </a:lnTo>
                <a:lnTo>
                  <a:pt x="1257300" y="352425"/>
                </a:lnTo>
                <a:close/>
              </a:path>
            </a:pathLst>
          </a:custGeom>
          <a:solidFill>
            <a:srgbClr val="112F7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975" dirty="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pSp>
        <p:nvGrpSpPr>
          <p:cNvPr id="12" name="组合 20"/>
          <p:cNvGrpSpPr/>
          <p:nvPr/>
        </p:nvGrpSpPr>
        <p:grpSpPr bwMode="auto">
          <a:xfrm>
            <a:off x="3166767" y="4652820"/>
            <a:ext cx="343021" cy="260183"/>
            <a:chOff x="0" y="0"/>
            <a:chExt cx="509646" cy="387231"/>
          </a:xfrm>
          <a:solidFill>
            <a:srgbClr val="FFFFFF"/>
          </a:solidFill>
        </p:grpSpPr>
        <p:sp>
          <p:nvSpPr>
            <p:cNvPr id="13" name="Freeform 20"/>
            <p:cNvSpPr>
              <a:spLocks noEditPoints="1" noChangeArrowheads="1"/>
            </p:cNvSpPr>
            <p:nvPr/>
          </p:nvSpPr>
          <p:spPr bwMode="auto">
            <a:xfrm>
              <a:off x="0" y="51839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9"/>
                <a:gd name="T145" fmla="*/ 0 h 227"/>
                <a:gd name="T146" fmla="*/ 229 w 229"/>
                <a:gd name="T147" fmla="*/ 227 h 22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" name="Freeform 21"/>
            <p:cNvSpPr>
              <a:spLocks noEditPoints="1" noChangeArrowheads="1"/>
            </p:cNvSpPr>
            <p:nvPr/>
          </p:nvSpPr>
          <p:spPr bwMode="auto">
            <a:xfrm>
              <a:off x="309785" y="0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35"/>
                <a:gd name="T145" fmla="*/ 0 h 135"/>
                <a:gd name="T146" fmla="*/ 135 w 135"/>
                <a:gd name="T147" fmla="*/ 135 h 13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5" name="组合 23"/>
          <p:cNvGrpSpPr/>
          <p:nvPr/>
        </p:nvGrpSpPr>
        <p:grpSpPr bwMode="auto">
          <a:xfrm>
            <a:off x="5660089" y="4657487"/>
            <a:ext cx="249682" cy="246182"/>
            <a:chOff x="0" y="0"/>
            <a:chExt cx="453105" cy="448433"/>
          </a:xfrm>
          <a:solidFill>
            <a:srgbClr val="FFFFFF"/>
          </a:solidFill>
        </p:grpSpPr>
        <p:sp>
          <p:nvSpPr>
            <p:cNvPr id="16" name="Freeform 136"/>
            <p:cNvSpPr>
              <a:spLocks noChangeArrowheads="1"/>
            </p:cNvSpPr>
            <p:nvPr/>
          </p:nvSpPr>
          <p:spPr bwMode="auto">
            <a:xfrm>
              <a:off x="0" y="251309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5"/>
                <a:gd name="T31" fmla="*/ 0 h 89"/>
                <a:gd name="T32" fmla="*/ 205 w 205"/>
                <a:gd name="T33" fmla="*/ 89 h 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5"/>
                <a:gd name="T97" fmla="*/ 0 h 118"/>
                <a:gd name="T98" fmla="*/ 205 w 205"/>
                <a:gd name="T99" fmla="*/ 118 h 1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18" name="组合 26"/>
          <p:cNvGrpSpPr/>
          <p:nvPr/>
        </p:nvGrpSpPr>
        <p:grpSpPr bwMode="auto">
          <a:xfrm>
            <a:off x="3977650" y="4667988"/>
            <a:ext cx="256683" cy="245015"/>
            <a:chOff x="0" y="0"/>
            <a:chExt cx="2438400" cy="2332038"/>
          </a:xfrm>
          <a:solidFill>
            <a:srgbClr val="FFFFFF"/>
          </a:solidFill>
        </p:grpSpPr>
        <p:sp>
          <p:nvSpPr>
            <p:cNvPr id="19" name="Freeform 25"/>
            <p:cNvSpPr>
              <a:spLocks noChangeArrowheads="1"/>
            </p:cNvSpPr>
            <p:nvPr/>
          </p:nvSpPr>
          <p:spPr bwMode="auto">
            <a:xfrm>
              <a:off x="893763" y="1676400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413"/>
                <a:gd name="T14" fmla="*/ 413 w 413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0" name="任意多边形 28"/>
            <p:cNvSpPr>
              <a:spLocks noChangeArrowheads="1"/>
            </p:cNvSpPr>
            <p:nvPr/>
          </p:nvSpPr>
          <p:spPr bwMode="auto">
            <a:xfrm>
              <a:off x="0" y="0"/>
              <a:ext cx="2438400" cy="1774825"/>
            </a:xfrm>
            <a:custGeom>
              <a:avLst/>
              <a:gdLst>
                <a:gd name="T0" fmla="*/ 290196 w 2438400"/>
                <a:gd name="T1" fmla="*/ 0 h 1774825"/>
                <a:gd name="T2" fmla="*/ 2151973 w 2438400"/>
                <a:gd name="T3" fmla="*/ 0 h 1774825"/>
                <a:gd name="T4" fmla="*/ 2438400 w 2438400"/>
                <a:gd name="T5" fmla="*/ 286384 h 1774825"/>
                <a:gd name="T6" fmla="*/ 2438400 w 2438400"/>
                <a:gd name="T7" fmla="*/ 1484673 h 1774825"/>
                <a:gd name="T8" fmla="*/ 2151973 w 2438400"/>
                <a:gd name="T9" fmla="*/ 1774825 h 1774825"/>
                <a:gd name="T10" fmla="*/ 290196 w 2438400"/>
                <a:gd name="T11" fmla="*/ 1774825 h 1774825"/>
                <a:gd name="T12" fmla="*/ 0 w 2438400"/>
                <a:gd name="T13" fmla="*/ 1484673 h 1774825"/>
                <a:gd name="T14" fmla="*/ 0 w 2438400"/>
                <a:gd name="T15" fmla="*/ 286384 h 1774825"/>
                <a:gd name="T16" fmla="*/ 290196 w 2438400"/>
                <a:gd name="T17" fmla="*/ 0 h 1774825"/>
                <a:gd name="T18" fmla="*/ 471488 w 2438400"/>
                <a:gd name="T19" fmla="*/ 425450 h 1774825"/>
                <a:gd name="T20" fmla="*/ 471488 w 2438400"/>
                <a:gd name="T21" fmla="*/ 598488 h 1774825"/>
                <a:gd name="T22" fmla="*/ 1971676 w 2438400"/>
                <a:gd name="T23" fmla="*/ 598488 h 1774825"/>
                <a:gd name="T24" fmla="*/ 1971676 w 2438400"/>
                <a:gd name="T25" fmla="*/ 425450 h 1774825"/>
                <a:gd name="T26" fmla="*/ 471488 w 2438400"/>
                <a:gd name="T27" fmla="*/ 425450 h 1774825"/>
                <a:gd name="T28" fmla="*/ 471488 w 2438400"/>
                <a:gd name="T29" fmla="*/ 801688 h 1774825"/>
                <a:gd name="T30" fmla="*/ 471488 w 2438400"/>
                <a:gd name="T31" fmla="*/ 971551 h 1774825"/>
                <a:gd name="T32" fmla="*/ 1971676 w 2438400"/>
                <a:gd name="T33" fmla="*/ 971551 h 1774825"/>
                <a:gd name="T34" fmla="*/ 1971676 w 2438400"/>
                <a:gd name="T35" fmla="*/ 801688 h 1774825"/>
                <a:gd name="T36" fmla="*/ 471488 w 2438400"/>
                <a:gd name="T37" fmla="*/ 801688 h 1774825"/>
                <a:gd name="T38" fmla="*/ 471488 w 2438400"/>
                <a:gd name="T39" fmla="*/ 1174750 h 1774825"/>
                <a:gd name="T40" fmla="*/ 471488 w 2438400"/>
                <a:gd name="T41" fmla="*/ 1347788 h 1774825"/>
                <a:gd name="T42" fmla="*/ 1971676 w 2438400"/>
                <a:gd name="T43" fmla="*/ 1347788 h 1774825"/>
                <a:gd name="T44" fmla="*/ 1971676 w 2438400"/>
                <a:gd name="T45" fmla="*/ 1174750 h 1774825"/>
                <a:gd name="T46" fmla="*/ 471488 w 2438400"/>
                <a:gd name="T47" fmla="*/ 1174750 h 17748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38400"/>
                <a:gd name="T73" fmla="*/ 0 h 1774825"/>
                <a:gd name="T74" fmla="*/ 2438400 w 2438400"/>
                <a:gd name="T75" fmla="*/ 1774825 h 17748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47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1" name="组合 31"/>
          <p:cNvGrpSpPr/>
          <p:nvPr/>
        </p:nvGrpSpPr>
        <p:grpSpPr bwMode="auto">
          <a:xfrm>
            <a:off x="4803702" y="4617818"/>
            <a:ext cx="222847" cy="285851"/>
            <a:chOff x="0" y="0"/>
            <a:chExt cx="563562" cy="720725"/>
          </a:xfrm>
          <a:solidFill>
            <a:srgbClr val="FFFFFF"/>
          </a:solidFill>
        </p:grpSpPr>
        <p:sp>
          <p:nvSpPr>
            <p:cNvPr id="22" name="Freeform 32"/>
            <p:cNvSpPr>
              <a:spLocks noChangeArrowheads="1"/>
            </p:cNvSpPr>
            <p:nvPr/>
          </p:nvSpPr>
          <p:spPr bwMode="auto">
            <a:xfrm>
              <a:off x="209550" y="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21"/>
                <a:gd name="T23" fmla="*/ 64 w 64"/>
                <a:gd name="T24" fmla="*/ 321 h 32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975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3" name="Freeform 33"/>
            <p:cNvSpPr>
              <a:spLocks noChangeArrowheads="1"/>
            </p:cNvSpPr>
            <p:nvPr/>
          </p:nvSpPr>
          <p:spPr bwMode="auto">
            <a:xfrm>
              <a:off x="0" y="43973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125"/>
                <a:gd name="T23" fmla="*/ 63 w 63"/>
                <a:gd name="T24" fmla="*/ 125 h 1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975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4" name="Freeform 34"/>
            <p:cNvSpPr>
              <a:spLocks noChangeArrowheads="1"/>
            </p:cNvSpPr>
            <p:nvPr/>
          </p:nvSpPr>
          <p:spPr bwMode="auto">
            <a:xfrm>
              <a:off x="420687" y="23177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8"/>
                <a:gd name="T23" fmla="*/ 64 w 64"/>
                <a:gd name="T24" fmla="*/ 218 h 2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975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139304" y="1941437"/>
            <a:ext cx="1778051" cy="9634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544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544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75706" y="1989444"/>
            <a:ext cx="1778051" cy="9634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544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544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75706" y="3514043"/>
            <a:ext cx="1778051" cy="9634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544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544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39304" y="3472773"/>
            <a:ext cx="1778051" cy="9634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544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544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93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5" grpId="0"/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2190343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 smtClean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4000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56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38"/>
          <p:cNvSpPr txBox="1"/>
          <p:nvPr/>
        </p:nvSpPr>
        <p:spPr>
          <a:xfrm>
            <a:off x="467544" y="2355726"/>
            <a:ext cx="312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3200" b="1" dirty="0">
              <a:solidFill>
                <a:srgbClr val="112F7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1"/>
          <p:cNvSpPr txBox="1"/>
          <p:nvPr/>
        </p:nvSpPr>
        <p:spPr>
          <a:xfrm>
            <a:off x="1979712" y="19765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7" name="文本框 18"/>
          <p:cNvSpPr txBox="1"/>
          <p:nvPr/>
        </p:nvSpPr>
        <p:spPr>
          <a:xfrm>
            <a:off x="4860032" y="14186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课题综述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406397" y="1351899"/>
            <a:ext cx="452678" cy="523220"/>
            <a:chOff x="3530409" y="2047768"/>
            <a:chExt cx="452678" cy="523220"/>
          </a:xfrm>
        </p:grpSpPr>
        <p:sp>
          <p:nvSpPr>
            <p:cNvPr id="16" name="文本框 16"/>
            <p:cNvSpPr txBox="1"/>
            <p:nvPr/>
          </p:nvSpPr>
          <p:spPr>
            <a:xfrm>
              <a:off x="3530409" y="204776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itchFamily="34" charset="-122"/>
                </a:rPr>
                <a:t>1</a:t>
              </a:r>
              <a:endParaRPr lang="zh-CN" altLang="en-US" sz="2800" dirty="0">
                <a:solidFill>
                  <a:srgbClr val="112F70"/>
                </a:solidFill>
                <a:ea typeface="微软雅黑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3736631" y="2227402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21"/>
          <p:cNvSpPr txBox="1"/>
          <p:nvPr/>
        </p:nvSpPr>
        <p:spPr>
          <a:xfrm>
            <a:off x="4932040" y="31478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研究过程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448026" y="3066529"/>
            <a:ext cx="484013" cy="523220"/>
            <a:chOff x="6086713" y="2057986"/>
            <a:chExt cx="484013" cy="523220"/>
          </a:xfrm>
        </p:grpSpPr>
        <p:sp>
          <p:nvSpPr>
            <p:cNvPr id="19" name="文本框 20"/>
            <p:cNvSpPr txBox="1"/>
            <p:nvPr/>
          </p:nvSpPr>
          <p:spPr>
            <a:xfrm>
              <a:off x="6086713" y="205798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itchFamily="34" charset="-122"/>
                </a:rPr>
                <a:t>4</a:t>
              </a:r>
              <a:endParaRPr lang="zh-CN" altLang="en-US" sz="2800" dirty="0">
                <a:solidFill>
                  <a:srgbClr val="112F70"/>
                </a:solidFill>
                <a:ea typeface="微软雅黑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>
              <a:off x="6324270" y="2227402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4"/>
          <p:cNvSpPr txBox="1"/>
          <p:nvPr/>
        </p:nvSpPr>
        <p:spPr>
          <a:xfrm>
            <a:off x="4860032" y="19980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目前现状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4406397" y="1931281"/>
            <a:ext cx="452678" cy="523220"/>
            <a:chOff x="3530409" y="2627150"/>
            <a:chExt cx="452678" cy="523220"/>
          </a:xfrm>
        </p:grpSpPr>
        <p:sp>
          <p:nvSpPr>
            <p:cNvPr id="22" name="文本框 23"/>
            <p:cNvSpPr txBox="1"/>
            <p:nvPr/>
          </p:nvSpPr>
          <p:spPr>
            <a:xfrm>
              <a:off x="3530409" y="262715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itchFamily="34" charset="-122"/>
                </a:rPr>
                <a:t>2</a:t>
              </a:r>
              <a:endParaRPr lang="zh-CN" altLang="en-US" sz="2800" dirty="0">
                <a:solidFill>
                  <a:srgbClr val="112F70"/>
                </a:solidFill>
                <a:ea typeface="微软雅黑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3736631" y="2806784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30"/>
          <p:cNvSpPr txBox="1"/>
          <p:nvPr/>
        </p:nvSpPr>
        <p:spPr>
          <a:xfrm>
            <a:off x="4860032" y="2571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4406397" y="2505024"/>
            <a:ext cx="452678" cy="523220"/>
            <a:chOff x="3530409" y="3200893"/>
            <a:chExt cx="452678" cy="523220"/>
          </a:xfrm>
        </p:grpSpPr>
        <p:sp>
          <p:nvSpPr>
            <p:cNvPr id="28" name="文本框 29"/>
            <p:cNvSpPr txBox="1"/>
            <p:nvPr/>
          </p:nvSpPr>
          <p:spPr>
            <a:xfrm>
              <a:off x="3530409" y="3200893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112F70"/>
                  </a:solidFill>
                  <a:ea typeface="微软雅黑" pitchFamily="34" charset="-122"/>
                </a:rPr>
                <a:t>3</a:t>
              </a:r>
              <a:endParaRPr lang="zh-CN" altLang="en-US" sz="2800" dirty="0">
                <a:solidFill>
                  <a:srgbClr val="112F70"/>
                </a:solidFill>
                <a:ea typeface="微软雅黑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>
              <a:off x="3736631" y="3380527"/>
              <a:ext cx="246456" cy="246456"/>
            </a:xfrm>
            <a:prstGeom prst="line">
              <a:avLst/>
            </a:prstGeom>
            <a:ln>
              <a:solidFill>
                <a:srgbClr val="112F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33"/>
          <p:cNvCxnSpPr>
            <a:cxnSpLocks/>
          </p:cNvCxnSpPr>
          <p:nvPr/>
        </p:nvCxnSpPr>
        <p:spPr>
          <a:xfrm>
            <a:off x="3563888" y="1347614"/>
            <a:ext cx="0" cy="2194875"/>
          </a:xfrm>
          <a:prstGeom prst="line">
            <a:avLst/>
          </a:prstGeom>
          <a:ln>
            <a:solidFill>
              <a:srgbClr val="112F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82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2.77778E-6 -2.46914E-7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5 L 2.77778E-6 -4.5679E-6 " pathEditMode="relative" rAng="0" ptsTypes="AA">
                                      <p:cBhvr>
                                        <p:cTn id="29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5 L 2.77778E-6 -2.96296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733 0.04136 L 2.77778E-6 -3.58025E-6 " pathEditMode="relative" rAng="0" ptsTypes="AA">
                                      <p:cBhvr>
                                        <p:cTn id="45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0" grpId="0"/>
      <p:bldP spid="23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2" name="矩形 3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3" name="矩形 3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8" name="组合 7"/>
          <p:cNvGrpSpPr/>
          <p:nvPr/>
        </p:nvGrpSpPr>
        <p:grpSpPr>
          <a:xfrm>
            <a:off x="3347864" y="1233198"/>
            <a:ext cx="5616624" cy="3282768"/>
            <a:chOff x="1763688" y="1665246"/>
            <a:chExt cx="5616624" cy="3282768"/>
          </a:xfrm>
        </p:grpSpPr>
        <p:cxnSp>
          <p:nvCxnSpPr>
            <p:cNvPr id="9" name="직선 연결선 31"/>
            <p:cNvCxnSpPr/>
            <p:nvPr/>
          </p:nvCxnSpPr>
          <p:spPr>
            <a:xfrm>
              <a:off x="3550746" y="3226299"/>
              <a:ext cx="2352371" cy="7194"/>
            </a:xfrm>
            <a:prstGeom prst="line">
              <a:avLst/>
            </a:prstGeom>
            <a:ln w="76200" cap="sq">
              <a:solidFill>
                <a:srgbClr val="112F70"/>
              </a:solidFill>
              <a:headEnd type="none"/>
              <a:tailEnd type="triangle"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20"/>
            <p:cNvCxnSpPr>
              <a:stCxn id="27" idx="2"/>
            </p:cNvCxnSpPr>
            <p:nvPr/>
          </p:nvCxnSpPr>
          <p:spPr>
            <a:xfrm rot="16200000" flipH="1">
              <a:off x="2650322" y="2325876"/>
              <a:ext cx="1177384" cy="630656"/>
            </a:xfrm>
            <a:prstGeom prst="line">
              <a:avLst/>
            </a:prstGeom>
            <a:ln w="41275">
              <a:solidFill>
                <a:srgbClr val="112F70"/>
              </a:solidFill>
              <a:tailEnd type="triangle"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23"/>
            <p:cNvCxnSpPr>
              <a:stCxn id="28" idx="2"/>
            </p:cNvCxnSpPr>
            <p:nvPr/>
          </p:nvCxnSpPr>
          <p:spPr>
            <a:xfrm>
              <a:off x="4800068" y="2052512"/>
              <a:ext cx="640248" cy="1173787"/>
            </a:xfrm>
            <a:prstGeom prst="line">
              <a:avLst/>
            </a:prstGeom>
            <a:ln w="41275">
              <a:solidFill>
                <a:srgbClr val="112F70"/>
              </a:solidFill>
              <a:tailEnd type="triangle"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24"/>
            <p:cNvCxnSpPr>
              <a:endCxn id="29" idx="0"/>
            </p:cNvCxnSpPr>
            <p:nvPr/>
          </p:nvCxnSpPr>
          <p:spPr>
            <a:xfrm rot="5400000">
              <a:off x="2535822" y="3497865"/>
              <a:ext cx="1286490" cy="750552"/>
            </a:xfrm>
            <a:prstGeom prst="line">
              <a:avLst/>
            </a:prstGeom>
            <a:ln w="41275">
              <a:solidFill>
                <a:srgbClr val="112F70"/>
              </a:solidFill>
              <a:headEnd type="triangle"/>
              <a:tailEnd type="none"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26"/>
            <p:cNvCxnSpPr>
              <a:endCxn id="30" idx="0"/>
            </p:cNvCxnSpPr>
            <p:nvPr/>
          </p:nvCxnSpPr>
          <p:spPr>
            <a:xfrm flipH="1">
              <a:off x="4744916" y="3233493"/>
              <a:ext cx="695400" cy="1282893"/>
            </a:xfrm>
            <a:prstGeom prst="line">
              <a:avLst/>
            </a:prstGeom>
            <a:ln w="41275">
              <a:solidFill>
                <a:srgbClr val="112F70"/>
              </a:solidFill>
              <a:headEnd type="triangle"/>
              <a:tailEnd type="none"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7"/>
            <p:cNvSpPr txBox="1"/>
            <p:nvPr/>
          </p:nvSpPr>
          <p:spPr>
            <a:xfrm>
              <a:off x="1763688" y="2292726"/>
              <a:ext cx="1348836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ko-KR" altLang="en-US" sz="1200" dirty="0">
                  <a:solidFill>
                    <a:srgbClr val="112F70"/>
                  </a:solidFill>
                  <a:latin typeface="微软雅黑" pitchFamily="34" charset="-122"/>
                </a:rPr>
                <a:t>     </a:t>
              </a:r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ko-KR" altLang="en-US" sz="1200" dirty="0">
                <a:solidFill>
                  <a:srgbClr val="112F70"/>
                </a:solidFill>
                <a:latin typeface="微软雅黑" pitchFamily="34" charset="-122"/>
              </a:endParaRPr>
            </a:p>
          </p:txBody>
        </p:sp>
        <p:sp>
          <p:nvSpPr>
            <p:cNvPr id="15" name="TextBox 8"/>
            <p:cNvSpPr txBox="1"/>
            <p:nvPr/>
          </p:nvSpPr>
          <p:spPr>
            <a:xfrm>
              <a:off x="2033454" y="2628016"/>
              <a:ext cx="1348837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    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ko-KR" altLang="en-US" sz="1200" dirty="0">
                <a:solidFill>
                  <a:srgbClr val="112F70"/>
                </a:solidFill>
                <a:latin typeface="微软雅黑" pitchFamily="34" charset="-122"/>
              </a:endParaRPr>
            </a:p>
          </p:txBody>
        </p:sp>
        <p:sp>
          <p:nvSpPr>
            <p:cNvPr id="16" name="TextBox 9"/>
            <p:cNvSpPr txBox="1"/>
            <p:nvPr/>
          </p:nvSpPr>
          <p:spPr>
            <a:xfrm>
              <a:off x="3500390" y="2466155"/>
              <a:ext cx="11917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ko-KR" altLang="en-US" sz="1200" dirty="0">
                <a:solidFill>
                  <a:srgbClr val="112F70"/>
                </a:solidFill>
                <a:latin typeface="微软雅黑" pitchFamily="34" charset="-122"/>
              </a:endParaRPr>
            </a:p>
          </p:txBody>
        </p:sp>
        <p:sp>
          <p:nvSpPr>
            <p:cNvPr id="17" name="TextBox 10"/>
            <p:cNvSpPr txBox="1"/>
            <p:nvPr/>
          </p:nvSpPr>
          <p:spPr>
            <a:xfrm>
              <a:off x="1763688" y="4000414"/>
              <a:ext cx="9906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ko-KR" altLang="en-US" sz="1200" dirty="0">
                <a:solidFill>
                  <a:srgbClr val="112F70"/>
                </a:solidFill>
                <a:latin typeface="微软雅黑" pitchFamily="34" charset="-122"/>
              </a:endParaRPr>
            </a:p>
          </p:txBody>
        </p:sp>
        <p:sp>
          <p:nvSpPr>
            <p:cNvPr id="18" name="TextBox 11"/>
            <p:cNvSpPr txBox="1"/>
            <p:nvPr/>
          </p:nvSpPr>
          <p:spPr>
            <a:xfrm>
              <a:off x="5226900" y="2150828"/>
              <a:ext cx="1236133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2"/>
            <p:cNvSpPr txBox="1"/>
            <p:nvPr/>
          </p:nvSpPr>
          <p:spPr>
            <a:xfrm>
              <a:off x="4093878" y="2804264"/>
              <a:ext cx="966367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Box 13"/>
            <p:cNvSpPr txBox="1"/>
            <p:nvPr/>
          </p:nvSpPr>
          <p:spPr>
            <a:xfrm>
              <a:off x="5496668" y="2574062"/>
              <a:ext cx="1456744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与分支因素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Box 14"/>
            <p:cNvSpPr txBox="1"/>
            <p:nvPr/>
          </p:nvSpPr>
          <p:spPr>
            <a:xfrm>
              <a:off x="2191132" y="3491271"/>
              <a:ext cx="1456743" cy="27699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15"/>
            <p:cNvSpPr txBox="1"/>
            <p:nvPr/>
          </p:nvSpPr>
          <p:spPr>
            <a:xfrm>
              <a:off x="4139952" y="3437318"/>
              <a:ext cx="971163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TextBox 16"/>
            <p:cNvSpPr txBox="1"/>
            <p:nvPr/>
          </p:nvSpPr>
          <p:spPr>
            <a:xfrm>
              <a:off x="5491872" y="3666320"/>
              <a:ext cx="1348837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17"/>
            <p:cNvSpPr txBox="1"/>
            <p:nvPr/>
          </p:nvSpPr>
          <p:spPr>
            <a:xfrm>
              <a:off x="5339604" y="4059350"/>
              <a:ext cx="88543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Malgun Gothic" pitchFamily="34" charset="-127"/>
                  <a:ea typeface="Malgun Gothic" pitchFamily="34" charset="-127"/>
                </a:defRPr>
              </a:lvl9pPr>
            </a:lstStyle>
            <a:p>
              <a:r>
                <a:rPr lang="zh-CN" altLang="en-US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分支因素</a:t>
              </a:r>
              <a:r>
                <a:rPr lang="en-US" altLang="zh-CN" sz="12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ko-KR" sz="1200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5" name="그룹 110"/>
            <p:cNvGrpSpPr>
              <a:grpSpLocks/>
            </p:cNvGrpSpPr>
            <p:nvPr/>
          </p:nvGrpSpPr>
          <p:grpSpPr bwMode="auto">
            <a:xfrm>
              <a:off x="2690496" y="2258734"/>
              <a:ext cx="2810968" cy="1923377"/>
              <a:chOff x="2284741" y="2428868"/>
              <a:chExt cx="3723121" cy="2546680"/>
            </a:xfrm>
          </p:grpSpPr>
          <p:cxnSp>
            <p:nvCxnSpPr>
              <p:cNvPr id="40" name="직선 연결선 76"/>
              <p:cNvCxnSpPr/>
              <p:nvPr/>
            </p:nvCxnSpPr>
            <p:spPr>
              <a:xfrm>
                <a:off x="2403038" y="2644770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90"/>
              <p:cNvCxnSpPr/>
              <p:nvPr/>
            </p:nvCxnSpPr>
            <p:spPr>
              <a:xfrm>
                <a:off x="2617422" y="3073398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93"/>
              <p:cNvCxnSpPr/>
              <p:nvPr/>
            </p:nvCxnSpPr>
            <p:spPr>
              <a:xfrm>
                <a:off x="5221788" y="2428868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94"/>
              <p:cNvCxnSpPr/>
              <p:nvPr/>
            </p:nvCxnSpPr>
            <p:spPr>
              <a:xfrm>
                <a:off x="5579094" y="3000372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95"/>
              <p:cNvCxnSpPr/>
              <p:nvPr/>
            </p:nvCxnSpPr>
            <p:spPr>
              <a:xfrm>
                <a:off x="2941380" y="2857496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96"/>
              <p:cNvCxnSpPr/>
              <p:nvPr/>
            </p:nvCxnSpPr>
            <p:spPr>
              <a:xfrm>
                <a:off x="5286897" y="3295649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97"/>
              <p:cNvCxnSpPr/>
              <p:nvPr/>
            </p:nvCxnSpPr>
            <p:spPr>
              <a:xfrm>
                <a:off x="2682531" y="4238631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98"/>
              <p:cNvCxnSpPr/>
              <p:nvPr/>
            </p:nvCxnSpPr>
            <p:spPr>
              <a:xfrm>
                <a:off x="2284741" y="4889452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103"/>
              <p:cNvCxnSpPr/>
              <p:nvPr/>
            </p:nvCxnSpPr>
            <p:spPr>
              <a:xfrm>
                <a:off x="5328053" y="4973961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104"/>
              <p:cNvCxnSpPr/>
              <p:nvPr/>
            </p:nvCxnSpPr>
            <p:spPr>
              <a:xfrm>
                <a:off x="5286897" y="4143380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106"/>
              <p:cNvCxnSpPr/>
              <p:nvPr/>
            </p:nvCxnSpPr>
            <p:spPr>
              <a:xfrm>
                <a:off x="5566390" y="4435482"/>
                <a:ext cx="428768" cy="1587"/>
              </a:xfrm>
              <a:prstGeom prst="line">
                <a:avLst/>
              </a:prstGeom>
              <a:ln w="12700">
                <a:solidFill>
                  <a:srgbClr val="112F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모서리가 둥근 직사각형 10"/>
            <p:cNvSpPr/>
            <p:nvPr/>
          </p:nvSpPr>
          <p:spPr>
            <a:xfrm>
              <a:off x="5912331" y="3024357"/>
              <a:ext cx="1467981" cy="455676"/>
            </a:xfrm>
            <a:prstGeom prst="roundRect">
              <a:avLst/>
            </a:prstGeom>
            <a:solidFill>
              <a:srgbClr val="112F70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r>
                <a:rPr lang="zh-CN" altLang="en-US" sz="2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结果文本</a:t>
              </a:r>
              <a:endParaRPr lang="en-US" altLang="zh-CN" sz="2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모서리가 둥근 직사각형 12"/>
            <p:cNvSpPr/>
            <p:nvPr/>
          </p:nvSpPr>
          <p:spPr>
            <a:xfrm>
              <a:off x="2438106" y="1665246"/>
              <a:ext cx="971162" cy="387266"/>
            </a:xfrm>
            <a:prstGeom prst="roundRect">
              <a:avLst/>
            </a:prstGeom>
            <a:solidFill>
              <a:srgbClr val="112F70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因素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ko-KR" altLang="en-US" sz="16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28" name="모서리가 둥근 직사각형 13"/>
            <p:cNvSpPr/>
            <p:nvPr/>
          </p:nvSpPr>
          <p:spPr>
            <a:xfrm>
              <a:off x="4314487" y="1665246"/>
              <a:ext cx="971162" cy="387266"/>
            </a:xfrm>
            <a:prstGeom prst="roundRect">
              <a:avLst/>
            </a:prstGeom>
            <a:solidFill>
              <a:srgbClr val="112F70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因素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ko-KR" altLang="en-US" sz="16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29" name="모서리가 둥근 직사각형 15"/>
            <p:cNvSpPr/>
            <p:nvPr/>
          </p:nvSpPr>
          <p:spPr>
            <a:xfrm>
              <a:off x="2318210" y="4516386"/>
              <a:ext cx="971162" cy="431628"/>
            </a:xfrm>
            <a:prstGeom prst="roundRect">
              <a:avLst/>
            </a:prstGeom>
            <a:solidFill>
              <a:srgbClr val="112F70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因素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ko-KR" altLang="en-US" sz="16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30" name="모서리가 둥근 직사각형 16"/>
            <p:cNvSpPr/>
            <p:nvPr/>
          </p:nvSpPr>
          <p:spPr>
            <a:xfrm>
              <a:off x="4208978" y="4516386"/>
              <a:ext cx="1071876" cy="431628"/>
            </a:xfrm>
            <a:prstGeom prst="roundRect">
              <a:avLst/>
            </a:prstGeom>
            <a:solidFill>
              <a:srgbClr val="112F70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/>
              <a:r>
                <a:rPr lang="zh-CN" altLang="en-US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因素</a:t>
              </a:r>
              <a:r>
                <a:rPr lang="en-US" altLang="zh-CN" sz="16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ko-KR" altLang="en-US" sz="16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506715" y="3172346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393558" y="3172346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869734" y="1998559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744451" y="4462433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692163" y="4454952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746116" y="2006772"/>
              <a:ext cx="107906" cy="10790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144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1" name="TextBox 30"/>
          <p:cNvSpPr txBox="1"/>
          <p:nvPr/>
        </p:nvSpPr>
        <p:spPr>
          <a:xfrm>
            <a:off x="254229" y="122508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52" name="TextBox 29"/>
          <p:cNvSpPr txBox="1"/>
          <p:nvPr/>
        </p:nvSpPr>
        <p:spPr>
          <a:xfrm>
            <a:off x="251520" y="1687506"/>
            <a:ext cx="3096344" cy="2667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en-US" altLang="zh-CN" sz="13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3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87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 animBg="1"/>
      <p:bldP spid="51" grpId="0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空心弧 4"/>
          <p:cNvSpPr/>
          <p:nvPr/>
        </p:nvSpPr>
        <p:spPr>
          <a:xfrm rot="5400000">
            <a:off x="5390843" y="1374290"/>
            <a:ext cx="2246475" cy="2246475"/>
          </a:xfrm>
          <a:prstGeom prst="blockArc">
            <a:avLst>
              <a:gd name="adj1" fmla="val 10884798"/>
              <a:gd name="adj2" fmla="val 21542696"/>
              <a:gd name="adj3" fmla="val 3108"/>
            </a:avLst>
          </a:prstGeom>
          <a:solidFill>
            <a:srgbClr val="112F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2"/>
          <p:cNvSpPr/>
          <p:nvPr/>
        </p:nvSpPr>
        <p:spPr>
          <a:xfrm flipH="1">
            <a:off x="4444996" y="3497797"/>
            <a:ext cx="1412816" cy="110825"/>
          </a:xfrm>
          <a:prstGeom prst="rightArrow">
            <a:avLst>
              <a:gd name="adj1" fmla="val 50000"/>
              <a:gd name="adj2" fmla="val 72226"/>
            </a:avLst>
          </a:prstGeom>
          <a:solidFill>
            <a:srgbClr val="112F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右箭头 3"/>
          <p:cNvSpPr/>
          <p:nvPr/>
        </p:nvSpPr>
        <p:spPr>
          <a:xfrm>
            <a:off x="4382028" y="1411371"/>
            <a:ext cx="1412816" cy="110825"/>
          </a:xfrm>
          <a:prstGeom prst="rightArrow">
            <a:avLst>
              <a:gd name="adj1" fmla="val 50000"/>
              <a:gd name="adj2" fmla="val 72226"/>
            </a:avLst>
          </a:prstGeom>
          <a:solidFill>
            <a:srgbClr val="112F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右箭头 4"/>
          <p:cNvSpPr/>
          <p:nvPr/>
        </p:nvSpPr>
        <p:spPr>
          <a:xfrm flipH="1">
            <a:off x="2225084" y="3504582"/>
            <a:ext cx="1412816" cy="110825"/>
          </a:xfrm>
          <a:prstGeom prst="rightArrow">
            <a:avLst>
              <a:gd name="adj1" fmla="val 50000"/>
              <a:gd name="adj2" fmla="val 72226"/>
            </a:avLst>
          </a:prstGeom>
          <a:solidFill>
            <a:srgbClr val="112F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5"/>
          <p:cNvSpPr/>
          <p:nvPr/>
        </p:nvSpPr>
        <p:spPr>
          <a:xfrm>
            <a:off x="2129958" y="1403842"/>
            <a:ext cx="1412816" cy="110825"/>
          </a:xfrm>
          <a:prstGeom prst="rightArrow">
            <a:avLst>
              <a:gd name="adj1" fmla="val 50000"/>
              <a:gd name="adj2" fmla="val 72226"/>
            </a:avLst>
          </a:prstGeom>
          <a:solidFill>
            <a:srgbClr val="112F7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21932" y="1063556"/>
            <a:ext cx="839877" cy="839877"/>
            <a:chOff x="1925560" y="1317532"/>
            <a:chExt cx="1119836" cy="1119836"/>
          </a:xfrm>
        </p:grpSpPr>
        <p:sp>
          <p:nvSpPr>
            <p:cNvPr id="11" name="椭圆 10"/>
            <p:cNvSpPr/>
            <p:nvPr/>
          </p:nvSpPr>
          <p:spPr>
            <a:xfrm>
              <a:off x="1925560" y="1317532"/>
              <a:ext cx="1119836" cy="1119836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2168398" y="1492304"/>
              <a:ext cx="634159" cy="728727"/>
            </a:xfrm>
            <a:custGeom>
              <a:avLst/>
              <a:gdLst>
                <a:gd name="T0" fmla="*/ 27 w 94"/>
                <a:gd name="T1" fmla="*/ 39 h 108"/>
                <a:gd name="T2" fmla="*/ 52 w 94"/>
                <a:gd name="T3" fmla="*/ 37 h 108"/>
                <a:gd name="T4" fmla="*/ 93 w 94"/>
                <a:gd name="T5" fmla="*/ 58 h 108"/>
                <a:gd name="T6" fmla="*/ 90 w 94"/>
                <a:gd name="T7" fmla="*/ 50 h 108"/>
                <a:gd name="T8" fmla="*/ 88 w 94"/>
                <a:gd name="T9" fmla="*/ 43 h 108"/>
                <a:gd name="T10" fmla="*/ 89 w 94"/>
                <a:gd name="T11" fmla="*/ 39 h 108"/>
                <a:gd name="T12" fmla="*/ 87 w 94"/>
                <a:gd name="T13" fmla="*/ 32 h 108"/>
                <a:gd name="T14" fmla="*/ 84 w 94"/>
                <a:gd name="T15" fmla="*/ 25 h 108"/>
                <a:gd name="T16" fmla="*/ 84 w 94"/>
                <a:gd name="T17" fmla="*/ 19 h 108"/>
                <a:gd name="T18" fmla="*/ 80 w 94"/>
                <a:gd name="T19" fmla="*/ 14 h 108"/>
                <a:gd name="T20" fmla="*/ 76 w 94"/>
                <a:gd name="T21" fmla="*/ 10 h 108"/>
                <a:gd name="T22" fmla="*/ 75 w 94"/>
                <a:gd name="T23" fmla="*/ 7 h 108"/>
                <a:gd name="T24" fmla="*/ 70 w 94"/>
                <a:gd name="T25" fmla="*/ 4 h 108"/>
                <a:gd name="T26" fmla="*/ 65 w 94"/>
                <a:gd name="T27" fmla="*/ 2 h 108"/>
                <a:gd name="T28" fmla="*/ 58 w 94"/>
                <a:gd name="T29" fmla="*/ 1 h 108"/>
                <a:gd name="T30" fmla="*/ 51 w 94"/>
                <a:gd name="T31" fmla="*/ 0 h 108"/>
                <a:gd name="T32" fmla="*/ 45 w 94"/>
                <a:gd name="T33" fmla="*/ 0 h 108"/>
                <a:gd name="T34" fmla="*/ 38 w 94"/>
                <a:gd name="T35" fmla="*/ 1 h 108"/>
                <a:gd name="T36" fmla="*/ 31 w 94"/>
                <a:gd name="T37" fmla="*/ 2 h 108"/>
                <a:gd name="T38" fmla="*/ 24 w 94"/>
                <a:gd name="T39" fmla="*/ 4 h 108"/>
                <a:gd name="T40" fmla="*/ 18 w 94"/>
                <a:gd name="T41" fmla="*/ 8 h 108"/>
                <a:gd name="T42" fmla="*/ 13 w 94"/>
                <a:gd name="T43" fmla="*/ 12 h 108"/>
                <a:gd name="T44" fmla="*/ 8 w 94"/>
                <a:gd name="T45" fmla="*/ 17 h 108"/>
                <a:gd name="T46" fmla="*/ 5 w 94"/>
                <a:gd name="T47" fmla="*/ 22 h 108"/>
                <a:gd name="T48" fmla="*/ 2 w 94"/>
                <a:gd name="T49" fmla="*/ 28 h 108"/>
                <a:gd name="T50" fmla="*/ 0 w 94"/>
                <a:gd name="T51" fmla="*/ 36 h 108"/>
                <a:gd name="T52" fmla="*/ 1 w 94"/>
                <a:gd name="T53" fmla="*/ 49 h 108"/>
                <a:gd name="T54" fmla="*/ 24 w 94"/>
                <a:gd name="T55" fmla="*/ 97 h 108"/>
                <a:gd name="T56" fmla="*/ 71 w 94"/>
                <a:gd name="T57" fmla="*/ 107 h 108"/>
                <a:gd name="T58" fmla="*/ 72 w 94"/>
                <a:gd name="T59" fmla="*/ 93 h 108"/>
                <a:gd name="T60" fmla="*/ 73 w 94"/>
                <a:gd name="T61" fmla="*/ 90 h 108"/>
                <a:gd name="T62" fmla="*/ 76 w 94"/>
                <a:gd name="T63" fmla="*/ 89 h 108"/>
                <a:gd name="T64" fmla="*/ 79 w 94"/>
                <a:gd name="T65" fmla="*/ 89 h 108"/>
                <a:gd name="T66" fmla="*/ 82 w 94"/>
                <a:gd name="T67" fmla="*/ 90 h 108"/>
                <a:gd name="T68" fmla="*/ 83 w 94"/>
                <a:gd name="T69" fmla="*/ 90 h 108"/>
                <a:gd name="T70" fmla="*/ 86 w 94"/>
                <a:gd name="T71" fmla="*/ 90 h 108"/>
                <a:gd name="T72" fmla="*/ 89 w 94"/>
                <a:gd name="T73" fmla="*/ 88 h 108"/>
                <a:gd name="T74" fmla="*/ 89 w 94"/>
                <a:gd name="T75" fmla="*/ 84 h 108"/>
                <a:gd name="T76" fmla="*/ 90 w 94"/>
                <a:gd name="T77" fmla="*/ 81 h 108"/>
                <a:gd name="T78" fmla="*/ 91 w 94"/>
                <a:gd name="T79" fmla="*/ 79 h 108"/>
                <a:gd name="T80" fmla="*/ 90 w 94"/>
                <a:gd name="T81" fmla="*/ 77 h 108"/>
                <a:gd name="T82" fmla="*/ 89 w 94"/>
                <a:gd name="T83" fmla="*/ 75 h 108"/>
                <a:gd name="T84" fmla="*/ 90 w 94"/>
                <a:gd name="T85" fmla="*/ 73 h 108"/>
                <a:gd name="T86" fmla="*/ 91 w 94"/>
                <a:gd name="T87" fmla="*/ 71 h 108"/>
                <a:gd name="T88" fmla="*/ 90 w 94"/>
                <a:gd name="T89" fmla="*/ 66 h 108"/>
                <a:gd name="T90" fmla="*/ 92 w 94"/>
                <a:gd name="T91" fmla="*/ 63 h 108"/>
                <a:gd name="T92" fmla="*/ 94 w 94"/>
                <a:gd name="T93" fmla="*/ 61 h 108"/>
                <a:gd name="T94" fmla="*/ 28 w 94"/>
                <a:gd name="T95" fmla="*/ 46 h 108"/>
                <a:gd name="T96" fmla="*/ 22 w 94"/>
                <a:gd name="T97" fmla="*/ 47 h 108"/>
                <a:gd name="T98" fmla="*/ 18 w 94"/>
                <a:gd name="T99" fmla="*/ 44 h 108"/>
                <a:gd name="T100" fmla="*/ 17 w 94"/>
                <a:gd name="T101" fmla="*/ 38 h 108"/>
                <a:gd name="T102" fmla="*/ 20 w 94"/>
                <a:gd name="T103" fmla="*/ 33 h 108"/>
                <a:gd name="T104" fmla="*/ 26 w 94"/>
                <a:gd name="T105" fmla="*/ 33 h 108"/>
                <a:gd name="T106" fmla="*/ 30 w 94"/>
                <a:gd name="T107" fmla="*/ 36 h 108"/>
                <a:gd name="T108" fmla="*/ 31 w 94"/>
                <a:gd name="T109" fmla="*/ 42 h 108"/>
                <a:gd name="T110" fmla="*/ 67 w 94"/>
                <a:gd name="T111" fmla="*/ 35 h 108"/>
                <a:gd name="T112" fmla="*/ 59 w 94"/>
                <a:gd name="T113" fmla="*/ 44 h 108"/>
                <a:gd name="T114" fmla="*/ 47 w 94"/>
                <a:gd name="T115" fmla="*/ 45 h 108"/>
                <a:gd name="T116" fmla="*/ 38 w 94"/>
                <a:gd name="T117" fmla="*/ 37 h 108"/>
                <a:gd name="T118" fmla="*/ 37 w 94"/>
                <a:gd name="T119" fmla="*/ 25 h 108"/>
                <a:gd name="T120" fmla="*/ 45 w 94"/>
                <a:gd name="T121" fmla="*/ 16 h 108"/>
                <a:gd name="T122" fmla="*/ 57 w 94"/>
                <a:gd name="T123" fmla="*/ 15 h 108"/>
                <a:gd name="T124" fmla="*/ 66 w 94"/>
                <a:gd name="T125" fmla="*/ 2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" h="108">
                  <a:moveTo>
                    <a:pt x="25" y="43"/>
                  </a:moveTo>
                  <a:cubicBezTo>
                    <a:pt x="23" y="43"/>
                    <a:pt x="22" y="42"/>
                    <a:pt x="21" y="41"/>
                  </a:cubicBezTo>
                  <a:cubicBezTo>
                    <a:pt x="21" y="39"/>
                    <a:pt x="22" y="37"/>
                    <a:pt x="23" y="37"/>
                  </a:cubicBezTo>
                  <a:cubicBezTo>
                    <a:pt x="25" y="36"/>
                    <a:pt x="27" y="37"/>
                    <a:pt x="27" y="39"/>
                  </a:cubicBezTo>
                  <a:cubicBezTo>
                    <a:pt x="28" y="41"/>
                    <a:pt x="27" y="43"/>
                    <a:pt x="25" y="43"/>
                  </a:cubicBezTo>
                  <a:close/>
                  <a:moveTo>
                    <a:pt x="52" y="24"/>
                  </a:moveTo>
                  <a:cubicBezTo>
                    <a:pt x="48" y="24"/>
                    <a:pt x="45" y="26"/>
                    <a:pt x="45" y="30"/>
                  </a:cubicBezTo>
                  <a:cubicBezTo>
                    <a:pt x="45" y="34"/>
                    <a:pt x="48" y="37"/>
                    <a:pt x="52" y="37"/>
                  </a:cubicBezTo>
                  <a:cubicBezTo>
                    <a:pt x="56" y="37"/>
                    <a:pt x="59" y="34"/>
                    <a:pt x="59" y="30"/>
                  </a:cubicBezTo>
                  <a:cubicBezTo>
                    <a:pt x="59" y="26"/>
                    <a:pt x="56" y="24"/>
                    <a:pt x="52" y="24"/>
                  </a:cubicBezTo>
                  <a:close/>
                  <a:moveTo>
                    <a:pt x="94" y="61"/>
                  </a:moveTo>
                  <a:cubicBezTo>
                    <a:pt x="93" y="58"/>
                    <a:pt x="93" y="58"/>
                    <a:pt x="93" y="58"/>
                  </a:cubicBezTo>
                  <a:cubicBezTo>
                    <a:pt x="92" y="56"/>
                    <a:pt x="92" y="56"/>
                    <a:pt x="92" y="56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2"/>
                    <a:pt x="87" y="32"/>
                    <a:pt x="87" y="32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25" y="83"/>
                    <a:pt x="24" y="97"/>
                    <a:pt x="24" y="97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71" y="105"/>
                    <a:pt x="71" y="105"/>
                    <a:pt x="71" y="105"/>
                  </a:cubicBezTo>
                  <a:cubicBezTo>
                    <a:pt x="71" y="102"/>
                    <a:pt x="71" y="102"/>
                    <a:pt x="71" y="102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73" y="90"/>
                    <a:pt x="73" y="90"/>
                    <a:pt x="73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90"/>
                    <a:pt x="83" y="90"/>
                    <a:pt x="83" y="90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85" y="90"/>
                    <a:pt x="85" y="90"/>
                    <a:pt x="85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6" y="90"/>
                    <a:pt x="86" y="90"/>
                    <a:pt x="86" y="90"/>
                  </a:cubicBezTo>
                  <a:cubicBezTo>
                    <a:pt x="87" y="89"/>
                    <a:pt x="87" y="89"/>
                    <a:pt x="87" y="89"/>
                  </a:cubicBezTo>
                  <a:cubicBezTo>
                    <a:pt x="88" y="89"/>
                    <a:pt x="88" y="89"/>
                    <a:pt x="88" y="89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89" y="85"/>
                    <a:pt x="89" y="85"/>
                    <a:pt x="89" y="85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2"/>
                    <a:pt x="89" y="82"/>
                    <a:pt x="89" y="82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90" y="81"/>
                    <a:pt x="90" y="81"/>
                    <a:pt x="90" y="81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8"/>
                    <a:pt x="91" y="78"/>
                    <a:pt x="91" y="78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90" y="76"/>
                    <a:pt x="90" y="76"/>
                    <a:pt x="90" y="76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9" y="75"/>
                    <a:pt x="89" y="75"/>
                    <a:pt x="89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0" y="73"/>
                    <a:pt x="90" y="73"/>
                    <a:pt x="90" y="73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7"/>
                    <a:pt x="90" y="67"/>
                    <a:pt x="90" y="67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64"/>
                    <a:pt x="90" y="64"/>
                    <a:pt x="90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93" y="63"/>
                    <a:pt x="93" y="63"/>
                    <a:pt x="93" y="63"/>
                  </a:cubicBezTo>
                  <a:cubicBezTo>
                    <a:pt x="93" y="62"/>
                    <a:pt x="93" y="62"/>
                    <a:pt x="93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94" y="61"/>
                    <a:pt x="94" y="61"/>
                    <a:pt x="94" y="61"/>
                  </a:cubicBezTo>
                  <a:close/>
                  <a:moveTo>
                    <a:pt x="33" y="44"/>
                  </a:moveTo>
                  <a:cubicBezTo>
                    <a:pt x="32" y="46"/>
                    <a:pt x="32" y="46"/>
                    <a:pt x="32" y="46"/>
                  </a:cubicBezTo>
                  <a:cubicBezTo>
                    <a:pt x="32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8" y="46"/>
                    <a:pt x="28" y="49"/>
                    <a:pt x="28" y="4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4" y="47"/>
                    <a:pt x="24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0" y="49"/>
                    <a:pt x="20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8"/>
                    <a:pt x="19" y="45"/>
                    <a:pt x="19" y="45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5" y="43"/>
                    <a:pt x="15" y="43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7" y="39"/>
                    <a:pt x="17" y="3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7" y="38"/>
                    <a:pt x="15" y="36"/>
                    <a:pt x="15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9" y="34"/>
                    <a:pt x="19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1" y="31"/>
                    <a:pt x="21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5" y="32"/>
                    <a:pt x="25" y="32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8" y="31"/>
                    <a:pt x="28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5"/>
                    <a:pt x="30" y="3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3" y="36"/>
                    <a:pt x="33" y="37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2" y="40"/>
                    <a:pt x="32" y="40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3" y="44"/>
                    <a:pt x="33" y="44"/>
                  </a:cubicBezTo>
                  <a:close/>
                  <a:moveTo>
                    <a:pt x="73" y="32"/>
                  </a:moveTo>
                  <a:cubicBezTo>
                    <a:pt x="73" y="32"/>
                    <a:pt x="73" y="32"/>
                    <a:pt x="73" y="32"/>
                  </a:cubicBezTo>
                  <a:cubicBezTo>
                    <a:pt x="73" y="33"/>
                    <a:pt x="67" y="35"/>
                    <a:pt x="67" y="3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9" y="43"/>
                    <a:pt x="68" y="43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9" y="44"/>
                    <a:pt x="59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5" y="50"/>
                    <a:pt x="54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49" y="50"/>
                    <a:pt x="47" y="45"/>
                    <a:pt x="47" y="45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4"/>
                    <a:pt x="39" y="46"/>
                    <a:pt x="39" y="46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8" y="37"/>
                    <a:pt x="38" y="37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1" y="32"/>
                    <a:pt x="31" y="32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7"/>
                    <a:pt x="37" y="25"/>
                    <a:pt x="37" y="25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6" y="17"/>
                    <a:pt x="36" y="17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14"/>
                    <a:pt x="45" y="16"/>
                    <a:pt x="45" y="16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50" y="10"/>
                    <a:pt x="50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7" y="15"/>
                    <a:pt x="57" y="15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65" y="14"/>
                    <a:pt x="65" y="14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8"/>
                    <a:pt x="66" y="23"/>
                    <a:pt x="66" y="23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7" y="25"/>
                    <a:pt x="73" y="28"/>
                    <a:pt x="73" y="28"/>
                  </a:cubicBezTo>
                  <a:cubicBezTo>
                    <a:pt x="73" y="32"/>
                    <a:pt x="73" y="32"/>
                    <a:pt x="73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36841" y="3084644"/>
            <a:ext cx="839877" cy="839877"/>
            <a:chOff x="1732369" y="4883949"/>
            <a:chExt cx="1119836" cy="1119836"/>
          </a:xfrm>
        </p:grpSpPr>
        <p:sp>
          <p:nvSpPr>
            <p:cNvPr id="14" name="椭圆 13"/>
            <p:cNvSpPr/>
            <p:nvPr/>
          </p:nvSpPr>
          <p:spPr>
            <a:xfrm>
              <a:off x="1732369" y="4883949"/>
              <a:ext cx="1119836" cy="1119836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1963143" y="5145865"/>
              <a:ext cx="658288" cy="596004"/>
            </a:xfrm>
            <a:custGeom>
              <a:avLst/>
              <a:gdLst>
                <a:gd name="T0" fmla="*/ 70 w 288"/>
                <a:gd name="T1" fmla="*/ 96 h 260"/>
                <a:gd name="T2" fmla="*/ 70 w 288"/>
                <a:gd name="T3" fmla="*/ 76 h 260"/>
                <a:gd name="T4" fmla="*/ 70 w 288"/>
                <a:gd name="T5" fmla="*/ 72 h 260"/>
                <a:gd name="T6" fmla="*/ 139 w 288"/>
                <a:gd name="T7" fmla="*/ 53 h 260"/>
                <a:gd name="T8" fmla="*/ 40 w 288"/>
                <a:gd name="T9" fmla="*/ 52 h 260"/>
                <a:gd name="T10" fmla="*/ 47 w 288"/>
                <a:gd name="T11" fmla="*/ 58 h 260"/>
                <a:gd name="T12" fmla="*/ 59 w 288"/>
                <a:gd name="T13" fmla="*/ 54 h 260"/>
                <a:gd name="T14" fmla="*/ 70 w 288"/>
                <a:gd name="T15" fmla="*/ 101 h 260"/>
                <a:gd name="T16" fmla="*/ 70 w 288"/>
                <a:gd name="T17" fmla="*/ 122 h 260"/>
                <a:gd name="T18" fmla="*/ 70 w 288"/>
                <a:gd name="T19" fmla="*/ 101 h 260"/>
                <a:gd name="T20" fmla="*/ 0 w 288"/>
                <a:gd name="T21" fmla="*/ 128 h 260"/>
                <a:gd name="T22" fmla="*/ 139 w 288"/>
                <a:gd name="T23" fmla="*/ 108 h 260"/>
                <a:gd name="T24" fmla="*/ 0 w 288"/>
                <a:gd name="T25" fmla="*/ 133 h 260"/>
                <a:gd name="T26" fmla="*/ 139 w 288"/>
                <a:gd name="T27" fmla="*/ 154 h 260"/>
                <a:gd name="T28" fmla="*/ 70 w 288"/>
                <a:gd name="T29" fmla="*/ 177 h 260"/>
                <a:gd name="T30" fmla="*/ 70 w 288"/>
                <a:gd name="T31" fmla="*/ 197 h 260"/>
                <a:gd name="T32" fmla="*/ 70 w 288"/>
                <a:gd name="T33" fmla="*/ 177 h 260"/>
                <a:gd name="T34" fmla="*/ 0 w 288"/>
                <a:gd name="T35" fmla="*/ 203 h 260"/>
                <a:gd name="T36" fmla="*/ 139 w 288"/>
                <a:gd name="T37" fmla="*/ 183 h 260"/>
                <a:gd name="T38" fmla="*/ 150 w 288"/>
                <a:gd name="T39" fmla="*/ 58 h 260"/>
                <a:gd name="T40" fmla="*/ 258 w 288"/>
                <a:gd name="T41" fmla="*/ 43 h 260"/>
                <a:gd name="T42" fmla="*/ 118 w 288"/>
                <a:gd name="T43" fmla="*/ 23 h 260"/>
                <a:gd name="T44" fmla="*/ 149 w 288"/>
                <a:gd name="T45" fmla="*/ 58 h 260"/>
                <a:gd name="T46" fmla="*/ 258 w 288"/>
                <a:gd name="T47" fmla="*/ 19 h 260"/>
                <a:gd name="T48" fmla="*/ 155 w 288"/>
                <a:gd name="T49" fmla="*/ 20 h 260"/>
                <a:gd name="T50" fmla="*/ 216 w 288"/>
                <a:gd name="T51" fmla="*/ 20 h 260"/>
                <a:gd name="T52" fmla="*/ 200 w 288"/>
                <a:gd name="T53" fmla="*/ 13 h 260"/>
                <a:gd name="T54" fmla="*/ 157 w 288"/>
                <a:gd name="T55" fmla="*/ 15 h 260"/>
                <a:gd name="T56" fmla="*/ 258 w 288"/>
                <a:gd name="T57" fmla="*/ 68 h 260"/>
                <a:gd name="T58" fmla="*/ 150 w 288"/>
                <a:gd name="T59" fmla="*/ 64 h 260"/>
                <a:gd name="T60" fmla="*/ 150 w 288"/>
                <a:gd name="T61" fmla="*/ 84 h 260"/>
                <a:gd name="T62" fmla="*/ 150 w 288"/>
                <a:gd name="T63" fmla="*/ 109 h 260"/>
                <a:gd name="T64" fmla="*/ 258 w 288"/>
                <a:gd name="T65" fmla="*/ 94 h 260"/>
                <a:gd name="T66" fmla="*/ 150 w 288"/>
                <a:gd name="T67" fmla="*/ 90 h 260"/>
                <a:gd name="T68" fmla="*/ 150 w 288"/>
                <a:gd name="T69" fmla="*/ 109 h 260"/>
                <a:gd name="T70" fmla="*/ 229 w 288"/>
                <a:gd name="T71" fmla="*/ 114 h 260"/>
                <a:gd name="T72" fmla="*/ 177 w 288"/>
                <a:gd name="T73" fmla="*/ 118 h 260"/>
                <a:gd name="T74" fmla="*/ 218 w 288"/>
                <a:gd name="T75" fmla="*/ 164 h 260"/>
                <a:gd name="T76" fmla="*/ 218 w 288"/>
                <a:gd name="T77" fmla="*/ 184 h 260"/>
                <a:gd name="T78" fmla="*/ 218 w 288"/>
                <a:gd name="T79" fmla="*/ 164 h 260"/>
                <a:gd name="T80" fmla="*/ 218 w 288"/>
                <a:gd name="T81" fmla="*/ 160 h 260"/>
                <a:gd name="T82" fmla="*/ 229 w 288"/>
                <a:gd name="T83" fmla="*/ 140 h 260"/>
                <a:gd name="T84" fmla="*/ 246 w 288"/>
                <a:gd name="T85" fmla="*/ 146 h 260"/>
                <a:gd name="T86" fmla="*/ 241 w 288"/>
                <a:gd name="T87" fmla="*/ 137 h 260"/>
                <a:gd name="T88" fmla="*/ 229 w 288"/>
                <a:gd name="T89" fmla="*/ 137 h 260"/>
                <a:gd name="T90" fmla="*/ 149 w 288"/>
                <a:gd name="T91" fmla="*/ 170 h 260"/>
                <a:gd name="T92" fmla="*/ 288 w 288"/>
                <a:gd name="T93" fmla="*/ 190 h 260"/>
                <a:gd name="T94" fmla="*/ 218 w 288"/>
                <a:gd name="T95" fmla="*/ 215 h 260"/>
                <a:gd name="T96" fmla="*/ 218 w 288"/>
                <a:gd name="T97" fmla="*/ 235 h 260"/>
                <a:gd name="T98" fmla="*/ 218 w 288"/>
                <a:gd name="T99" fmla="*/ 215 h 260"/>
                <a:gd name="T100" fmla="*/ 149 w 288"/>
                <a:gd name="T101" fmla="*/ 241 h 260"/>
                <a:gd name="T102" fmla="*/ 288 w 288"/>
                <a:gd name="T103" fmla="*/ 22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8" h="260">
                  <a:moveTo>
                    <a:pt x="139" y="57"/>
                  </a:moveTo>
                  <a:cubicBezTo>
                    <a:pt x="139" y="77"/>
                    <a:pt x="139" y="77"/>
                    <a:pt x="139" y="77"/>
                  </a:cubicBezTo>
                  <a:cubicBezTo>
                    <a:pt x="139" y="88"/>
                    <a:pt x="108" y="96"/>
                    <a:pt x="70" y="96"/>
                  </a:cubicBezTo>
                  <a:cubicBezTo>
                    <a:pt x="31" y="96"/>
                    <a:pt x="0" y="88"/>
                    <a:pt x="0" y="7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7"/>
                    <a:pt x="31" y="76"/>
                    <a:pt x="70" y="76"/>
                  </a:cubicBezTo>
                  <a:cubicBezTo>
                    <a:pt x="108" y="76"/>
                    <a:pt x="139" y="67"/>
                    <a:pt x="139" y="57"/>
                  </a:cubicBezTo>
                  <a:close/>
                  <a:moveTo>
                    <a:pt x="139" y="53"/>
                  </a:moveTo>
                  <a:cubicBezTo>
                    <a:pt x="139" y="64"/>
                    <a:pt x="108" y="72"/>
                    <a:pt x="70" y="72"/>
                  </a:cubicBezTo>
                  <a:cubicBezTo>
                    <a:pt x="31" y="72"/>
                    <a:pt x="0" y="64"/>
                    <a:pt x="0" y="53"/>
                  </a:cubicBezTo>
                  <a:cubicBezTo>
                    <a:pt x="0" y="43"/>
                    <a:pt x="31" y="34"/>
                    <a:pt x="70" y="34"/>
                  </a:cubicBezTo>
                  <a:cubicBezTo>
                    <a:pt x="108" y="34"/>
                    <a:pt x="139" y="43"/>
                    <a:pt x="139" y="53"/>
                  </a:cubicBezTo>
                  <a:close/>
                  <a:moveTo>
                    <a:pt x="103" y="52"/>
                  </a:moveTo>
                  <a:cubicBezTo>
                    <a:pt x="42" y="48"/>
                    <a:pt x="42" y="48"/>
                    <a:pt x="42" y="48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5" y="52"/>
                    <a:pt x="49" y="53"/>
                    <a:pt x="47" y="5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0" y="56"/>
                    <a:pt x="60" y="55"/>
                    <a:pt x="59" y="54"/>
                  </a:cubicBezTo>
                  <a:cubicBezTo>
                    <a:pt x="101" y="56"/>
                    <a:pt x="101" y="56"/>
                    <a:pt x="101" y="56"/>
                  </a:cubicBezTo>
                  <a:lnTo>
                    <a:pt x="103" y="52"/>
                  </a:lnTo>
                  <a:close/>
                  <a:moveTo>
                    <a:pt x="70" y="101"/>
                  </a:moveTo>
                  <a:cubicBezTo>
                    <a:pt x="31" y="101"/>
                    <a:pt x="0" y="93"/>
                    <a:pt x="0" y="82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3"/>
                    <a:pt x="31" y="122"/>
                    <a:pt x="70" y="122"/>
                  </a:cubicBezTo>
                  <a:cubicBezTo>
                    <a:pt x="108" y="122"/>
                    <a:pt x="139" y="113"/>
                    <a:pt x="139" y="103"/>
                  </a:cubicBezTo>
                  <a:cubicBezTo>
                    <a:pt x="139" y="82"/>
                    <a:pt x="139" y="82"/>
                    <a:pt x="139" y="82"/>
                  </a:cubicBezTo>
                  <a:cubicBezTo>
                    <a:pt x="139" y="93"/>
                    <a:pt x="108" y="101"/>
                    <a:pt x="70" y="101"/>
                  </a:cubicBezTo>
                  <a:close/>
                  <a:moveTo>
                    <a:pt x="70" y="127"/>
                  </a:moveTo>
                  <a:cubicBezTo>
                    <a:pt x="31" y="127"/>
                    <a:pt x="0" y="119"/>
                    <a:pt x="0" y="10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9"/>
                    <a:pt x="31" y="147"/>
                    <a:pt x="70" y="147"/>
                  </a:cubicBezTo>
                  <a:cubicBezTo>
                    <a:pt x="108" y="147"/>
                    <a:pt x="139" y="139"/>
                    <a:pt x="139" y="128"/>
                  </a:cubicBezTo>
                  <a:cubicBezTo>
                    <a:pt x="139" y="108"/>
                    <a:pt x="139" y="108"/>
                    <a:pt x="139" y="108"/>
                  </a:cubicBezTo>
                  <a:cubicBezTo>
                    <a:pt x="139" y="119"/>
                    <a:pt x="108" y="127"/>
                    <a:pt x="70" y="127"/>
                  </a:cubicBezTo>
                  <a:close/>
                  <a:moveTo>
                    <a:pt x="70" y="152"/>
                  </a:moveTo>
                  <a:cubicBezTo>
                    <a:pt x="31" y="152"/>
                    <a:pt x="0" y="144"/>
                    <a:pt x="0" y="13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4"/>
                    <a:pt x="31" y="173"/>
                    <a:pt x="70" y="173"/>
                  </a:cubicBezTo>
                  <a:cubicBezTo>
                    <a:pt x="108" y="173"/>
                    <a:pt x="139" y="164"/>
                    <a:pt x="139" y="154"/>
                  </a:cubicBezTo>
                  <a:cubicBezTo>
                    <a:pt x="139" y="133"/>
                    <a:pt x="139" y="133"/>
                    <a:pt x="139" y="133"/>
                  </a:cubicBezTo>
                  <a:cubicBezTo>
                    <a:pt x="139" y="144"/>
                    <a:pt x="108" y="152"/>
                    <a:pt x="70" y="152"/>
                  </a:cubicBezTo>
                  <a:close/>
                  <a:moveTo>
                    <a:pt x="70" y="177"/>
                  </a:moveTo>
                  <a:cubicBezTo>
                    <a:pt x="31" y="177"/>
                    <a:pt x="0" y="169"/>
                    <a:pt x="0" y="15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89"/>
                    <a:pt x="31" y="197"/>
                    <a:pt x="70" y="197"/>
                  </a:cubicBezTo>
                  <a:cubicBezTo>
                    <a:pt x="108" y="197"/>
                    <a:pt x="139" y="189"/>
                    <a:pt x="139" y="178"/>
                  </a:cubicBezTo>
                  <a:cubicBezTo>
                    <a:pt x="139" y="158"/>
                    <a:pt x="139" y="158"/>
                    <a:pt x="139" y="158"/>
                  </a:cubicBezTo>
                  <a:cubicBezTo>
                    <a:pt x="139" y="169"/>
                    <a:pt x="108" y="177"/>
                    <a:pt x="70" y="177"/>
                  </a:cubicBezTo>
                  <a:close/>
                  <a:moveTo>
                    <a:pt x="70" y="202"/>
                  </a:moveTo>
                  <a:cubicBezTo>
                    <a:pt x="31" y="202"/>
                    <a:pt x="0" y="193"/>
                    <a:pt x="0" y="18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14"/>
                    <a:pt x="31" y="222"/>
                    <a:pt x="70" y="222"/>
                  </a:cubicBezTo>
                  <a:cubicBezTo>
                    <a:pt x="108" y="222"/>
                    <a:pt x="139" y="214"/>
                    <a:pt x="139" y="203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39" y="193"/>
                    <a:pt x="108" y="202"/>
                    <a:pt x="70" y="202"/>
                  </a:cubicBezTo>
                  <a:close/>
                  <a:moveTo>
                    <a:pt x="149" y="58"/>
                  </a:moveTo>
                  <a:cubicBezTo>
                    <a:pt x="150" y="58"/>
                    <a:pt x="150" y="58"/>
                    <a:pt x="150" y="58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61" y="61"/>
                    <a:pt x="174" y="62"/>
                    <a:pt x="188" y="62"/>
                  </a:cubicBezTo>
                  <a:cubicBezTo>
                    <a:pt x="227" y="62"/>
                    <a:pt x="258" y="53"/>
                    <a:pt x="258" y="43"/>
                  </a:cubicBezTo>
                  <a:cubicBezTo>
                    <a:pt x="258" y="23"/>
                    <a:pt x="258" y="23"/>
                    <a:pt x="258" y="23"/>
                  </a:cubicBezTo>
                  <a:cubicBezTo>
                    <a:pt x="258" y="33"/>
                    <a:pt x="227" y="42"/>
                    <a:pt x="188" y="42"/>
                  </a:cubicBezTo>
                  <a:cubicBezTo>
                    <a:pt x="150" y="42"/>
                    <a:pt x="118" y="33"/>
                    <a:pt x="118" y="23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35" y="34"/>
                    <a:pt x="150" y="41"/>
                    <a:pt x="150" y="54"/>
                  </a:cubicBezTo>
                  <a:cubicBezTo>
                    <a:pt x="150" y="56"/>
                    <a:pt x="149" y="57"/>
                    <a:pt x="149" y="58"/>
                  </a:cubicBezTo>
                  <a:close/>
                  <a:moveTo>
                    <a:pt x="118" y="19"/>
                  </a:moveTo>
                  <a:cubicBezTo>
                    <a:pt x="118" y="8"/>
                    <a:pt x="150" y="0"/>
                    <a:pt x="188" y="0"/>
                  </a:cubicBezTo>
                  <a:cubicBezTo>
                    <a:pt x="227" y="0"/>
                    <a:pt x="258" y="8"/>
                    <a:pt x="258" y="19"/>
                  </a:cubicBezTo>
                  <a:cubicBezTo>
                    <a:pt x="258" y="29"/>
                    <a:pt x="227" y="38"/>
                    <a:pt x="188" y="38"/>
                  </a:cubicBezTo>
                  <a:cubicBezTo>
                    <a:pt x="150" y="38"/>
                    <a:pt x="118" y="29"/>
                    <a:pt x="118" y="19"/>
                  </a:cubicBezTo>
                  <a:close/>
                  <a:moveTo>
                    <a:pt x="155" y="20"/>
                  </a:moveTo>
                  <a:cubicBezTo>
                    <a:pt x="216" y="24"/>
                    <a:pt x="216" y="24"/>
                    <a:pt x="216" y="24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3" y="20"/>
                    <a:pt x="209" y="19"/>
                    <a:pt x="210" y="15"/>
                  </a:cubicBezTo>
                  <a:cubicBezTo>
                    <a:pt x="211" y="14"/>
                    <a:pt x="211" y="14"/>
                    <a:pt x="211" y="14"/>
                  </a:cubicBezTo>
                  <a:cubicBezTo>
                    <a:pt x="200" y="13"/>
                    <a:pt x="200" y="13"/>
                    <a:pt x="200" y="13"/>
                  </a:cubicBezTo>
                  <a:cubicBezTo>
                    <a:pt x="199" y="15"/>
                    <a:pt x="199" y="15"/>
                    <a:pt x="199" y="15"/>
                  </a:cubicBezTo>
                  <a:cubicBezTo>
                    <a:pt x="198" y="16"/>
                    <a:pt x="198" y="17"/>
                    <a:pt x="198" y="18"/>
                  </a:cubicBezTo>
                  <a:cubicBezTo>
                    <a:pt x="157" y="15"/>
                    <a:pt x="157" y="15"/>
                    <a:pt x="157" y="15"/>
                  </a:cubicBezTo>
                  <a:lnTo>
                    <a:pt x="155" y="20"/>
                  </a:lnTo>
                  <a:close/>
                  <a:moveTo>
                    <a:pt x="188" y="87"/>
                  </a:moveTo>
                  <a:cubicBezTo>
                    <a:pt x="227" y="87"/>
                    <a:pt x="258" y="79"/>
                    <a:pt x="258" y="68"/>
                  </a:cubicBezTo>
                  <a:cubicBezTo>
                    <a:pt x="258" y="48"/>
                    <a:pt x="258" y="48"/>
                    <a:pt x="258" y="48"/>
                  </a:cubicBezTo>
                  <a:cubicBezTo>
                    <a:pt x="258" y="59"/>
                    <a:pt x="227" y="67"/>
                    <a:pt x="188" y="67"/>
                  </a:cubicBezTo>
                  <a:cubicBezTo>
                    <a:pt x="174" y="67"/>
                    <a:pt x="161" y="66"/>
                    <a:pt x="150" y="64"/>
                  </a:cubicBezTo>
                  <a:cubicBezTo>
                    <a:pt x="150" y="79"/>
                    <a:pt x="150" y="79"/>
                    <a:pt x="150" y="79"/>
                  </a:cubicBezTo>
                  <a:cubicBezTo>
                    <a:pt x="150" y="80"/>
                    <a:pt x="149" y="82"/>
                    <a:pt x="149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61" y="86"/>
                    <a:pt x="174" y="87"/>
                    <a:pt x="188" y="87"/>
                  </a:cubicBezTo>
                  <a:close/>
                  <a:moveTo>
                    <a:pt x="150" y="109"/>
                  </a:moveTo>
                  <a:cubicBezTo>
                    <a:pt x="150" y="110"/>
                    <a:pt x="150" y="110"/>
                    <a:pt x="150" y="110"/>
                  </a:cubicBezTo>
                  <a:cubicBezTo>
                    <a:pt x="161" y="112"/>
                    <a:pt x="174" y="113"/>
                    <a:pt x="188" y="113"/>
                  </a:cubicBezTo>
                  <a:cubicBezTo>
                    <a:pt x="227" y="113"/>
                    <a:pt x="258" y="105"/>
                    <a:pt x="258" y="94"/>
                  </a:cubicBezTo>
                  <a:cubicBezTo>
                    <a:pt x="258" y="74"/>
                    <a:pt x="258" y="74"/>
                    <a:pt x="258" y="74"/>
                  </a:cubicBezTo>
                  <a:cubicBezTo>
                    <a:pt x="258" y="84"/>
                    <a:pt x="227" y="93"/>
                    <a:pt x="188" y="93"/>
                  </a:cubicBezTo>
                  <a:cubicBezTo>
                    <a:pt x="174" y="93"/>
                    <a:pt x="161" y="92"/>
                    <a:pt x="150" y="90"/>
                  </a:cubicBezTo>
                  <a:cubicBezTo>
                    <a:pt x="150" y="104"/>
                    <a:pt x="150" y="104"/>
                    <a:pt x="150" y="104"/>
                  </a:cubicBezTo>
                  <a:cubicBezTo>
                    <a:pt x="150" y="106"/>
                    <a:pt x="149" y="108"/>
                    <a:pt x="149" y="109"/>
                  </a:cubicBezTo>
                  <a:lnTo>
                    <a:pt x="150" y="109"/>
                  </a:lnTo>
                  <a:close/>
                  <a:moveTo>
                    <a:pt x="258" y="117"/>
                  </a:moveTo>
                  <a:cubicBezTo>
                    <a:pt x="258" y="99"/>
                    <a:pt x="258" y="99"/>
                    <a:pt x="258" y="99"/>
                  </a:cubicBezTo>
                  <a:cubicBezTo>
                    <a:pt x="258" y="105"/>
                    <a:pt x="247" y="111"/>
                    <a:pt x="229" y="114"/>
                  </a:cubicBezTo>
                  <a:cubicBezTo>
                    <a:pt x="237" y="115"/>
                    <a:pt x="247" y="115"/>
                    <a:pt x="258" y="117"/>
                  </a:cubicBezTo>
                  <a:close/>
                  <a:moveTo>
                    <a:pt x="150" y="127"/>
                  </a:moveTo>
                  <a:cubicBezTo>
                    <a:pt x="156" y="123"/>
                    <a:pt x="166" y="120"/>
                    <a:pt x="177" y="118"/>
                  </a:cubicBezTo>
                  <a:cubicBezTo>
                    <a:pt x="167" y="117"/>
                    <a:pt x="158" y="116"/>
                    <a:pt x="150" y="115"/>
                  </a:cubicBezTo>
                  <a:lnTo>
                    <a:pt x="150" y="127"/>
                  </a:lnTo>
                  <a:close/>
                  <a:moveTo>
                    <a:pt x="218" y="164"/>
                  </a:moveTo>
                  <a:cubicBezTo>
                    <a:pt x="180" y="164"/>
                    <a:pt x="149" y="155"/>
                    <a:pt x="149" y="145"/>
                  </a:cubicBezTo>
                  <a:cubicBezTo>
                    <a:pt x="149" y="165"/>
                    <a:pt x="149" y="165"/>
                    <a:pt x="149" y="165"/>
                  </a:cubicBezTo>
                  <a:cubicBezTo>
                    <a:pt x="149" y="175"/>
                    <a:pt x="180" y="184"/>
                    <a:pt x="218" y="184"/>
                  </a:cubicBezTo>
                  <a:cubicBezTo>
                    <a:pt x="257" y="184"/>
                    <a:pt x="288" y="175"/>
                    <a:pt x="288" y="165"/>
                  </a:cubicBezTo>
                  <a:cubicBezTo>
                    <a:pt x="288" y="145"/>
                    <a:pt x="288" y="145"/>
                    <a:pt x="288" y="145"/>
                  </a:cubicBezTo>
                  <a:cubicBezTo>
                    <a:pt x="288" y="155"/>
                    <a:pt x="257" y="164"/>
                    <a:pt x="218" y="164"/>
                  </a:cubicBezTo>
                  <a:close/>
                  <a:moveTo>
                    <a:pt x="218" y="122"/>
                  </a:moveTo>
                  <a:cubicBezTo>
                    <a:pt x="257" y="122"/>
                    <a:pt x="288" y="130"/>
                    <a:pt x="288" y="141"/>
                  </a:cubicBezTo>
                  <a:cubicBezTo>
                    <a:pt x="288" y="151"/>
                    <a:pt x="257" y="160"/>
                    <a:pt x="218" y="160"/>
                  </a:cubicBezTo>
                  <a:cubicBezTo>
                    <a:pt x="180" y="160"/>
                    <a:pt x="149" y="151"/>
                    <a:pt x="149" y="141"/>
                  </a:cubicBezTo>
                  <a:cubicBezTo>
                    <a:pt x="149" y="130"/>
                    <a:pt x="180" y="122"/>
                    <a:pt x="218" y="122"/>
                  </a:cubicBezTo>
                  <a:close/>
                  <a:moveTo>
                    <a:pt x="229" y="140"/>
                  </a:moveTo>
                  <a:cubicBezTo>
                    <a:pt x="187" y="137"/>
                    <a:pt x="187" y="137"/>
                    <a:pt x="187" y="137"/>
                  </a:cubicBezTo>
                  <a:cubicBezTo>
                    <a:pt x="185" y="142"/>
                    <a:pt x="185" y="142"/>
                    <a:pt x="185" y="142"/>
                  </a:cubicBezTo>
                  <a:cubicBezTo>
                    <a:pt x="246" y="146"/>
                    <a:pt x="246" y="146"/>
                    <a:pt x="246" y="146"/>
                  </a:cubicBezTo>
                  <a:cubicBezTo>
                    <a:pt x="248" y="142"/>
                    <a:pt x="248" y="142"/>
                    <a:pt x="248" y="142"/>
                  </a:cubicBezTo>
                  <a:cubicBezTo>
                    <a:pt x="246" y="142"/>
                    <a:pt x="246" y="142"/>
                    <a:pt x="246" y="142"/>
                  </a:cubicBezTo>
                  <a:cubicBezTo>
                    <a:pt x="243" y="142"/>
                    <a:pt x="239" y="141"/>
                    <a:pt x="241" y="137"/>
                  </a:cubicBezTo>
                  <a:cubicBezTo>
                    <a:pt x="241" y="136"/>
                    <a:pt x="241" y="136"/>
                    <a:pt x="241" y="136"/>
                  </a:cubicBezTo>
                  <a:cubicBezTo>
                    <a:pt x="230" y="135"/>
                    <a:pt x="230" y="135"/>
                    <a:pt x="230" y="135"/>
                  </a:cubicBezTo>
                  <a:cubicBezTo>
                    <a:pt x="229" y="137"/>
                    <a:pt x="229" y="137"/>
                    <a:pt x="229" y="137"/>
                  </a:cubicBezTo>
                  <a:cubicBezTo>
                    <a:pt x="229" y="138"/>
                    <a:pt x="228" y="139"/>
                    <a:pt x="229" y="140"/>
                  </a:cubicBezTo>
                  <a:close/>
                  <a:moveTo>
                    <a:pt x="218" y="189"/>
                  </a:moveTo>
                  <a:cubicBezTo>
                    <a:pt x="180" y="189"/>
                    <a:pt x="149" y="181"/>
                    <a:pt x="149" y="170"/>
                  </a:cubicBezTo>
                  <a:cubicBezTo>
                    <a:pt x="149" y="190"/>
                    <a:pt x="149" y="190"/>
                    <a:pt x="149" y="190"/>
                  </a:cubicBezTo>
                  <a:cubicBezTo>
                    <a:pt x="149" y="201"/>
                    <a:pt x="180" y="209"/>
                    <a:pt x="218" y="209"/>
                  </a:cubicBezTo>
                  <a:cubicBezTo>
                    <a:pt x="257" y="209"/>
                    <a:pt x="288" y="201"/>
                    <a:pt x="288" y="190"/>
                  </a:cubicBezTo>
                  <a:cubicBezTo>
                    <a:pt x="288" y="170"/>
                    <a:pt x="288" y="170"/>
                    <a:pt x="288" y="170"/>
                  </a:cubicBezTo>
                  <a:cubicBezTo>
                    <a:pt x="288" y="181"/>
                    <a:pt x="257" y="189"/>
                    <a:pt x="218" y="189"/>
                  </a:cubicBezTo>
                  <a:close/>
                  <a:moveTo>
                    <a:pt x="218" y="215"/>
                  </a:moveTo>
                  <a:cubicBezTo>
                    <a:pt x="180" y="215"/>
                    <a:pt x="149" y="206"/>
                    <a:pt x="149" y="196"/>
                  </a:cubicBezTo>
                  <a:cubicBezTo>
                    <a:pt x="149" y="216"/>
                    <a:pt x="149" y="216"/>
                    <a:pt x="149" y="216"/>
                  </a:cubicBezTo>
                  <a:cubicBezTo>
                    <a:pt x="149" y="227"/>
                    <a:pt x="180" y="235"/>
                    <a:pt x="218" y="235"/>
                  </a:cubicBezTo>
                  <a:cubicBezTo>
                    <a:pt x="257" y="235"/>
                    <a:pt x="288" y="227"/>
                    <a:pt x="288" y="216"/>
                  </a:cubicBezTo>
                  <a:cubicBezTo>
                    <a:pt x="288" y="196"/>
                    <a:pt x="288" y="196"/>
                    <a:pt x="288" y="196"/>
                  </a:cubicBezTo>
                  <a:cubicBezTo>
                    <a:pt x="288" y="206"/>
                    <a:pt x="257" y="215"/>
                    <a:pt x="218" y="215"/>
                  </a:cubicBezTo>
                  <a:close/>
                  <a:moveTo>
                    <a:pt x="218" y="240"/>
                  </a:moveTo>
                  <a:cubicBezTo>
                    <a:pt x="180" y="240"/>
                    <a:pt x="149" y="231"/>
                    <a:pt x="149" y="221"/>
                  </a:cubicBezTo>
                  <a:cubicBezTo>
                    <a:pt x="149" y="241"/>
                    <a:pt x="149" y="241"/>
                    <a:pt x="149" y="241"/>
                  </a:cubicBezTo>
                  <a:cubicBezTo>
                    <a:pt x="149" y="252"/>
                    <a:pt x="180" y="260"/>
                    <a:pt x="218" y="260"/>
                  </a:cubicBezTo>
                  <a:cubicBezTo>
                    <a:pt x="257" y="260"/>
                    <a:pt x="288" y="252"/>
                    <a:pt x="288" y="241"/>
                  </a:cubicBezTo>
                  <a:cubicBezTo>
                    <a:pt x="288" y="221"/>
                    <a:pt x="288" y="221"/>
                    <a:pt x="288" y="221"/>
                  </a:cubicBezTo>
                  <a:cubicBezTo>
                    <a:pt x="288" y="231"/>
                    <a:pt x="257" y="240"/>
                    <a:pt x="218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589533" y="1061749"/>
            <a:ext cx="839877" cy="839877"/>
            <a:chOff x="4609397" y="1508318"/>
            <a:chExt cx="1119836" cy="1119836"/>
          </a:xfrm>
        </p:grpSpPr>
        <p:sp>
          <p:nvSpPr>
            <p:cNvPr id="17" name="椭圆 16"/>
            <p:cNvSpPr/>
            <p:nvPr/>
          </p:nvSpPr>
          <p:spPr>
            <a:xfrm>
              <a:off x="4609397" y="1508318"/>
              <a:ext cx="1119836" cy="1119836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859873" y="1808017"/>
              <a:ext cx="692085" cy="482755"/>
              <a:chOff x="-60285" y="3175"/>
              <a:chExt cx="1354138" cy="944563"/>
            </a:xfrm>
            <a:solidFill>
              <a:schemeClr val="bg1"/>
            </a:solidFill>
          </p:grpSpPr>
          <p:sp>
            <p:nvSpPr>
              <p:cNvPr id="19" name="Freeform 51"/>
              <p:cNvSpPr>
                <a:spLocks noEditPoints="1"/>
              </p:cNvSpPr>
              <p:nvPr/>
            </p:nvSpPr>
            <p:spPr bwMode="auto">
              <a:xfrm>
                <a:off x="-42803" y="3175"/>
                <a:ext cx="1255713" cy="804863"/>
              </a:xfrm>
              <a:custGeom>
                <a:avLst/>
                <a:gdLst>
                  <a:gd name="T0" fmla="*/ 16 w 332"/>
                  <a:gd name="T1" fmla="*/ 212 h 212"/>
                  <a:gd name="T2" fmla="*/ 316 w 332"/>
                  <a:gd name="T3" fmla="*/ 212 h 212"/>
                  <a:gd name="T4" fmla="*/ 332 w 332"/>
                  <a:gd name="T5" fmla="*/ 196 h 212"/>
                  <a:gd name="T6" fmla="*/ 332 w 332"/>
                  <a:gd name="T7" fmla="*/ 16 h 212"/>
                  <a:gd name="T8" fmla="*/ 316 w 332"/>
                  <a:gd name="T9" fmla="*/ 0 h 212"/>
                  <a:gd name="T10" fmla="*/ 24 w 332"/>
                  <a:gd name="T11" fmla="*/ 0 h 212"/>
                  <a:gd name="T12" fmla="*/ 0 w 332"/>
                  <a:gd name="T13" fmla="*/ 16 h 212"/>
                  <a:gd name="T14" fmla="*/ 0 w 332"/>
                  <a:gd name="T15" fmla="*/ 196 h 212"/>
                  <a:gd name="T16" fmla="*/ 16 w 332"/>
                  <a:gd name="T17" fmla="*/ 212 h 212"/>
                  <a:gd name="T18" fmla="*/ 22 w 332"/>
                  <a:gd name="T19" fmla="*/ 23 h 212"/>
                  <a:gd name="T20" fmla="*/ 24 w 332"/>
                  <a:gd name="T21" fmla="*/ 22 h 212"/>
                  <a:gd name="T22" fmla="*/ 310 w 332"/>
                  <a:gd name="T23" fmla="*/ 22 h 212"/>
                  <a:gd name="T24" fmla="*/ 310 w 332"/>
                  <a:gd name="T25" fmla="*/ 190 h 212"/>
                  <a:gd name="T26" fmla="*/ 22 w 332"/>
                  <a:gd name="T27" fmla="*/ 190 h 212"/>
                  <a:gd name="T28" fmla="*/ 22 w 332"/>
                  <a:gd name="T29" fmla="*/ 23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2" h="212">
                    <a:moveTo>
                      <a:pt x="16" y="212"/>
                    </a:moveTo>
                    <a:cubicBezTo>
                      <a:pt x="316" y="212"/>
                      <a:pt x="316" y="212"/>
                      <a:pt x="316" y="212"/>
                    </a:cubicBezTo>
                    <a:cubicBezTo>
                      <a:pt x="325" y="212"/>
                      <a:pt x="332" y="205"/>
                      <a:pt x="332" y="196"/>
                    </a:cubicBezTo>
                    <a:cubicBezTo>
                      <a:pt x="332" y="16"/>
                      <a:pt x="332" y="16"/>
                      <a:pt x="332" y="16"/>
                    </a:cubicBezTo>
                    <a:cubicBezTo>
                      <a:pt x="332" y="7"/>
                      <a:pt x="325" y="0"/>
                      <a:pt x="31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6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205"/>
                      <a:pt x="7" y="212"/>
                      <a:pt x="16" y="212"/>
                    </a:cubicBezTo>
                    <a:close/>
                    <a:moveTo>
                      <a:pt x="22" y="23"/>
                    </a:moveTo>
                    <a:cubicBezTo>
                      <a:pt x="23" y="22"/>
                      <a:pt x="24" y="22"/>
                      <a:pt x="24" y="22"/>
                    </a:cubicBezTo>
                    <a:cubicBezTo>
                      <a:pt x="310" y="22"/>
                      <a:pt x="310" y="22"/>
                      <a:pt x="310" y="22"/>
                    </a:cubicBezTo>
                    <a:cubicBezTo>
                      <a:pt x="310" y="190"/>
                      <a:pt x="310" y="190"/>
                      <a:pt x="310" y="190"/>
                    </a:cubicBezTo>
                    <a:cubicBezTo>
                      <a:pt x="22" y="190"/>
                      <a:pt x="22" y="190"/>
                      <a:pt x="22" y="190"/>
                    </a:cubicBezTo>
                    <a:lnTo>
                      <a:pt x="22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Freeform 52"/>
              <p:cNvSpPr>
                <a:spLocks/>
              </p:cNvSpPr>
              <p:nvPr/>
            </p:nvSpPr>
            <p:spPr bwMode="auto">
              <a:xfrm>
                <a:off x="209570" y="249238"/>
                <a:ext cx="836614" cy="338137"/>
              </a:xfrm>
              <a:custGeom>
                <a:avLst/>
                <a:gdLst>
                  <a:gd name="T0" fmla="*/ 221 w 221"/>
                  <a:gd name="T1" fmla="*/ 9 h 89"/>
                  <a:gd name="T2" fmla="*/ 220 w 221"/>
                  <a:gd name="T3" fmla="*/ 7 h 89"/>
                  <a:gd name="T4" fmla="*/ 220 w 221"/>
                  <a:gd name="T5" fmla="*/ 5 h 89"/>
                  <a:gd name="T6" fmla="*/ 218 w 221"/>
                  <a:gd name="T7" fmla="*/ 3 h 89"/>
                  <a:gd name="T8" fmla="*/ 217 w 221"/>
                  <a:gd name="T9" fmla="*/ 2 h 89"/>
                  <a:gd name="T10" fmla="*/ 212 w 221"/>
                  <a:gd name="T11" fmla="*/ 0 h 89"/>
                  <a:gd name="T12" fmla="*/ 209 w 221"/>
                  <a:gd name="T13" fmla="*/ 0 h 89"/>
                  <a:gd name="T14" fmla="*/ 208 w 221"/>
                  <a:gd name="T15" fmla="*/ 0 h 89"/>
                  <a:gd name="T16" fmla="*/ 185 w 221"/>
                  <a:gd name="T17" fmla="*/ 4 h 89"/>
                  <a:gd name="T18" fmla="*/ 184 w 221"/>
                  <a:gd name="T19" fmla="*/ 4 h 89"/>
                  <a:gd name="T20" fmla="*/ 182 w 221"/>
                  <a:gd name="T21" fmla="*/ 5 h 89"/>
                  <a:gd name="T22" fmla="*/ 180 w 221"/>
                  <a:gd name="T23" fmla="*/ 6 h 89"/>
                  <a:gd name="T24" fmla="*/ 179 w 221"/>
                  <a:gd name="T25" fmla="*/ 7 h 89"/>
                  <a:gd name="T26" fmla="*/ 178 w 221"/>
                  <a:gd name="T27" fmla="*/ 9 h 89"/>
                  <a:gd name="T28" fmla="*/ 177 w 221"/>
                  <a:gd name="T29" fmla="*/ 10 h 89"/>
                  <a:gd name="T30" fmla="*/ 176 w 221"/>
                  <a:gd name="T31" fmla="*/ 12 h 89"/>
                  <a:gd name="T32" fmla="*/ 176 w 221"/>
                  <a:gd name="T33" fmla="*/ 15 h 89"/>
                  <a:gd name="T34" fmla="*/ 176 w 221"/>
                  <a:gd name="T35" fmla="*/ 16 h 89"/>
                  <a:gd name="T36" fmla="*/ 177 w 221"/>
                  <a:gd name="T37" fmla="*/ 18 h 89"/>
                  <a:gd name="T38" fmla="*/ 177 w 221"/>
                  <a:gd name="T39" fmla="*/ 20 h 89"/>
                  <a:gd name="T40" fmla="*/ 178 w 221"/>
                  <a:gd name="T41" fmla="*/ 21 h 89"/>
                  <a:gd name="T42" fmla="*/ 124 w 221"/>
                  <a:gd name="T43" fmla="*/ 64 h 89"/>
                  <a:gd name="T44" fmla="*/ 77 w 221"/>
                  <a:gd name="T45" fmla="*/ 30 h 89"/>
                  <a:gd name="T46" fmla="*/ 75 w 221"/>
                  <a:gd name="T47" fmla="*/ 29 h 89"/>
                  <a:gd name="T48" fmla="*/ 73 w 221"/>
                  <a:gd name="T49" fmla="*/ 28 h 89"/>
                  <a:gd name="T50" fmla="*/ 71 w 221"/>
                  <a:gd name="T51" fmla="*/ 28 h 89"/>
                  <a:gd name="T52" fmla="*/ 69 w 221"/>
                  <a:gd name="T53" fmla="*/ 28 h 89"/>
                  <a:gd name="T54" fmla="*/ 67 w 221"/>
                  <a:gd name="T55" fmla="*/ 29 h 89"/>
                  <a:gd name="T56" fmla="*/ 65 w 221"/>
                  <a:gd name="T57" fmla="*/ 30 h 89"/>
                  <a:gd name="T58" fmla="*/ 6 w 221"/>
                  <a:gd name="T59" fmla="*/ 68 h 89"/>
                  <a:gd name="T60" fmla="*/ 12 w 221"/>
                  <a:gd name="T61" fmla="*/ 89 h 89"/>
                  <a:gd name="T62" fmla="*/ 71 w 221"/>
                  <a:gd name="T63" fmla="*/ 52 h 89"/>
                  <a:gd name="T64" fmla="*/ 120 w 221"/>
                  <a:gd name="T65" fmla="*/ 87 h 89"/>
                  <a:gd name="T66" fmla="*/ 122 w 221"/>
                  <a:gd name="T67" fmla="*/ 88 h 89"/>
                  <a:gd name="T68" fmla="*/ 125 w 221"/>
                  <a:gd name="T69" fmla="*/ 89 h 89"/>
                  <a:gd name="T70" fmla="*/ 125 w 221"/>
                  <a:gd name="T71" fmla="*/ 89 h 89"/>
                  <a:gd name="T72" fmla="*/ 127 w 221"/>
                  <a:gd name="T73" fmla="*/ 88 h 89"/>
                  <a:gd name="T74" fmla="*/ 130 w 221"/>
                  <a:gd name="T75" fmla="*/ 87 h 89"/>
                  <a:gd name="T76" fmla="*/ 192 w 221"/>
                  <a:gd name="T77" fmla="*/ 39 h 89"/>
                  <a:gd name="T78" fmla="*/ 193 w 221"/>
                  <a:gd name="T79" fmla="*/ 41 h 89"/>
                  <a:gd name="T80" fmla="*/ 196 w 221"/>
                  <a:gd name="T81" fmla="*/ 42 h 89"/>
                  <a:gd name="T82" fmla="*/ 197 w 221"/>
                  <a:gd name="T83" fmla="*/ 43 h 89"/>
                  <a:gd name="T84" fmla="*/ 200 w 221"/>
                  <a:gd name="T85" fmla="*/ 43 h 89"/>
                  <a:gd name="T86" fmla="*/ 200 w 221"/>
                  <a:gd name="T87" fmla="*/ 43 h 89"/>
                  <a:gd name="T88" fmla="*/ 203 w 221"/>
                  <a:gd name="T89" fmla="*/ 43 h 89"/>
                  <a:gd name="T90" fmla="*/ 206 w 221"/>
                  <a:gd name="T91" fmla="*/ 41 h 89"/>
                  <a:gd name="T92" fmla="*/ 208 w 221"/>
                  <a:gd name="T93" fmla="*/ 40 h 89"/>
                  <a:gd name="T94" fmla="*/ 210 w 221"/>
                  <a:gd name="T95" fmla="*/ 37 h 89"/>
                  <a:gd name="T96" fmla="*/ 220 w 221"/>
                  <a:gd name="T97" fmla="*/ 16 h 89"/>
                  <a:gd name="T98" fmla="*/ 220 w 221"/>
                  <a:gd name="T99" fmla="*/ 16 h 89"/>
                  <a:gd name="T100" fmla="*/ 221 w 221"/>
                  <a:gd name="T101" fmla="*/ 14 h 89"/>
                  <a:gd name="T102" fmla="*/ 221 w 221"/>
                  <a:gd name="T103" fmla="*/ 1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1" h="89">
                    <a:moveTo>
                      <a:pt x="221" y="9"/>
                    </a:moveTo>
                    <a:cubicBezTo>
                      <a:pt x="221" y="9"/>
                      <a:pt x="221" y="9"/>
                      <a:pt x="221" y="9"/>
                    </a:cubicBezTo>
                    <a:cubicBezTo>
                      <a:pt x="221" y="9"/>
                      <a:pt x="221" y="9"/>
                      <a:pt x="221" y="9"/>
                    </a:cubicBezTo>
                    <a:cubicBezTo>
                      <a:pt x="221" y="9"/>
                      <a:pt x="221" y="8"/>
                      <a:pt x="220" y="7"/>
                    </a:cubicBezTo>
                    <a:cubicBezTo>
                      <a:pt x="220" y="7"/>
                      <a:pt x="220" y="7"/>
                      <a:pt x="220" y="6"/>
                    </a:cubicBezTo>
                    <a:cubicBezTo>
                      <a:pt x="220" y="6"/>
                      <a:pt x="220" y="6"/>
                      <a:pt x="220" y="5"/>
                    </a:cubicBezTo>
                    <a:cubicBezTo>
                      <a:pt x="219" y="5"/>
                      <a:pt x="219" y="5"/>
                      <a:pt x="219" y="4"/>
                    </a:cubicBezTo>
                    <a:cubicBezTo>
                      <a:pt x="219" y="4"/>
                      <a:pt x="219" y="4"/>
                      <a:pt x="218" y="3"/>
                    </a:cubicBezTo>
                    <a:cubicBezTo>
                      <a:pt x="218" y="3"/>
                      <a:pt x="218" y="3"/>
                      <a:pt x="217" y="3"/>
                    </a:cubicBezTo>
                    <a:cubicBezTo>
                      <a:pt x="217" y="3"/>
                      <a:pt x="217" y="2"/>
                      <a:pt x="217" y="2"/>
                    </a:cubicBezTo>
                    <a:cubicBezTo>
                      <a:pt x="215" y="1"/>
                      <a:pt x="214" y="1"/>
                      <a:pt x="213" y="0"/>
                    </a:cubicBezTo>
                    <a:cubicBezTo>
                      <a:pt x="213" y="0"/>
                      <a:pt x="212" y="0"/>
                      <a:pt x="212" y="0"/>
                    </a:cubicBezTo>
                    <a:cubicBezTo>
                      <a:pt x="212" y="0"/>
                      <a:pt x="211" y="0"/>
                      <a:pt x="211" y="0"/>
                    </a:cubicBezTo>
                    <a:cubicBezTo>
                      <a:pt x="210" y="0"/>
                      <a:pt x="209" y="0"/>
                      <a:pt x="209" y="0"/>
                    </a:cubicBezTo>
                    <a:cubicBezTo>
                      <a:pt x="209" y="0"/>
                      <a:pt x="209" y="0"/>
                      <a:pt x="208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185" y="4"/>
                      <a:pt x="185" y="4"/>
                      <a:pt x="185" y="4"/>
                    </a:cubicBezTo>
                    <a:cubicBezTo>
                      <a:pt x="185" y="4"/>
                      <a:pt x="185" y="4"/>
                      <a:pt x="185" y="4"/>
                    </a:cubicBezTo>
                    <a:cubicBezTo>
                      <a:pt x="185" y="4"/>
                      <a:pt x="184" y="4"/>
                      <a:pt x="184" y="4"/>
                    </a:cubicBezTo>
                    <a:cubicBezTo>
                      <a:pt x="183" y="4"/>
                      <a:pt x="183" y="4"/>
                      <a:pt x="183" y="4"/>
                    </a:cubicBezTo>
                    <a:cubicBezTo>
                      <a:pt x="182" y="5"/>
                      <a:pt x="182" y="5"/>
                      <a:pt x="182" y="5"/>
                    </a:cubicBezTo>
                    <a:cubicBezTo>
                      <a:pt x="181" y="5"/>
                      <a:pt x="181" y="5"/>
                      <a:pt x="181" y="5"/>
                    </a:cubicBezTo>
                    <a:cubicBezTo>
                      <a:pt x="181" y="6"/>
                      <a:pt x="181" y="6"/>
                      <a:pt x="180" y="6"/>
                    </a:cubicBezTo>
                    <a:cubicBezTo>
                      <a:pt x="180" y="6"/>
                      <a:pt x="180" y="6"/>
                      <a:pt x="180" y="6"/>
                    </a:cubicBezTo>
                    <a:cubicBezTo>
                      <a:pt x="180" y="6"/>
                      <a:pt x="179" y="7"/>
                      <a:pt x="179" y="7"/>
                    </a:cubicBezTo>
                    <a:cubicBezTo>
                      <a:pt x="179" y="7"/>
                      <a:pt x="179" y="7"/>
                      <a:pt x="178" y="8"/>
                    </a:cubicBezTo>
                    <a:cubicBezTo>
                      <a:pt x="178" y="8"/>
                      <a:pt x="178" y="8"/>
                      <a:pt x="178" y="9"/>
                    </a:cubicBezTo>
                    <a:cubicBezTo>
                      <a:pt x="178" y="9"/>
                      <a:pt x="177" y="9"/>
                      <a:pt x="177" y="9"/>
                    </a:cubicBezTo>
                    <a:cubicBezTo>
                      <a:pt x="177" y="10"/>
                      <a:pt x="177" y="10"/>
                      <a:pt x="177" y="10"/>
                    </a:cubicBezTo>
                    <a:cubicBezTo>
                      <a:pt x="177" y="11"/>
                      <a:pt x="177" y="11"/>
                      <a:pt x="177" y="11"/>
                    </a:cubicBezTo>
                    <a:cubicBezTo>
                      <a:pt x="176" y="12"/>
                      <a:pt x="176" y="12"/>
                      <a:pt x="176" y="12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4"/>
                      <a:pt x="176" y="14"/>
                      <a:pt x="176" y="15"/>
                    </a:cubicBezTo>
                    <a:cubicBezTo>
                      <a:pt x="176" y="15"/>
                      <a:pt x="176" y="15"/>
                      <a:pt x="176" y="16"/>
                    </a:cubicBezTo>
                    <a:cubicBezTo>
                      <a:pt x="176" y="16"/>
                      <a:pt x="176" y="16"/>
                      <a:pt x="176" y="16"/>
                    </a:cubicBezTo>
                    <a:cubicBezTo>
                      <a:pt x="176" y="16"/>
                      <a:pt x="176" y="17"/>
                      <a:pt x="176" y="17"/>
                    </a:cubicBezTo>
                    <a:cubicBezTo>
                      <a:pt x="176" y="17"/>
                      <a:pt x="176" y="17"/>
                      <a:pt x="177" y="18"/>
                    </a:cubicBezTo>
                    <a:cubicBezTo>
                      <a:pt x="177" y="18"/>
                      <a:pt x="177" y="18"/>
                      <a:pt x="177" y="19"/>
                    </a:cubicBezTo>
                    <a:cubicBezTo>
                      <a:pt x="177" y="19"/>
                      <a:pt x="177" y="19"/>
                      <a:pt x="177" y="20"/>
                    </a:cubicBezTo>
                    <a:cubicBezTo>
                      <a:pt x="177" y="20"/>
                      <a:pt x="178" y="20"/>
                      <a:pt x="178" y="21"/>
                    </a:cubicBezTo>
                    <a:cubicBezTo>
                      <a:pt x="178" y="21"/>
                      <a:pt x="178" y="21"/>
                      <a:pt x="178" y="21"/>
                    </a:cubicBezTo>
                    <a:cubicBezTo>
                      <a:pt x="179" y="22"/>
                      <a:pt x="179" y="22"/>
                      <a:pt x="179" y="22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7" y="30"/>
                    </a:cubicBezTo>
                    <a:cubicBezTo>
                      <a:pt x="77" y="30"/>
                      <a:pt x="77" y="30"/>
                      <a:pt x="76" y="29"/>
                    </a:cubicBezTo>
                    <a:cubicBezTo>
                      <a:pt x="76" y="29"/>
                      <a:pt x="76" y="29"/>
                      <a:pt x="75" y="29"/>
                    </a:cubicBezTo>
                    <a:cubicBezTo>
                      <a:pt x="75" y="29"/>
                      <a:pt x="75" y="29"/>
                      <a:pt x="74" y="29"/>
                    </a:cubicBezTo>
                    <a:cubicBezTo>
                      <a:pt x="74" y="29"/>
                      <a:pt x="74" y="28"/>
                      <a:pt x="73" y="28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2" y="28"/>
                      <a:pt x="72" y="28"/>
                      <a:pt x="71" y="28"/>
                    </a:cubicBezTo>
                    <a:cubicBezTo>
                      <a:pt x="71" y="28"/>
                      <a:pt x="71" y="28"/>
                      <a:pt x="70" y="28"/>
                    </a:cubicBezTo>
                    <a:cubicBezTo>
                      <a:pt x="70" y="28"/>
                      <a:pt x="70" y="28"/>
                      <a:pt x="69" y="28"/>
                    </a:cubicBezTo>
                    <a:cubicBezTo>
                      <a:pt x="69" y="28"/>
                      <a:pt x="69" y="28"/>
                      <a:pt x="68" y="28"/>
                    </a:cubicBezTo>
                    <a:cubicBezTo>
                      <a:pt x="68" y="29"/>
                      <a:pt x="67" y="29"/>
                      <a:pt x="67" y="29"/>
                    </a:cubicBezTo>
                    <a:cubicBezTo>
                      <a:pt x="67" y="29"/>
                      <a:pt x="67" y="29"/>
                      <a:pt x="66" y="29"/>
                    </a:cubicBezTo>
                    <a:cubicBezTo>
                      <a:pt x="66" y="29"/>
                      <a:pt x="66" y="30"/>
                      <a:pt x="65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1" y="72"/>
                      <a:pt x="0" y="79"/>
                      <a:pt x="3" y="84"/>
                    </a:cubicBezTo>
                    <a:cubicBezTo>
                      <a:pt x="5" y="87"/>
                      <a:pt x="9" y="89"/>
                      <a:pt x="12" y="89"/>
                    </a:cubicBezTo>
                    <a:cubicBezTo>
                      <a:pt x="15" y="89"/>
                      <a:pt x="17" y="88"/>
                      <a:pt x="18" y="87"/>
                    </a:cubicBezTo>
                    <a:cubicBezTo>
                      <a:pt x="71" y="52"/>
                      <a:pt x="71" y="52"/>
                      <a:pt x="71" y="52"/>
                    </a:cubicBezTo>
                    <a:cubicBezTo>
                      <a:pt x="118" y="87"/>
                      <a:pt x="118" y="87"/>
                      <a:pt x="118" y="87"/>
                    </a:cubicBezTo>
                    <a:cubicBezTo>
                      <a:pt x="119" y="87"/>
                      <a:pt x="119" y="87"/>
                      <a:pt x="120" y="87"/>
                    </a:cubicBezTo>
                    <a:cubicBezTo>
                      <a:pt x="120" y="88"/>
                      <a:pt x="120" y="88"/>
                      <a:pt x="120" y="88"/>
                    </a:cubicBezTo>
                    <a:cubicBezTo>
                      <a:pt x="121" y="88"/>
                      <a:pt x="121" y="88"/>
                      <a:pt x="122" y="88"/>
                    </a:cubicBezTo>
                    <a:cubicBezTo>
                      <a:pt x="122" y="88"/>
                      <a:pt x="122" y="88"/>
                      <a:pt x="122" y="88"/>
                    </a:cubicBezTo>
                    <a:cubicBezTo>
                      <a:pt x="123" y="88"/>
                      <a:pt x="124" y="89"/>
                      <a:pt x="125" y="89"/>
                    </a:cubicBezTo>
                    <a:cubicBezTo>
                      <a:pt x="125" y="89"/>
                      <a:pt x="125" y="89"/>
                      <a:pt x="125" y="89"/>
                    </a:cubicBezTo>
                    <a:cubicBezTo>
                      <a:pt x="125" y="89"/>
                      <a:pt x="125" y="89"/>
                      <a:pt x="125" y="89"/>
                    </a:cubicBezTo>
                    <a:cubicBezTo>
                      <a:pt x="125" y="89"/>
                      <a:pt x="126" y="88"/>
                      <a:pt x="127" y="88"/>
                    </a:cubicBezTo>
                    <a:cubicBezTo>
                      <a:pt x="127" y="88"/>
                      <a:pt x="127" y="88"/>
                      <a:pt x="127" y="88"/>
                    </a:cubicBezTo>
                    <a:cubicBezTo>
                      <a:pt x="128" y="88"/>
                      <a:pt x="129" y="88"/>
                      <a:pt x="129" y="88"/>
                    </a:cubicBezTo>
                    <a:cubicBezTo>
                      <a:pt x="129" y="87"/>
                      <a:pt x="129" y="87"/>
                      <a:pt x="130" y="87"/>
                    </a:cubicBezTo>
                    <a:cubicBezTo>
                      <a:pt x="130" y="87"/>
                      <a:pt x="131" y="87"/>
                      <a:pt x="131" y="86"/>
                    </a:cubicBezTo>
                    <a:cubicBezTo>
                      <a:pt x="192" y="39"/>
                      <a:pt x="192" y="39"/>
                      <a:pt x="192" y="39"/>
                    </a:cubicBezTo>
                    <a:cubicBezTo>
                      <a:pt x="192" y="40"/>
                      <a:pt x="193" y="40"/>
                      <a:pt x="193" y="40"/>
                    </a:cubicBezTo>
                    <a:cubicBezTo>
                      <a:pt x="193" y="40"/>
                      <a:pt x="193" y="41"/>
                      <a:pt x="193" y="41"/>
                    </a:cubicBezTo>
                    <a:cubicBezTo>
                      <a:pt x="194" y="41"/>
                      <a:pt x="194" y="41"/>
                      <a:pt x="195" y="42"/>
                    </a:cubicBezTo>
                    <a:cubicBezTo>
                      <a:pt x="195" y="42"/>
                      <a:pt x="195" y="42"/>
                      <a:pt x="196" y="42"/>
                    </a:cubicBezTo>
                    <a:cubicBezTo>
                      <a:pt x="196" y="42"/>
                      <a:pt x="196" y="42"/>
                      <a:pt x="196" y="42"/>
                    </a:cubicBezTo>
                    <a:cubicBezTo>
                      <a:pt x="196" y="42"/>
                      <a:pt x="197" y="42"/>
                      <a:pt x="197" y="43"/>
                    </a:cubicBezTo>
                    <a:cubicBezTo>
                      <a:pt x="197" y="43"/>
                      <a:pt x="198" y="43"/>
                      <a:pt x="198" y="43"/>
                    </a:cubicBezTo>
                    <a:cubicBezTo>
                      <a:pt x="199" y="43"/>
                      <a:pt x="199" y="43"/>
                      <a:pt x="200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0" y="43"/>
                      <a:pt x="200" y="43"/>
                      <a:pt x="200" y="43"/>
                    </a:cubicBezTo>
                    <a:cubicBezTo>
                      <a:pt x="201" y="43"/>
                      <a:pt x="202" y="43"/>
                      <a:pt x="203" y="43"/>
                    </a:cubicBezTo>
                    <a:cubicBezTo>
                      <a:pt x="203" y="43"/>
                      <a:pt x="203" y="43"/>
                      <a:pt x="203" y="43"/>
                    </a:cubicBezTo>
                    <a:cubicBezTo>
                      <a:pt x="204" y="42"/>
                      <a:pt x="205" y="42"/>
                      <a:pt x="206" y="42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7" y="41"/>
                      <a:pt x="207" y="41"/>
                      <a:pt x="207" y="41"/>
                    </a:cubicBezTo>
                    <a:cubicBezTo>
                      <a:pt x="207" y="41"/>
                      <a:pt x="208" y="40"/>
                      <a:pt x="208" y="40"/>
                    </a:cubicBezTo>
                    <a:cubicBezTo>
                      <a:pt x="208" y="40"/>
                      <a:pt x="208" y="39"/>
                      <a:pt x="208" y="39"/>
                    </a:cubicBezTo>
                    <a:cubicBezTo>
                      <a:pt x="209" y="39"/>
                      <a:pt x="210" y="38"/>
                      <a:pt x="210" y="37"/>
                    </a:cubicBezTo>
                    <a:cubicBezTo>
                      <a:pt x="210" y="37"/>
                      <a:pt x="210" y="37"/>
                      <a:pt x="210" y="37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20" y="15"/>
                      <a:pt x="221" y="14"/>
                      <a:pt x="221" y="14"/>
                    </a:cubicBezTo>
                    <a:cubicBezTo>
                      <a:pt x="221" y="13"/>
                      <a:pt x="221" y="13"/>
                      <a:pt x="221" y="12"/>
                    </a:cubicBezTo>
                    <a:cubicBezTo>
                      <a:pt x="221" y="12"/>
                      <a:pt x="221" y="12"/>
                      <a:pt x="221" y="11"/>
                    </a:cubicBezTo>
                    <a:cubicBezTo>
                      <a:pt x="221" y="11"/>
                      <a:pt x="221" y="10"/>
                      <a:pt x="22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Freeform 53"/>
              <p:cNvSpPr>
                <a:spLocks/>
              </p:cNvSpPr>
              <p:nvPr/>
            </p:nvSpPr>
            <p:spPr bwMode="auto">
              <a:xfrm>
                <a:off x="-60285" y="865188"/>
                <a:ext cx="1354138" cy="82550"/>
              </a:xfrm>
              <a:custGeom>
                <a:avLst/>
                <a:gdLst>
                  <a:gd name="T0" fmla="*/ 347 w 358"/>
                  <a:gd name="T1" fmla="*/ 0 h 22"/>
                  <a:gd name="T2" fmla="*/ 11 w 358"/>
                  <a:gd name="T3" fmla="*/ 0 h 22"/>
                  <a:gd name="T4" fmla="*/ 0 w 358"/>
                  <a:gd name="T5" fmla="*/ 11 h 22"/>
                  <a:gd name="T6" fmla="*/ 11 w 358"/>
                  <a:gd name="T7" fmla="*/ 22 h 22"/>
                  <a:gd name="T8" fmla="*/ 347 w 358"/>
                  <a:gd name="T9" fmla="*/ 22 h 22"/>
                  <a:gd name="T10" fmla="*/ 358 w 358"/>
                  <a:gd name="T11" fmla="*/ 11 h 22"/>
                  <a:gd name="T12" fmla="*/ 347 w 358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8" h="22">
                    <a:moveTo>
                      <a:pt x="347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347" y="22"/>
                      <a:pt x="347" y="22"/>
                      <a:pt x="347" y="22"/>
                    </a:cubicBezTo>
                    <a:cubicBezTo>
                      <a:pt x="353" y="22"/>
                      <a:pt x="358" y="17"/>
                      <a:pt x="358" y="11"/>
                    </a:cubicBezTo>
                    <a:cubicBezTo>
                      <a:pt x="358" y="5"/>
                      <a:pt x="353" y="0"/>
                      <a:pt x="3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3589533" y="3084644"/>
            <a:ext cx="839877" cy="839877"/>
            <a:chOff x="4609397" y="4205512"/>
            <a:chExt cx="1119836" cy="1119836"/>
          </a:xfrm>
        </p:grpSpPr>
        <p:sp>
          <p:nvSpPr>
            <p:cNvPr id="23" name="椭圆 22"/>
            <p:cNvSpPr/>
            <p:nvPr/>
          </p:nvSpPr>
          <p:spPr>
            <a:xfrm>
              <a:off x="4609397" y="4205512"/>
              <a:ext cx="1119836" cy="1119836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Freeform 5"/>
            <p:cNvSpPr>
              <a:spLocks noEditPoints="1"/>
            </p:cNvSpPr>
            <p:nvPr/>
          </p:nvSpPr>
          <p:spPr bwMode="auto">
            <a:xfrm>
              <a:off x="4770566" y="4472920"/>
              <a:ext cx="802605" cy="502759"/>
            </a:xfrm>
            <a:custGeom>
              <a:avLst/>
              <a:gdLst>
                <a:gd name="T0" fmla="*/ 211 w 260"/>
                <a:gd name="T1" fmla="*/ 65 h 162"/>
                <a:gd name="T2" fmla="*/ 146 w 260"/>
                <a:gd name="T3" fmla="*/ 0 h 162"/>
                <a:gd name="T4" fmla="*/ 90 w 260"/>
                <a:gd name="T5" fmla="*/ 33 h 162"/>
                <a:gd name="T6" fmla="*/ 81 w 260"/>
                <a:gd name="T7" fmla="*/ 32 h 162"/>
                <a:gd name="T8" fmla="*/ 35 w 260"/>
                <a:gd name="T9" fmla="*/ 67 h 162"/>
                <a:gd name="T10" fmla="*/ 0 w 260"/>
                <a:gd name="T11" fmla="*/ 114 h 162"/>
                <a:gd name="T12" fmla="*/ 49 w 260"/>
                <a:gd name="T13" fmla="*/ 162 h 162"/>
                <a:gd name="T14" fmla="*/ 211 w 260"/>
                <a:gd name="T15" fmla="*/ 162 h 162"/>
                <a:gd name="T16" fmla="*/ 260 w 260"/>
                <a:gd name="T17" fmla="*/ 114 h 162"/>
                <a:gd name="T18" fmla="*/ 211 w 260"/>
                <a:gd name="T19" fmla="*/ 65 h 162"/>
                <a:gd name="T20" fmla="*/ 130 w 260"/>
                <a:gd name="T21" fmla="*/ 146 h 162"/>
                <a:gd name="T22" fmla="*/ 81 w 260"/>
                <a:gd name="T23" fmla="*/ 81 h 162"/>
                <a:gd name="T24" fmla="*/ 114 w 260"/>
                <a:gd name="T25" fmla="*/ 81 h 162"/>
                <a:gd name="T26" fmla="*/ 114 w 260"/>
                <a:gd name="T27" fmla="*/ 32 h 162"/>
                <a:gd name="T28" fmla="*/ 146 w 260"/>
                <a:gd name="T29" fmla="*/ 32 h 162"/>
                <a:gd name="T30" fmla="*/ 146 w 260"/>
                <a:gd name="T31" fmla="*/ 81 h 162"/>
                <a:gd name="T32" fmla="*/ 179 w 260"/>
                <a:gd name="T33" fmla="*/ 81 h 162"/>
                <a:gd name="T34" fmla="*/ 130 w 260"/>
                <a:gd name="T35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842226" y="1047969"/>
            <a:ext cx="839877" cy="839877"/>
            <a:chOff x="7789634" y="1489945"/>
            <a:chExt cx="1119836" cy="1119836"/>
          </a:xfrm>
        </p:grpSpPr>
        <p:sp>
          <p:nvSpPr>
            <p:cNvPr id="26" name="椭圆 25"/>
            <p:cNvSpPr/>
            <p:nvPr/>
          </p:nvSpPr>
          <p:spPr>
            <a:xfrm>
              <a:off x="7789634" y="1489945"/>
              <a:ext cx="1119836" cy="1119836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8108090" y="1827308"/>
              <a:ext cx="482923" cy="481855"/>
              <a:chOff x="9166770" y="4602851"/>
              <a:chExt cx="482923" cy="481855"/>
            </a:xfrm>
          </p:grpSpPr>
          <p:sp>
            <p:nvSpPr>
              <p:cNvPr id="28" name="Freeform 9"/>
              <p:cNvSpPr>
                <a:spLocks/>
              </p:cNvSpPr>
              <p:nvPr/>
            </p:nvSpPr>
            <p:spPr bwMode="auto">
              <a:xfrm>
                <a:off x="9457379" y="4895596"/>
                <a:ext cx="192314" cy="189110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Freeform 10"/>
              <p:cNvSpPr>
                <a:spLocks noEditPoints="1"/>
              </p:cNvSpPr>
              <p:nvPr/>
            </p:nvSpPr>
            <p:spPr bwMode="auto">
              <a:xfrm>
                <a:off x="9166770" y="4602851"/>
                <a:ext cx="356850" cy="358987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Freeform 11"/>
              <p:cNvSpPr>
                <a:spLocks/>
              </p:cNvSpPr>
              <p:nvPr/>
            </p:nvSpPr>
            <p:spPr bwMode="auto">
              <a:xfrm>
                <a:off x="9241559" y="4677640"/>
                <a:ext cx="105773" cy="10470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5842226" y="3084644"/>
            <a:ext cx="839877" cy="839877"/>
            <a:chOff x="7789634" y="4205512"/>
            <a:chExt cx="1119836" cy="1119836"/>
          </a:xfrm>
        </p:grpSpPr>
        <p:sp>
          <p:nvSpPr>
            <p:cNvPr id="32" name="椭圆 31"/>
            <p:cNvSpPr/>
            <p:nvPr/>
          </p:nvSpPr>
          <p:spPr>
            <a:xfrm>
              <a:off x="7789634" y="4205512"/>
              <a:ext cx="1119836" cy="1119836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Freeform 7"/>
            <p:cNvSpPr>
              <a:spLocks noEditPoints="1"/>
            </p:cNvSpPr>
            <p:nvPr/>
          </p:nvSpPr>
          <p:spPr bwMode="auto">
            <a:xfrm>
              <a:off x="8101360" y="4441027"/>
              <a:ext cx="545174" cy="592931"/>
            </a:xfrm>
            <a:custGeom>
              <a:avLst/>
              <a:gdLst>
                <a:gd name="T0" fmla="*/ 50 w 100"/>
                <a:gd name="T1" fmla="*/ 70 h 132"/>
                <a:gd name="T2" fmla="*/ 30 w 100"/>
                <a:gd name="T3" fmla="*/ 90 h 132"/>
                <a:gd name="T4" fmla="*/ 50 w 100"/>
                <a:gd name="T5" fmla="*/ 111 h 132"/>
                <a:gd name="T6" fmla="*/ 70 w 100"/>
                <a:gd name="T7" fmla="*/ 90 h 132"/>
                <a:gd name="T8" fmla="*/ 50 w 100"/>
                <a:gd name="T9" fmla="*/ 70 h 132"/>
                <a:gd name="T10" fmla="*/ 53 w 100"/>
                <a:gd name="T11" fmla="*/ 93 h 132"/>
                <a:gd name="T12" fmla="*/ 53 w 100"/>
                <a:gd name="T13" fmla="*/ 102 h 132"/>
                <a:gd name="T14" fmla="*/ 50 w 100"/>
                <a:gd name="T15" fmla="*/ 105 h 132"/>
                <a:gd name="T16" fmla="*/ 47 w 100"/>
                <a:gd name="T17" fmla="*/ 102 h 132"/>
                <a:gd name="T18" fmla="*/ 47 w 100"/>
                <a:gd name="T19" fmla="*/ 93 h 132"/>
                <a:gd name="T20" fmla="*/ 41 w 100"/>
                <a:gd name="T21" fmla="*/ 84 h 132"/>
                <a:gd name="T22" fmla="*/ 50 w 100"/>
                <a:gd name="T23" fmla="*/ 76 h 132"/>
                <a:gd name="T24" fmla="*/ 59 w 100"/>
                <a:gd name="T25" fmla="*/ 84 h 132"/>
                <a:gd name="T26" fmla="*/ 53 w 100"/>
                <a:gd name="T27" fmla="*/ 93 h 132"/>
                <a:gd name="T28" fmla="*/ 86 w 100"/>
                <a:gd name="T29" fmla="*/ 50 h 132"/>
                <a:gd name="T30" fmla="*/ 86 w 100"/>
                <a:gd name="T31" fmla="*/ 36 h 132"/>
                <a:gd name="T32" fmla="*/ 50 w 100"/>
                <a:gd name="T33" fmla="*/ 0 h 132"/>
                <a:gd name="T34" fmla="*/ 14 w 100"/>
                <a:gd name="T35" fmla="*/ 36 h 132"/>
                <a:gd name="T36" fmla="*/ 14 w 100"/>
                <a:gd name="T37" fmla="*/ 50 h 132"/>
                <a:gd name="T38" fmla="*/ 0 w 100"/>
                <a:gd name="T39" fmla="*/ 69 h 132"/>
                <a:gd name="T40" fmla="*/ 0 w 100"/>
                <a:gd name="T41" fmla="*/ 112 h 132"/>
                <a:gd name="T42" fmla="*/ 20 w 100"/>
                <a:gd name="T43" fmla="*/ 132 h 132"/>
                <a:gd name="T44" fmla="*/ 80 w 100"/>
                <a:gd name="T45" fmla="*/ 132 h 132"/>
                <a:gd name="T46" fmla="*/ 100 w 100"/>
                <a:gd name="T47" fmla="*/ 112 h 132"/>
                <a:gd name="T48" fmla="*/ 100 w 100"/>
                <a:gd name="T49" fmla="*/ 69 h 132"/>
                <a:gd name="T50" fmla="*/ 86 w 100"/>
                <a:gd name="T51" fmla="*/ 50 h 132"/>
                <a:gd name="T52" fmla="*/ 50 w 100"/>
                <a:gd name="T53" fmla="*/ 115 h 132"/>
                <a:gd name="T54" fmla="*/ 25 w 100"/>
                <a:gd name="T55" fmla="*/ 90 h 132"/>
                <a:gd name="T56" fmla="*/ 50 w 100"/>
                <a:gd name="T57" fmla="*/ 66 h 132"/>
                <a:gd name="T58" fmla="*/ 75 w 100"/>
                <a:gd name="T59" fmla="*/ 90 h 132"/>
                <a:gd name="T60" fmla="*/ 50 w 100"/>
                <a:gd name="T61" fmla="*/ 115 h 132"/>
                <a:gd name="T62" fmla="*/ 76 w 100"/>
                <a:gd name="T63" fmla="*/ 49 h 132"/>
                <a:gd name="T64" fmla="*/ 24 w 100"/>
                <a:gd name="T65" fmla="*/ 49 h 132"/>
                <a:gd name="T66" fmla="*/ 24 w 100"/>
                <a:gd name="T67" fmla="*/ 36 h 132"/>
                <a:gd name="T68" fmla="*/ 50 w 100"/>
                <a:gd name="T69" fmla="*/ 11 h 132"/>
                <a:gd name="T70" fmla="*/ 76 w 100"/>
                <a:gd name="T71" fmla="*/ 36 h 132"/>
                <a:gd name="T72" fmla="*/ 76 w 100"/>
                <a:gd name="T73" fmla="*/ 4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132">
                  <a:moveTo>
                    <a:pt x="50" y="70"/>
                  </a:moveTo>
                  <a:cubicBezTo>
                    <a:pt x="39" y="70"/>
                    <a:pt x="30" y="79"/>
                    <a:pt x="30" y="90"/>
                  </a:cubicBezTo>
                  <a:cubicBezTo>
                    <a:pt x="30" y="102"/>
                    <a:pt x="39" y="111"/>
                    <a:pt x="50" y="111"/>
                  </a:cubicBezTo>
                  <a:cubicBezTo>
                    <a:pt x="61" y="111"/>
                    <a:pt x="70" y="102"/>
                    <a:pt x="70" y="90"/>
                  </a:cubicBezTo>
                  <a:cubicBezTo>
                    <a:pt x="70" y="79"/>
                    <a:pt x="61" y="70"/>
                    <a:pt x="50" y="70"/>
                  </a:cubicBezTo>
                  <a:close/>
                  <a:moveTo>
                    <a:pt x="53" y="93"/>
                  </a:moveTo>
                  <a:cubicBezTo>
                    <a:pt x="53" y="102"/>
                    <a:pt x="53" y="102"/>
                    <a:pt x="53" y="102"/>
                  </a:cubicBezTo>
                  <a:cubicBezTo>
                    <a:pt x="53" y="104"/>
                    <a:pt x="52" y="105"/>
                    <a:pt x="50" y="105"/>
                  </a:cubicBezTo>
                  <a:cubicBezTo>
                    <a:pt x="48" y="105"/>
                    <a:pt x="47" y="104"/>
                    <a:pt x="47" y="102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4" y="91"/>
                    <a:pt x="41" y="88"/>
                    <a:pt x="41" y="84"/>
                  </a:cubicBezTo>
                  <a:cubicBezTo>
                    <a:pt x="41" y="80"/>
                    <a:pt x="45" y="76"/>
                    <a:pt x="50" y="76"/>
                  </a:cubicBezTo>
                  <a:cubicBezTo>
                    <a:pt x="55" y="76"/>
                    <a:pt x="59" y="80"/>
                    <a:pt x="59" y="84"/>
                  </a:cubicBezTo>
                  <a:cubicBezTo>
                    <a:pt x="59" y="88"/>
                    <a:pt x="56" y="91"/>
                    <a:pt x="53" y="93"/>
                  </a:cubicBezTo>
                  <a:close/>
                  <a:moveTo>
                    <a:pt x="86" y="50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86" y="16"/>
                    <a:pt x="70" y="0"/>
                    <a:pt x="50" y="0"/>
                  </a:cubicBezTo>
                  <a:cubicBezTo>
                    <a:pt x="30" y="0"/>
                    <a:pt x="14" y="16"/>
                    <a:pt x="14" y="36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6" y="53"/>
                    <a:pt x="0" y="60"/>
                    <a:pt x="0" y="6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3"/>
                    <a:pt x="9" y="132"/>
                    <a:pt x="20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91" y="132"/>
                    <a:pt x="100" y="123"/>
                    <a:pt x="100" y="112"/>
                  </a:cubicBezTo>
                  <a:cubicBezTo>
                    <a:pt x="100" y="69"/>
                    <a:pt x="100" y="69"/>
                    <a:pt x="100" y="69"/>
                  </a:cubicBezTo>
                  <a:cubicBezTo>
                    <a:pt x="100" y="60"/>
                    <a:pt x="94" y="53"/>
                    <a:pt x="86" y="50"/>
                  </a:cubicBezTo>
                  <a:close/>
                  <a:moveTo>
                    <a:pt x="50" y="115"/>
                  </a:moveTo>
                  <a:cubicBezTo>
                    <a:pt x="36" y="115"/>
                    <a:pt x="25" y="104"/>
                    <a:pt x="25" y="90"/>
                  </a:cubicBezTo>
                  <a:cubicBezTo>
                    <a:pt x="25" y="77"/>
                    <a:pt x="36" y="66"/>
                    <a:pt x="50" y="66"/>
                  </a:cubicBezTo>
                  <a:cubicBezTo>
                    <a:pt x="64" y="66"/>
                    <a:pt x="75" y="77"/>
                    <a:pt x="75" y="90"/>
                  </a:cubicBezTo>
                  <a:cubicBezTo>
                    <a:pt x="75" y="104"/>
                    <a:pt x="64" y="115"/>
                    <a:pt x="50" y="115"/>
                  </a:cubicBezTo>
                  <a:close/>
                  <a:moveTo>
                    <a:pt x="76" y="49"/>
                  </a:moveTo>
                  <a:cubicBezTo>
                    <a:pt x="24" y="49"/>
                    <a:pt x="24" y="49"/>
                    <a:pt x="24" y="49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22"/>
                    <a:pt x="36" y="11"/>
                    <a:pt x="50" y="11"/>
                  </a:cubicBezTo>
                  <a:cubicBezTo>
                    <a:pt x="64" y="11"/>
                    <a:pt x="76" y="22"/>
                    <a:pt x="76" y="36"/>
                  </a:cubicBezTo>
                  <a:lnTo>
                    <a:pt x="7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文本框 49"/>
          <p:cNvSpPr txBox="1"/>
          <p:nvPr/>
        </p:nvSpPr>
        <p:spPr>
          <a:xfrm>
            <a:off x="1404721" y="1907704"/>
            <a:ext cx="107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1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文本框 50"/>
          <p:cNvSpPr txBox="1"/>
          <p:nvPr/>
        </p:nvSpPr>
        <p:spPr>
          <a:xfrm>
            <a:off x="971599" y="2244215"/>
            <a:ext cx="18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53"/>
          <p:cNvSpPr txBox="1"/>
          <p:nvPr/>
        </p:nvSpPr>
        <p:spPr>
          <a:xfrm>
            <a:off x="3636969" y="1907704"/>
            <a:ext cx="107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2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54"/>
          <p:cNvSpPr txBox="1"/>
          <p:nvPr/>
        </p:nvSpPr>
        <p:spPr>
          <a:xfrm>
            <a:off x="3203848" y="224217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文本框 56"/>
          <p:cNvSpPr txBox="1"/>
          <p:nvPr/>
        </p:nvSpPr>
        <p:spPr>
          <a:xfrm>
            <a:off x="5940151" y="1923679"/>
            <a:ext cx="1079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3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57"/>
          <p:cNvSpPr txBox="1"/>
          <p:nvPr/>
        </p:nvSpPr>
        <p:spPr>
          <a:xfrm>
            <a:off x="5462851" y="2244217"/>
            <a:ext cx="177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文本框 59"/>
          <p:cNvSpPr txBox="1"/>
          <p:nvPr/>
        </p:nvSpPr>
        <p:spPr>
          <a:xfrm>
            <a:off x="1383601" y="3939899"/>
            <a:ext cx="107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6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60"/>
          <p:cNvSpPr txBox="1"/>
          <p:nvPr/>
        </p:nvSpPr>
        <p:spPr>
          <a:xfrm>
            <a:off x="971600" y="4227934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文本框 62"/>
          <p:cNvSpPr txBox="1"/>
          <p:nvPr/>
        </p:nvSpPr>
        <p:spPr>
          <a:xfrm>
            <a:off x="3708979" y="3924523"/>
            <a:ext cx="107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5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文本框 63"/>
          <p:cNvSpPr txBox="1"/>
          <p:nvPr/>
        </p:nvSpPr>
        <p:spPr>
          <a:xfrm>
            <a:off x="3203848" y="4261034"/>
            <a:ext cx="1884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文本框 65"/>
          <p:cNvSpPr txBox="1"/>
          <p:nvPr/>
        </p:nvSpPr>
        <p:spPr>
          <a:xfrm>
            <a:off x="6013234" y="3924521"/>
            <a:ext cx="107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4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文本框 66"/>
          <p:cNvSpPr txBox="1"/>
          <p:nvPr/>
        </p:nvSpPr>
        <p:spPr>
          <a:xfrm>
            <a:off x="5580112" y="4261032"/>
            <a:ext cx="180020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964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50"/>
                            </p:stCondLst>
                            <p:childTnLst>
                              <p:par>
                                <p:cTn id="5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"/>
                            </p:stCondLst>
                            <p:childTnLst>
                              <p:par>
                                <p:cTn id="7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"/>
                            </p:stCondLst>
                            <p:childTnLst>
                              <p:par>
                                <p:cTn id="9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50"/>
                            </p:stCondLst>
                            <p:childTnLst>
                              <p:par>
                                <p:cTn id="1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50"/>
                            </p:stCondLst>
                            <p:childTnLst>
                              <p:par>
                                <p:cTn id="1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8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任意多边形 28"/>
          <p:cNvSpPr/>
          <p:nvPr/>
        </p:nvSpPr>
        <p:spPr>
          <a:xfrm rot="1723431">
            <a:off x="2648148" y="2428523"/>
            <a:ext cx="1817395" cy="1339301"/>
          </a:xfrm>
          <a:custGeom>
            <a:avLst/>
            <a:gdLst/>
            <a:ahLst/>
            <a:cxnLst/>
            <a:rect l="l" t="t" r="r" b="b"/>
            <a:pathLst>
              <a:path w="2351321" h="1732770">
                <a:moveTo>
                  <a:pt x="1516639" y="0"/>
                </a:moveTo>
                <a:lnTo>
                  <a:pt x="2302371" y="743002"/>
                </a:lnTo>
                <a:cubicBezTo>
                  <a:pt x="2370314" y="1065730"/>
                  <a:pt x="2367934" y="1403106"/>
                  <a:pt x="2292691" y="1732770"/>
                </a:cubicBezTo>
                <a:lnTo>
                  <a:pt x="0" y="1209479"/>
                </a:lnTo>
                <a:close/>
              </a:path>
            </a:pathLst>
          </a:custGeom>
          <a:solidFill>
            <a:srgbClr val="112F70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2385060" tIns="1267461" rIns="133604" bIns="1612899" numCol="1" spcCol="1270" anchor="ctr" anchorCtr="0">
            <a:noAutofit/>
          </a:bodyPr>
          <a:lstStyle/>
          <a:p>
            <a:pPr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800">
              <a:solidFill>
                <a:sysClr val="window" lastClr="FFFFFF"/>
              </a:solidFill>
            </a:endParaRPr>
          </a:p>
        </p:txBody>
      </p:sp>
      <p:sp>
        <p:nvSpPr>
          <p:cNvPr id="6" name="任意多边形 29"/>
          <p:cNvSpPr/>
          <p:nvPr/>
        </p:nvSpPr>
        <p:spPr>
          <a:xfrm rot="1723431">
            <a:off x="796628" y="1072787"/>
            <a:ext cx="3635301" cy="3635301"/>
          </a:xfrm>
          <a:custGeom>
            <a:avLst/>
            <a:gdLst>
              <a:gd name="connsiteX0" fmla="*/ 3370965 w 3413760"/>
              <a:gd name="connsiteY0" fmla="*/ 2086696 h 3413760"/>
              <a:gd name="connsiteX1" fmla="*/ 2447467 w 3413760"/>
              <a:gd name="connsiteY1" fmla="*/ 3244726 h 3413760"/>
              <a:gd name="connsiteX2" fmla="*/ 1706880 w 3413760"/>
              <a:gd name="connsiteY2" fmla="*/ 1706880 h 3413760"/>
              <a:gd name="connsiteX3" fmla="*/ 3370965 w 3413760"/>
              <a:gd name="connsiteY3" fmla="*/ 2086696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3370965" y="2086696"/>
                </a:moveTo>
                <a:cubicBezTo>
                  <a:pt x="3255378" y="2593118"/>
                  <a:pt x="2915472" y="3019346"/>
                  <a:pt x="2447467" y="3244726"/>
                </a:cubicBezTo>
                <a:lnTo>
                  <a:pt x="1706880" y="1706880"/>
                </a:lnTo>
                <a:lnTo>
                  <a:pt x="3370965" y="2086696"/>
                </a:lnTo>
                <a:close/>
              </a:path>
            </a:pathLst>
          </a:custGeom>
          <a:solidFill>
            <a:srgbClr val="112F70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2244090" tIns="2081530" rIns="374650" bIns="78105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900">
              <a:solidFill>
                <a:sysClr val="window" lastClr="FFFFFF"/>
              </a:solidFill>
            </a:endParaRPr>
          </a:p>
        </p:txBody>
      </p:sp>
      <p:sp>
        <p:nvSpPr>
          <p:cNvPr id="7" name="任意多边形 30"/>
          <p:cNvSpPr/>
          <p:nvPr/>
        </p:nvSpPr>
        <p:spPr>
          <a:xfrm rot="1723431">
            <a:off x="796628" y="1072787"/>
            <a:ext cx="3635301" cy="3635301"/>
          </a:xfrm>
          <a:custGeom>
            <a:avLst/>
            <a:gdLst>
              <a:gd name="connsiteX0" fmla="*/ 2447430 w 3413760"/>
              <a:gd name="connsiteY0" fmla="*/ 3244744 h 3413760"/>
              <a:gd name="connsiteX1" fmla="*/ 966292 w 3413760"/>
              <a:gd name="connsiteY1" fmla="*/ 3244726 h 3413760"/>
              <a:gd name="connsiteX2" fmla="*/ 1706880 w 3413760"/>
              <a:gd name="connsiteY2" fmla="*/ 1706880 h 3413760"/>
              <a:gd name="connsiteX3" fmla="*/ 2447430 w 3413760"/>
              <a:gd name="connsiteY3" fmla="*/ 3244744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2447430" y="3244744"/>
                </a:moveTo>
                <a:cubicBezTo>
                  <a:pt x="1979433" y="3470105"/>
                  <a:pt x="1434283" y="3470099"/>
                  <a:pt x="966292" y="3244726"/>
                </a:cubicBezTo>
                <a:lnTo>
                  <a:pt x="1706880" y="1706880"/>
                </a:lnTo>
                <a:lnTo>
                  <a:pt x="2447430" y="3244744"/>
                </a:lnTo>
                <a:close/>
              </a:path>
            </a:pathLst>
          </a:custGeom>
          <a:solidFill>
            <a:srgbClr val="112F70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299210" tIns="2731771" rIns="1299210" bIns="130809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900">
              <a:solidFill>
                <a:sysClr val="window" lastClr="FFFFFF"/>
              </a:solidFill>
            </a:endParaRPr>
          </a:p>
        </p:txBody>
      </p:sp>
      <p:sp>
        <p:nvSpPr>
          <p:cNvPr id="8" name="任意多边形 31"/>
          <p:cNvSpPr/>
          <p:nvPr/>
        </p:nvSpPr>
        <p:spPr>
          <a:xfrm rot="1723431">
            <a:off x="796628" y="1072787"/>
            <a:ext cx="3635301" cy="3635301"/>
          </a:xfrm>
          <a:custGeom>
            <a:avLst/>
            <a:gdLst>
              <a:gd name="connsiteX0" fmla="*/ 966292 w 3413760"/>
              <a:gd name="connsiteY0" fmla="*/ 3244726 h 3413760"/>
              <a:gd name="connsiteX1" fmla="*/ 42795 w 3413760"/>
              <a:gd name="connsiteY1" fmla="*/ 2086696 h 3413760"/>
              <a:gd name="connsiteX2" fmla="*/ 1706880 w 3413760"/>
              <a:gd name="connsiteY2" fmla="*/ 1706880 h 3413760"/>
              <a:gd name="connsiteX3" fmla="*/ 966292 w 3413760"/>
              <a:gd name="connsiteY3" fmla="*/ 3244726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966292" y="3244726"/>
                </a:moveTo>
                <a:cubicBezTo>
                  <a:pt x="498287" y="3019347"/>
                  <a:pt x="158382" y="2593118"/>
                  <a:pt x="42795" y="2086696"/>
                </a:cubicBezTo>
                <a:lnTo>
                  <a:pt x="1706880" y="1706880"/>
                </a:lnTo>
                <a:lnTo>
                  <a:pt x="966292" y="3244726"/>
                </a:lnTo>
                <a:close/>
              </a:path>
            </a:pathLst>
          </a:custGeom>
          <a:solidFill>
            <a:srgbClr val="112F70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374650" tIns="2081530" rIns="2244090" bIns="781050" numCol="1" spcCol="1270" anchor="ctr" anchorCtr="0">
            <a:noAutofit/>
          </a:bodyPr>
          <a:lstStyle/>
          <a:p>
            <a:pPr algn="ctr" defTabSz="1733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900">
              <a:solidFill>
                <a:sysClr val="window" lastClr="FFFFFF"/>
              </a:solidFill>
            </a:endParaRPr>
          </a:p>
        </p:txBody>
      </p:sp>
      <p:sp>
        <p:nvSpPr>
          <p:cNvPr id="9" name="任意多边形 32"/>
          <p:cNvSpPr/>
          <p:nvPr/>
        </p:nvSpPr>
        <p:spPr>
          <a:xfrm rot="1723431">
            <a:off x="796628" y="1072787"/>
            <a:ext cx="3635301" cy="3635301"/>
          </a:xfrm>
          <a:custGeom>
            <a:avLst/>
            <a:gdLst>
              <a:gd name="connsiteX0" fmla="*/ 42795 w 3413760"/>
              <a:gd name="connsiteY0" fmla="*/ 2086695 h 3413760"/>
              <a:gd name="connsiteX1" fmla="*/ 372387 w 3413760"/>
              <a:gd name="connsiteY1" fmla="*/ 642658 h 3413760"/>
              <a:gd name="connsiteX2" fmla="*/ 1706880 w 3413760"/>
              <a:gd name="connsiteY2" fmla="*/ 1706880 h 3413760"/>
              <a:gd name="connsiteX3" fmla="*/ 42795 w 3413760"/>
              <a:gd name="connsiteY3" fmla="*/ 2086695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42795" y="2086695"/>
                </a:moveTo>
                <a:cubicBezTo>
                  <a:pt x="-72792" y="1580274"/>
                  <a:pt x="48519" y="1048777"/>
                  <a:pt x="372387" y="642658"/>
                </a:cubicBezTo>
                <a:lnTo>
                  <a:pt x="1706880" y="1706880"/>
                </a:lnTo>
                <a:lnTo>
                  <a:pt x="42795" y="2086695"/>
                </a:lnTo>
                <a:close/>
              </a:path>
            </a:pathLst>
          </a:custGeom>
          <a:solidFill>
            <a:srgbClr val="112F70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24714" tIns="1258571" rIns="2376170" bIns="1604009" numCol="1" spcCol="1270" anchor="ctr" anchorCtr="0">
            <a:noAutofit/>
          </a:bodyPr>
          <a:lstStyle/>
          <a:p>
            <a:pPr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3100">
              <a:solidFill>
                <a:sysClr val="window" lastClr="FFFFFF"/>
              </a:solidFill>
            </a:endParaRPr>
          </a:p>
        </p:txBody>
      </p:sp>
      <p:sp>
        <p:nvSpPr>
          <p:cNvPr id="10" name="任意多边形 33"/>
          <p:cNvSpPr/>
          <p:nvPr/>
        </p:nvSpPr>
        <p:spPr>
          <a:xfrm rot="1723431">
            <a:off x="796628" y="1072787"/>
            <a:ext cx="3635301" cy="3635301"/>
          </a:xfrm>
          <a:custGeom>
            <a:avLst/>
            <a:gdLst>
              <a:gd name="connsiteX0" fmla="*/ 372387 w 3413760"/>
              <a:gd name="connsiteY0" fmla="*/ 642658 h 3413760"/>
              <a:gd name="connsiteX1" fmla="*/ 1706880 w 3413760"/>
              <a:gd name="connsiteY1" fmla="*/ 0 h 3413760"/>
              <a:gd name="connsiteX2" fmla="*/ 1706880 w 3413760"/>
              <a:gd name="connsiteY2" fmla="*/ 1706880 h 3413760"/>
              <a:gd name="connsiteX3" fmla="*/ 372387 w 3413760"/>
              <a:gd name="connsiteY3" fmla="*/ 642658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3760" h="3413760">
                <a:moveTo>
                  <a:pt x="372387" y="642658"/>
                </a:moveTo>
                <a:cubicBezTo>
                  <a:pt x="696256" y="236539"/>
                  <a:pt x="1187434" y="0"/>
                  <a:pt x="1706880" y="0"/>
                </a:cubicBezTo>
                <a:lnTo>
                  <a:pt x="1706880" y="1706880"/>
                </a:lnTo>
                <a:lnTo>
                  <a:pt x="372387" y="642658"/>
                </a:lnTo>
                <a:close/>
              </a:path>
            </a:pathLst>
          </a:custGeom>
          <a:solidFill>
            <a:srgbClr val="112F70"/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776478" tIns="361951" rIns="1776222" bIns="2536189" numCol="1" spcCol="1270" anchor="ctr" anchorCtr="0">
            <a:noAutofit/>
          </a:bodyPr>
          <a:lstStyle/>
          <a:p>
            <a:pPr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2900">
              <a:solidFill>
                <a:sysClr val="window" lastClr="FFFFFF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374491" y="2659209"/>
            <a:ext cx="507037" cy="507037"/>
          </a:xfrm>
          <a:prstGeom prst="ellipse">
            <a:avLst/>
          </a:prstGeom>
          <a:solidFill>
            <a:srgbClr val="112F7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</a:endParaRPr>
          </a:p>
        </p:txBody>
      </p:sp>
      <p:sp>
        <p:nvSpPr>
          <p:cNvPr id="12" name="TextBox 35"/>
          <p:cNvSpPr txBox="1"/>
          <p:nvPr/>
        </p:nvSpPr>
        <p:spPr>
          <a:xfrm>
            <a:off x="2438140" y="2291827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06</a:t>
            </a:r>
            <a:endParaRPr lang="zh-CN" altLang="en-US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TextBox 36"/>
          <p:cNvSpPr txBox="1"/>
          <p:nvPr/>
        </p:nvSpPr>
        <p:spPr>
          <a:xfrm>
            <a:off x="2064264" y="2433492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05</a:t>
            </a:r>
            <a:endParaRPr lang="zh-CN" altLang="en-US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TextBox 37"/>
          <p:cNvSpPr txBox="1"/>
          <p:nvPr/>
        </p:nvSpPr>
        <p:spPr>
          <a:xfrm>
            <a:off x="1987839" y="2803099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04</a:t>
            </a:r>
            <a:endParaRPr lang="zh-CN" altLang="en-US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TextBox 38"/>
          <p:cNvSpPr txBox="1"/>
          <p:nvPr/>
        </p:nvSpPr>
        <p:spPr>
          <a:xfrm>
            <a:off x="2205152" y="3107241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03</a:t>
            </a:r>
            <a:endParaRPr lang="zh-CN" altLang="en-US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TextBox 39"/>
          <p:cNvSpPr txBox="1"/>
          <p:nvPr/>
        </p:nvSpPr>
        <p:spPr>
          <a:xfrm>
            <a:off x="2585692" y="3140779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02</a:t>
            </a:r>
            <a:endParaRPr lang="zh-CN" altLang="en-US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7" name="TextBox 40"/>
          <p:cNvSpPr txBox="1"/>
          <p:nvPr/>
        </p:nvSpPr>
        <p:spPr>
          <a:xfrm>
            <a:off x="2870738" y="2837633"/>
            <a:ext cx="404789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400" kern="0" dirty="0">
                <a:solidFill>
                  <a:sysClr val="window" lastClr="FFFFFF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01</a:t>
            </a:r>
            <a:endParaRPr lang="zh-CN" altLang="en-US" sz="1400" kern="0" dirty="0">
              <a:solidFill>
                <a:sysClr val="window" lastClr="FFFFFF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8" name="TextBox 41"/>
          <p:cNvSpPr txBox="1"/>
          <p:nvPr/>
        </p:nvSpPr>
        <p:spPr>
          <a:xfrm>
            <a:off x="2223289" y="1176620"/>
            <a:ext cx="86798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</a:p>
        </p:txBody>
      </p:sp>
      <p:sp>
        <p:nvSpPr>
          <p:cNvPr id="19" name="TextBox 42"/>
          <p:cNvSpPr txBox="1"/>
          <p:nvPr/>
        </p:nvSpPr>
        <p:spPr>
          <a:xfrm>
            <a:off x="892735" y="2667188"/>
            <a:ext cx="82062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</a:p>
        </p:txBody>
      </p:sp>
      <p:sp>
        <p:nvSpPr>
          <p:cNvPr id="20" name="TextBox 43"/>
          <p:cNvSpPr txBox="1"/>
          <p:nvPr/>
        </p:nvSpPr>
        <p:spPr>
          <a:xfrm>
            <a:off x="1591073" y="3601706"/>
            <a:ext cx="86503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</a:p>
        </p:txBody>
      </p:sp>
      <p:sp>
        <p:nvSpPr>
          <p:cNvPr id="21" name="TextBox 44"/>
          <p:cNvSpPr txBox="1"/>
          <p:nvPr/>
        </p:nvSpPr>
        <p:spPr>
          <a:xfrm>
            <a:off x="1248717" y="1678289"/>
            <a:ext cx="83975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</a:p>
        </p:txBody>
      </p:sp>
      <p:sp>
        <p:nvSpPr>
          <p:cNvPr id="22" name="TextBox 45"/>
          <p:cNvSpPr txBox="1"/>
          <p:nvPr/>
        </p:nvSpPr>
        <p:spPr>
          <a:xfrm>
            <a:off x="2662296" y="3664809"/>
            <a:ext cx="82568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</a:p>
        </p:txBody>
      </p:sp>
      <p:sp>
        <p:nvSpPr>
          <p:cNvPr id="23" name="TextBox 46"/>
          <p:cNvSpPr txBox="1"/>
          <p:nvPr/>
        </p:nvSpPr>
        <p:spPr>
          <a:xfrm>
            <a:off x="3335875" y="2766572"/>
            <a:ext cx="81125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200" kern="0" dirty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您的内容打在这里或者复制</a:t>
            </a:r>
          </a:p>
        </p:txBody>
      </p:sp>
      <p:sp>
        <p:nvSpPr>
          <p:cNvPr id="24" name="TextBox 47"/>
          <p:cNvSpPr txBox="1"/>
          <p:nvPr/>
        </p:nvSpPr>
        <p:spPr>
          <a:xfrm>
            <a:off x="4687258" y="998976"/>
            <a:ext cx="3485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  <p:sp>
        <p:nvSpPr>
          <p:cNvPr id="25" name="TextBox 48"/>
          <p:cNvSpPr txBox="1"/>
          <p:nvPr/>
        </p:nvSpPr>
        <p:spPr>
          <a:xfrm>
            <a:off x="4685367" y="1567746"/>
            <a:ext cx="3271011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400" kern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itchFamily="34" charset="-122"/>
                <a:ea typeface="微软雅黑" pitchFamily="34" charset="-122"/>
              </a:rPr>
              <a:t>点击添加文字内容，点击添加文字内容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3899678" y="1587962"/>
            <a:ext cx="3730566" cy="0"/>
          </a:xfrm>
          <a:prstGeom prst="line">
            <a:avLst/>
          </a:prstGeom>
          <a:noFill/>
          <a:ln w="19050" cap="flat" cmpd="sng" algn="ctr">
            <a:solidFill>
              <a:srgbClr val="414455"/>
            </a:solidFill>
            <a:prstDash val="solid"/>
          </a:ln>
          <a:effectLst/>
        </p:spPr>
      </p:cxnSp>
      <p:grpSp>
        <p:nvGrpSpPr>
          <p:cNvPr id="27" name="组合 26"/>
          <p:cNvGrpSpPr/>
          <p:nvPr/>
        </p:nvGrpSpPr>
        <p:grpSpPr>
          <a:xfrm>
            <a:off x="4729866" y="2139702"/>
            <a:ext cx="3730566" cy="1998689"/>
            <a:chOff x="2816092" y="1148748"/>
            <a:chExt cx="7162269" cy="1998689"/>
          </a:xfrm>
        </p:grpSpPr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2816092" y="1148748"/>
              <a:ext cx="7162269" cy="1998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</a:t>
              </a: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>
                <a:lnSpc>
                  <a:spcPct val="150000"/>
                </a:lnSpc>
              </a:pPr>
              <a:endParaRPr lang="zh-CN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963099" y="1292764"/>
              <a:ext cx="24531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6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400"/>
                            </p:stCondLst>
                            <p:childTnLst>
                              <p:par>
                                <p:cTn id="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9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40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5" name="椭圆 4"/>
          <p:cNvSpPr/>
          <p:nvPr/>
        </p:nvSpPr>
        <p:spPr>
          <a:xfrm>
            <a:off x="3349699" y="1534589"/>
            <a:ext cx="2400300" cy="2400300"/>
          </a:xfrm>
          <a:prstGeom prst="ellipse">
            <a:avLst/>
          </a:prstGeom>
          <a:solidFill>
            <a:srgbClr val="112F7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984646" y="1169536"/>
            <a:ext cx="3130406" cy="3130406"/>
          </a:xfrm>
          <a:prstGeom prst="ellipse">
            <a:avLst/>
          </a:prstGeom>
          <a:noFill/>
          <a:ln w="3175">
            <a:solidFill>
              <a:srgbClr val="414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71423" y="1319685"/>
            <a:ext cx="2865073" cy="1123955"/>
            <a:chOff x="544923" y="2418093"/>
            <a:chExt cx="3820097" cy="1498607"/>
          </a:xfrm>
        </p:grpSpPr>
        <p:sp>
          <p:nvSpPr>
            <p:cNvPr id="8" name="矩形 7"/>
            <p:cNvSpPr/>
            <p:nvPr/>
          </p:nvSpPr>
          <p:spPr>
            <a:xfrm>
              <a:off x="544924" y="2729109"/>
              <a:ext cx="3820096" cy="1187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文本框 17"/>
            <p:cNvSpPr txBox="1"/>
            <p:nvPr/>
          </p:nvSpPr>
          <p:spPr>
            <a:xfrm>
              <a:off x="544923" y="2418093"/>
              <a:ext cx="12721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8609" y="2477598"/>
            <a:ext cx="2865072" cy="1093685"/>
            <a:chOff x="449775" y="2458453"/>
            <a:chExt cx="3820096" cy="1458247"/>
          </a:xfrm>
        </p:grpSpPr>
        <p:sp>
          <p:nvSpPr>
            <p:cNvPr id="11" name="矩形 10"/>
            <p:cNvSpPr/>
            <p:nvPr/>
          </p:nvSpPr>
          <p:spPr>
            <a:xfrm>
              <a:off x="449775" y="2729109"/>
              <a:ext cx="3820096" cy="1187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文本框 24"/>
            <p:cNvSpPr txBox="1"/>
            <p:nvPr/>
          </p:nvSpPr>
          <p:spPr>
            <a:xfrm>
              <a:off x="2512785" y="2458453"/>
              <a:ext cx="12721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706887" y="1891777"/>
            <a:ext cx="1685925" cy="1685925"/>
            <a:chOff x="4862685" y="2533650"/>
            <a:chExt cx="2247900" cy="2247900"/>
          </a:xfrm>
        </p:grpSpPr>
        <p:sp>
          <p:nvSpPr>
            <p:cNvPr id="14" name="椭圆 13"/>
            <p:cNvSpPr/>
            <p:nvPr/>
          </p:nvSpPr>
          <p:spPr>
            <a:xfrm>
              <a:off x="4862685" y="2533650"/>
              <a:ext cx="2247900" cy="2247900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7"/>
            <p:cNvSpPr>
              <a:spLocks noChangeAspect="1" noEditPoints="1"/>
            </p:cNvSpPr>
            <p:nvPr/>
          </p:nvSpPr>
          <p:spPr bwMode="auto">
            <a:xfrm>
              <a:off x="5600263" y="3172305"/>
              <a:ext cx="772742" cy="577230"/>
            </a:xfrm>
            <a:custGeom>
              <a:avLst/>
              <a:gdLst>
                <a:gd name="T0" fmla="*/ 485 w 527"/>
                <a:gd name="T1" fmla="*/ 294 h 394"/>
                <a:gd name="T2" fmla="*/ 42 w 527"/>
                <a:gd name="T3" fmla="*/ 294 h 394"/>
                <a:gd name="T4" fmla="*/ 9 w 527"/>
                <a:gd name="T5" fmla="*/ 359 h 394"/>
                <a:gd name="T6" fmla="*/ 518 w 527"/>
                <a:gd name="T7" fmla="*/ 359 h 394"/>
                <a:gd name="T8" fmla="*/ 485 w 527"/>
                <a:gd name="T9" fmla="*/ 294 h 394"/>
                <a:gd name="T10" fmla="*/ 208 w 527"/>
                <a:gd name="T11" fmla="*/ 343 h 394"/>
                <a:gd name="T12" fmla="*/ 222 w 527"/>
                <a:gd name="T13" fmla="*/ 317 h 394"/>
                <a:gd name="T14" fmla="*/ 307 w 527"/>
                <a:gd name="T15" fmla="*/ 317 h 394"/>
                <a:gd name="T16" fmla="*/ 319 w 527"/>
                <a:gd name="T17" fmla="*/ 343 h 394"/>
                <a:gd name="T18" fmla="*/ 208 w 527"/>
                <a:gd name="T19" fmla="*/ 343 h 394"/>
                <a:gd name="T20" fmla="*/ 478 w 527"/>
                <a:gd name="T21" fmla="*/ 280 h 394"/>
                <a:gd name="T22" fmla="*/ 478 w 527"/>
                <a:gd name="T23" fmla="*/ 278 h 394"/>
                <a:gd name="T24" fmla="*/ 478 w 527"/>
                <a:gd name="T25" fmla="*/ 277 h 394"/>
                <a:gd name="T26" fmla="*/ 478 w 527"/>
                <a:gd name="T27" fmla="*/ 12 h 394"/>
                <a:gd name="T28" fmla="*/ 465 w 527"/>
                <a:gd name="T29" fmla="*/ 0 h 394"/>
                <a:gd name="T30" fmla="*/ 62 w 527"/>
                <a:gd name="T31" fmla="*/ 0 h 394"/>
                <a:gd name="T32" fmla="*/ 49 w 527"/>
                <a:gd name="T33" fmla="*/ 12 h 394"/>
                <a:gd name="T34" fmla="*/ 49 w 527"/>
                <a:gd name="T35" fmla="*/ 277 h 394"/>
                <a:gd name="T36" fmla="*/ 50 w 527"/>
                <a:gd name="T37" fmla="*/ 278 h 394"/>
                <a:gd name="T38" fmla="*/ 49 w 527"/>
                <a:gd name="T39" fmla="*/ 280 h 394"/>
                <a:gd name="T40" fmla="*/ 49 w 527"/>
                <a:gd name="T41" fmla="*/ 280 h 394"/>
                <a:gd name="T42" fmla="*/ 478 w 527"/>
                <a:gd name="T43" fmla="*/ 280 h 394"/>
                <a:gd name="T44" fmla="*/ 447 w 527"/>
                <a:gd name="T45" fmla="*/ 259 h 394"/>
                <a:gd name="T46" fmla="*/ 80 w 527"/>
                <a:gd name="T47" fmla="*/ 259 h 394"/>
                <a:gd name="T48" fmla="*/ 80 w 527"/>
                <a:gd name="T49" fmla="*/ 30 h 394"/>
                <a:gd name="T50" fmla="*/ 447 w 527"/>
                <a:gd name="T51" fmla="*/ 30 h 394"/>
                <a:gd name="T52" fmla="*/ 447 w 527"/>
                <a:gd name="T53" fmla="*/ 259 h 394"/>
                <a:gd name="T54" fmla="*/ 526 w 527"/>
                <a:gd name="T55" fmla="*/ 373 h 394"/>
                <a:gd name="T56" fmla="*/ 1 w 527"/>
                <a:gd name="T57" fmla="*/ 373 h 394"/>
                <a:gd name="T58" fmla="*/ 0 w 527"/>
                <a:gd name="T59" fmla="*/ 376 h 394"/>
                <a:gd name="T60" fmla="*/ 12 w 527"/>
                <a:gd name="T61" fmla="*/ 394 h 394"/>
                <a:gd name="T62" fmla="*/ 515 w 527"/>
                <a:gd name="T63" fmla="*/ 394 h 394"/>
                <a:gd name="T64" fmla="*/ 527 w 527"/>
                <a:gd name="T65" fmla="*/ 376 h 394"/>
                <a:gd name="T66" fmla="*/ 526 w 527"/>
                <a:gd name="T67" fmla="*/ 37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394">
                  <a:moveTo>
                    <a:pt x="485" y="294"/>
                  </a:moveTo>
                  <a:cubicBezTo>
                    <a:pt x="42" y="294"/>
                    <a:pt x="42" y="294"/>
                    <a:pt x="42" y="294"/>
                  </a:cubicBezTo>
                  <a:cubicBezTo>
                    <a:pt x="9" y="359"/>
                    <a:pt x="9" y="359"/>
                    <a:pt x="9" y="359"/>
                  </a:cubicBezTo>
                  <a:cubicBezTo>
                    <a:pt x="518" y="359"/>
                    <a:pt x="518" y="359"/>
                    <a:pt x="518" y="359"/>
                  </a:cubicBezTo>
                  <a:lnTo>
                    <a:pt x="485" y="294"/>
                  </a:lnTo>
                  <a:close/>
                  <a:moveTo>
                    <a:pt x="208" y="343"/>
                  </a:moveTo>
                  <a:cubicBezTo>
                    <a:pt x="222" y="317"/>
                    <a:pt x="222" y="317"/>
                    <a:pt x="222" y="317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19" y="343"/>
                    <a:pt x="319" y="343"/>
                    <a:pt x="319" y="343"/>
                  </a:cubicBezTo>
                  <a:lnTo>
                    <a:pt x="208" y="343"/>
                  </a:lnTo>
                  <a:close/>
                  <a:moveTo>
                    <a:pt x="478" y="280"/>
                  </a:moveTo>
                  <a:cubicBezTo>
                    <a:pt x="478" y="279"/>
                    <a:pt x="478" y="279"/>
                    <a:pt x="478" y="278"/>
                  </a:cubicBezTo>
                  <a:cubicBezTo>
                    <a:pt x="478" y="278"/>
                    <a:pt x="478" y="278"/>
                    <a:pt x="478" y="277"/>
                  </a:cubicBezTo>
                  <a:cubicBezTo>
                    <a:pt x="478" y="12"/>
                    <a:pt x="478" y="12"/>
                    <a:pt x="478" y="12"/>
                  </a:cubicBezTo>
                  <a:cubicBezTo>
                    <a:pt x="478" y="5"/>
                    <a:pt x="472" y="0"/>
                    <a:pt x="46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49" y="5"/>
                    <a:pt x="49" y="12"/>
                  </a:cubicBezTo>
                  <a:cubicBezTo>
                    <a:pt x="49" y="277"/>
                    <a:pt x="49" y="277"/>
                    <a:pt x="49" y="277"/>
                  </a:cubicBezTo>
                  <a:cubicBezTo>
                    <a:pt x="49" y="278"/>
                    <a:pt x="50" y="278"/>
                    <a:pt x="50" y="278"/>
                  </a:cubicBezTo>
                  <a:cubicBezTo>
                    <a:pt x="50" y="279"/>
                    <a:pt x="49" y="279"/>
                    <a:pt x="49" y="280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478" y="280"/>
                    <a:pt x="478" y="280"/>
                    <a:pt x="478" y="280"/>
                  </a:cubicBezTo>
                  <a:close/>
                  <a:moveTo>
                    <a:pt x="447" y="259"/>
                  </a:moveTo>
                  <a:cubicBezTo>
                    <a:pt x="80" y="259"/>
                    <a:pt x="80" y="259"/>
                    <a:pt x="80" y="25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47" y="30"/>
                    <a:pt x="447" y="30"/>
                    <a:pt x="447" y="30"/>
                  </a:cubicBezTo>
                  <a:lnTo>
                    <a:pt x="447" y="259"/>
                  </a:lnTo>
                  <a:close/>
                  <a:moveTo>
                    <a:pt x="526" y="373"/>
                  </a:moveTo>
                  <a:cubicBezTo>
                    <a:pt x="1" y="373"/>
                    <a:pt x="1" y="373"/>
                    <a:pt x="1" y="373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82"/>
                    <a:pt x="6" y="394"/>
                    <a:pt x="12" y="394"/>
                  </a:cubicBezTo>
                  <a:cubicBezTo>
                    <a:pt x="515" y="394"/>
                    <a:pt x="515" y="394"/>
                    <a:pt x="515" y="394"/>
                  </a:cubicBezTo>
                  <a:cubicBezTo>
                    <a:pt x="521" y="394"/>
                    <a:pt x="527" y="382"/>
                    <a:pt x="527" y="376"/>
                  </a:cubicBezTo>
                  <a:lnTo>
                    <a:pt x="526" y="3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783731">
                <a:defRPr/>
              </a:pPr>
              <a:endParaRPr lang="zh-CN" altLang="en-US" sz="1800" kern="0">
                <a:solidFill>
                  <a:srgbClr val="46464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45272" y="3939754"/>
              <a:ext cx="134053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研究目标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452966" y="936389"/>
            <a:ext cx="594066" cy="657008"/>
            <a:chOff x="7190791" y="1259800"/>
            <a:chExt cx="792088" cy="876010"/>
          </a:xfrm>
          <a:solidFill>
            <a:srgbClr val="112F70"/>
          </a:solidFill>
        </p:grpSpPr>
        <p:grpSp>
          <p:nvGrpSpPr>
            <p:cNvPr id="18" name="组合 17"/>
            <p:cNvGrpSpPr/>
            <p:nvPr/>
          </p:nvGrpSpPr>
          <p:grpSpPr>
            <a:xfrm rot="1291582">
              <a:off x="7190791" y="1259800"/>
              <a:ext cx="792088" cy="876010"/>
              <a:chOff x="6744072" y="893003"/>
              <a:chExt cx="792088" cy="876010"/>
            </a:xfrm>
            <a:grpFill/>
          </p:grpSpPr>
          <p:sp>
            <p:nvSpPr>
              <p:cNvPr id="20" name="流程图: 联系 31"/>
              <p:cNvSpPr/>
              <p:nvPr/>
            </p:nvSpPr>
            <p:spPr>
              <a:xfrm>
                <a:off x="6744072" y="893003"/>
                <a:ext cx="792088" cy="79208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1236714">
                <a:off x="6978736" y="1601169"/>
                <a:ext cx="216024" cy="16784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" name="文本框 28"/>
            <p:cNvSpPr txBox="1"/>
            <p:nvPr/>
          </p:nvSpPr>
          <p:spPr>
            <a:xfrm>
              <a:off x="7423168" y="1475477"/>
              <a:ext cx="438581" cy="4308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09455" y="2009925"/>
            <a:ext cx="657008" cy="594066"/>
            <a:chOff x="3799443" y="2691181"/>
            <a:chExt cx="876010" cy="792088"/>
          </a:xfrm>
          <a:solidFill>
            <a:srgbClr val="112F70"/>
          </a:solidFill>
        </p:grpSpPr>
        <p:grpSp>
          <p:nvGrpSpPr>
            <p:cNvPr id="23" name="组合 22"/>
            <p:cNvGrpSpPr/>
            <p:nvPr/>
          </p:nvGrpSpPr>
          <p:grpSpPr>
            <a:xfrm rot="18172526">
              <a:off x="3841404" y="2649220"/>
              <a:ext cx="792088" cy="876010"/>
              <a:chOff x="6744072" y="893003"/>
              <a:chExt cx="792088" cy="876010"/>
            </a:xfrm>
            <a:grpFill/>
          </p:grpSpPr>
          <p:sp>
            <p:nvSpPr>
              <p:cNvPr id="25" name="流程图: 联系 36"/>
              <p:cNvSpPr/>
              <p:nvPr/>
            </p:nvSpPr>
            <p:spPr>
              <a:xfrm>
                <a:off x="6744072" y="893003"/>
                <a:ext cx="792088" cy="792088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等腰三角形 25"/>
              <p:cNvSpPr/>
              <p:nvPr/>
            </p:nvSpPr>
            <p:spPr>
              <a:xfrm rot="11236714">
                <a:off x="6978736" y="1601169"/>
                <a:ext cx="216024" cy="16784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4" name="文本框 29"/>
            <p:cNvSpPr txBox="1"/>
            <p:nvPr/>
          </p:nvSpPr>
          <p:spPr>
            <a:xfrm>
              <a:off x="3975023" y="2864393"/>
              <a:ext cx="406522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9592" y="4151395"/>
            <a:ext cx="7632848" cy="1444691"/>
            <a:chOff x="544923" y="2418093"/>
            <a:chExt cx="6674776" cy="1926255"/>
          </a:xfrm>
        </p:grpSpPr>
        <p:sp>
          <p:nvSpPr>
            <p:cNvPr id="28" name="矩形 27"/>
            <p:cNvSpPr/>
            <p:nvPr/>
          </p:nvSpPr>
          <p:spPr>
            <a:xfrm>
              <a:off x="544923" y="2787425"/>
              <a:ext cx="6674776" cy="15569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文本框 32"/>
            <p:cNvSpPr txBox="1"/>
            <p:nvPr/>
          </p:nvSpPr>
          <p:spPr>
            <a:xfrm>
              <a:off x="544923" y="2418093"/>
              <a:ext cx="8343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00" dirty="0">
                  <a:solidFill>
                    <a:srgbClr val="112F70"/>
                  </a:solidFill>
                  <a:latin typeface="微软雅黑" pitchFamily="34" charset="-122"/>
                  <a:ea typeface="微软雅黑" pitchFamily="34" charset="-122"/>
                </a:rPr>
                <a:t>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5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" name="矩形 6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8" name="网线"/>
          <p:cNvGrpSpPr>
            <a:grpSpLocks/>
          </p:cNvGrpSpPr>
          <p:nvPr/>
        </p:nvGrpSpPr>
        <p:grpSpPr bwMode="auto">
          <a:xfrm>
            <a:off x="593472" y="1131590"/>
            <a:ext cx="3163922" cy="3329037"/>
            <a:chOff x="1937437" y="1332541"/>
            <a:chExt cx="3986578" cy="4192919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gray">
            <a:xfrm>
              <a:off x="1937437" y="3430588"/>
              <a:ext cx="3986578" cy="0"/>
            </a:xfrm>
            <a:prstGeom prst="line">
              <a:avLst/>
            </a:prstGeom>
            <a:noFill/>
            <a:ln w="28575">
              <a:solidFill>
                <a:srgbClr val="808080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gray">
            <a:xfrm>
              <a:off x="3931520" y="1332541"/>
              <a:ext cx="0" cy="4192919"/>
            </a:xfrm>
            <a:prstGeom prst="line">
              <a:avLst/>
            </a:prstGeom>
            <a:noFill/>
            <a:ln w="28575">
              <a:solidFill>
                <a:srgbClr val="808080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gray">
            <a:xfrm>
              <a:off x="2332760" y="1808648"/>
              <a:ext cx="3192756" cy="3216899"/>
            </a:xfrm>
            <a:prstGeom prst="ellipse">
              <a:avLst/>
            </a:prstGeom>
            <a:noFill/>
            <a:ln w="9525">
              <a:solidFill>
                <a:srgbClr val="B2B2B2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64999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2135892" y="1600749"/>
              <a:ext cx="3608719" cy="3643808"/>
            </a:xfrm>
            <a:prstGeom prst="ellipse">
              <a:avLst/>
            </a:prstGeom>
            <a:noFill/>
            <a:ln w="19050">
              <a:solidFill>
                <a:srgbClr val="B2B2B2">
                  <a:alpha val="50000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13" name="标题"/>
          <p:cNvGrpSpPr>
            <a:grpSpLocks/>
          </p:cNvGrpSpPr>
          <p:nvPr/>
        </p:nvGrpSpPr>
        <p:grpSpPr bwMode="auto">
          <a:xfrm>
            <a:off x="1109523" y="1731464"/>
            <a:ext cx="2117958" cy="2160256"/>
            <a:chOff x="579" y="1589"/>
            <a:chExt cx="1358" cy="1358"/>
          </a:xfrm>
          <a:solidFill>
            <a:srgbClr val="568D11"/>
          </a:solidFill>
        </p:grpSpPr>
        <p:sp>
          <p:nvSpPr>
            <p:cNvPr id="14" name="Oval 12"/>
            <p:cNvSpPr>
              <a:spLocks noChangeArrowheads="1"/>
            </p:cNvSpPr>
            <p:nvPr/>
          </p:nvSpPr>
          <p:spPr bwMode="gray">
            <a:xfrm>
              <a:off x="579" y="1589"/>
              <a:ext cx="1358" cy="1358"/>
            </a:xfrm>
            <a:prstGeom prst="ellipse">
              <a:avLst/>
            </a:prstGeom>
            <a:solidFill>
              <a:srgbClr val="112F70"/>
            </a:solidFill>
            <a:ln w="38100">
              <a:solidFill>
                <a:srgbClr val="F8F8F8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gray">
            <a:xfrm>
              <a:off x="635" y="1642"/>
              <a:ext cx="1245" cy="1246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>
              <a:outerShdw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DDDDDD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gray">
            <a:xfrm>
              <a:off x="865" y="1880"/>
              <a:ext cx="797" cy="79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B2B2B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FFFFFF"/>
                  </a:solidFill>
                  <a:latin typeface="Arial" panose="020B0604020202020204" pitchFamily="34" charset="0"/>
                  <a:ea typeface="微软雅黑" pitchFamily="34" charset="-122"/>
                </a:rPr>
                <a:t>贡献与创新</a:t>
              </a:r>
            </a:p>
          </p:txBody>
        </p:sp>
      </p:grpSp>
      <p:sp>
        <p:nvSpPr>
          <p:cNvPr id="17" name="文本5"/>
          <p:cNvSpPr>
            <a:spLocks noChangeArrowheads="1"/>
          </p:cNvSpPr>
          <p:nvPr/>
        </p:nvSpPr>
        <p:spPr bwMode="black">
          <a:xfrm>
            <a:off x="3054300" y="3953370"/>
            <a:ext cx="1854756" cy="2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5</a:t>
            </a:r>
          </a:p>
        </p:txBody>
      </p:sp>
      <p:sp>
        <p:nvSpPr>
          <p:cNvPr id="18" name="文本4"/>
          <p:cNvSpPr>
            <a:spLocks noChangeArrowheads="1"/>
          </p:cNvSpPr>
          <p:nvPr/>
        </p:nvSpPr>
        <p:spPr bwMode="black">
          <a:xfrm>
            <a:off x="3621311" y="3385091"/>
            <a:ext cx="1854756" cy="2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4</a:t>
            </a:r>
          </a:p>
        </p:txBody>
      </p:sp>
      <p:sp>
        <p:nvSpPr>
          <p:cNvPr id="19" name="文本3"/>
          <p:cNvSpPr>
            <a:spLocks noChangeArrowheads="1"/>
          </p:cNvSpPr>
          <p:nvPr/>
        </p:nvSpPr>
        <p:spPr bwMode="black">
          <a:xfrm>
            <a:off x="3836776" y="2667496"/>
            <a:ext cx="1853496" cy="2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3</a:t>
            </a:r>
          </a:p>
        </p:txBody>
      </p:sp>
      <p:sp>
        <p:nvSpPr>
          <p:cNvPr id="20" name="文本2"/>
          <p:cNvSpPr>
            <a:spLocks noChangeArrowheads="1"/>
          </p:cNvSpPr>
          <p:nvPr/>
        </p:nvSpPr>
        <p:spPr bwMode="black">
          <a:xfrm>
            <a:off x="3625092" y="1970061"/>
            <a:ext cx="1853496" cy="2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2</a:t>
            </a:r>
          </a:p>
        </p:txBody>
      </p:sp>
      <p:sp>
        <p:nvSpPr>
          <p:cNvPr id="21" name="文本1"/>
          <p:cNvSpPr>
            <a:spLocks noChangeArrowheads="1"/>
          </p:cNvSpPr>
          <p:nvPr/>
        </p:nvSpPr>
        <p:spPr bwMode="black">
          <a:xfrm>
            <a:off x="3012720" y="1343277"/>
            <a:ext cx="1854756" cy="292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72576" tIns="36288" rIns="72576" bIns="36288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latin typeface="Arial" panose="020B0604020202020204" pitchFamily="34" charset="0"/>
                <a:ea typeface="微软雅黑" pitchFamily="34" charset="-122"/>
              </a:rPr>
              <a:t>此处添加文本</a:t>
            </a:r>
            <a:r>
              <a:rPr lang="en-US" altLang="zh-CN" sz="1400" kern="0" dirty="0">
                <a:latin typeface="Arial" panose="020B0604020202020204" pitchFamily="34" charset="0"/>
                <a:ea typeface="微软雅黑" pitchFamily="34" charset="-122"/>
              </a:rPr>
              <a:t>1</a:t>
            </a:r>
          </a:p>
        </p:txBody>
      </p:sp>
      <p:grpSp>
        <p:nvGrpSpPr>
          <p:cNvPr id="22" name="圆圈1"/>
          <p:cNvGrpSpPr>
            <a:grpSpLocks/>
          </p:cNvGrpSpPr>
          <p:nvPr/>
        </p:nvGrpSpPr>
        <p:grpSpPr bwMode="auto">
          <a:xfrm>
            <a:off x="2683146" y="1329950"/>
            <a:ext cx="302565" cy="302549"/>
            <a:chOff x="2928" y="2208"/>
            <a:chExt cx="262" cy="262"/>
          </a:xfrm>
          <a:solidFill>
            <a:srgbClr val="568D11"/>
          </a:solidFill>
        </p:grpSpPr>
        <p:sp>
          <p:nvSpPr>
            <p:cNvPr id="23" name="Oval 19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gray">
            <a:xfrm>
              <a:off x="2953" y="2230"/>
              <a:ext cx="218" cy="218"/>
            </a:xfrm>
            <a:prstGeom prst="ellipse">
              <a:avLst/>
            </a:prstGeom>
            <a:solidFill>
              <a:srgbClr val="112F70"/>
            </a:solidFill>
            <a:ln w="12700">
              <a:solidFill>
                <a:srgbClr val="112F7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25" name="圆圈2"/>
          <p:cNvGrpSpPr>
            <a:grpSpLocks/>
          </p:cNvGrpSpPr>
          <p:nvPr/>
        </p:nvGrpSpPr>
        <p:grpSpPr bwMode="auto">
          <a:xfrm>
            <a:off x="3316555" y="1957669"/>
            <a:ext cx="302565" cy="302549"/>
            <a:chOff x="2928" y="2208"/>
            <a:chExt cx="262" cy="26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6" name="Oval 28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28" name="圆圈3"/>
          <p:cNvGrpSpPr>
            <a:grpSpLocks/>
          </p:cNvGrpSpPr>
          <p:nvPr/>
        </p:nvGrpSpPr>
        <p:grpSpPr bwMode="auto">
          <a:xfrm>
            <a:off x="3522977" y="2641937"/>
            <a:ext cx="302565" cy="302549"/>
            <a:chOff x="2928" y="2208"/>
            <a:chExt cx="262" cy="262"/>
          </a:xfrm>
          <a:solidFill>
            <a:srgbClr val="568D11"/>
          </a:solidFill>
        </p:grpSpPr>
        <p:sp>
          <p:nvSpPr>
            <p:cNvPr id="29" name="Oval 31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grpFill/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gray">
            <a:xfrm>
              <a:off x="2950" y="2230"/>
              <a:ext cx="218" cy="218"/>
            </a:xfrm>
            <a:prstGeom prst="ellipse">
              <a:avLst/>
            </a:prstGeom>
            <a:solidFill>
              <a:srgbClr val="112F70"/>
            </a:solidFill>
            <a:ln w="12700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31" name="圆圈4"/>
          <p:cNvGrpSpPr>
            <a:grpSpLocks/>
          </p:cNvGrpSpPr>
          <p:nvPr/>
        </p:nvGrpSpPr>
        <p:grpSpPr bwMode="auto">
          <a:xfrm>
            <a:off x="3308072" y="3368622"/>
            <a:ext cx="302565" cy="302549"/>
            <a:chOff x="2928" y="2208"/>
            <a:chExt cx="262" cy="262"/>
          </a:xfrm>
          <a:solidFill>
            <a:srgbClr val="0070C0"/>
          </a:solidFill>
        </p:grpSpPr>
        <p:sp>
          <p:nvSpPr>
            <p:cNvPr id="32" name="Oval 34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gray">
            <a:xfrm>
              <a:off x="2951" y="2230"/>
              <a:ext cx="218" cy="21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grpSp>
        <p:nvGrpSpPr>
          <p:cNvPr id="34" name="圆圈5"/>
          <p:cNvGrpSpPr>
            <a:grpSpLocks/>
          </p:cNvGrpSpPr>
          <p:nvPr/>
        </p:nvGrpSpPr>
        <p:grpSpPr bwMode="auto">
          <a:xfrm>
            <a:off x="2751011" y="3922824"/>
            <a:ext cx="302565" cy="302549"/>
            <a:chOff x="2928" y="2208"/>
            <a:chExt cx="262" cy="262"/>
          </a:xfrm>
          <a:solidFill>
            <a:srgbClr val="568D11"/>
          </a:solidFill>
        </p:grpSpPr>
        <p:sp>
          <p:nvSpPr>
            <p:cNvPr id="35" name="Oval 37"/>
            <p:cNvSpPr>
              <a:spLocks noChangeArrowheads="1"/>
            </p:cNvSpPr>
            <p:nvPr/>
          </p:nvSpPr>
          <p:spPr bwMode="gray">
            <a:xfrm>
              <a:off x="2928" y="2208"/>
              <a:ext cx="262" cy="262"/>
            </a:xfrm>
            <a:prstGeom prst="ellipse">
              <a:avLst/>
            </a:prstGeom>
            <a:solidFill>
              <a:srgbClr val="112F70"/>
            </a:solidFill>
            <a:ln w="12700">
              <a:solidFill>
                <a:srgbClr val="F8F8F8"/>
              </a:solidFill>
              <a:round/>
              <a:headEnd/>
              <a:tailEnd/>
            </a:ln>
            <a:effectLst>
              <a:outerShdw dist="35921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gray">
            <a:xfrm>
              <a:off x="2949" y="2230"/>
              <a:ext cx="218" cy="218"/>
            </a:xfrm>
            <a:prstGeom prst="ellipse">
              <a:avLst/>
            </a:prstGeom>
            <a:solidFill>
              <a:srgbClr val="112F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DDDDDD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kern="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itchFamily="34" charset="-122"/>
              </a:endParaRPr>
            </a:p>
          </p:txBody>
        </p:sp>
      </p:grpSp>
      <p:sp>
        <p:nvSpPr>
          <p:cNvPr id="37" name="文本框 74"/>
          <p:cNvSpPr txBox="1">
            <a:spLocks noChangeArrowheads="1"/>
          </p:cNvSpPr>
          <p:nvPr/>
        </p:nvSpPr>
        <p:spPr bwMode="auto">
          <a:xfrm>
            <a:off x="5868144" y="1789797"/>
            <a:ext cx="3024336" cy="1033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576" tIns="36288" rIns="72576" bIns="36288">
            <a:spAutoFit/>
          </a:bodyPr>
          <a:lstStyle>
            <a:lvl1pPr>
              <a:defRPr sz="26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您的内容打在这里，或者通过复制您的文本后，在此框中选择粘贴，并选择只保留文字。您的内容打在这里。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8" name="文本框 75"/>
          <p:cNvSpPr txBox="1">
            <a:spLocks noChangeArrowheads="1"/>
          </p:cNvSpPr>
          <p:nvPr/>
        </p:nvSpPr>
        <p:spPr bwMode="auto">
          <a:xfrm>
            <a:off x="5868144" y="2715766"/>
            <a:ext cx="2880320" cy="173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576" tIns="36288" rIns="72576" bIns="36288">
            <a:spAutoFit/>
          </a:bodyPr>
          <a:lstStyle>
            <a:lvl1pPr>
              <a:defRPr sz="26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ts val="475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5868145" y="1347614"/>
            <a:ext cx="1440160" cy="31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576" tIns="36288" rIns="72576" bIns="36288">
            <a:spAutoFit/>
          </a:bodyPr>
          <a:lstStyle/>
          <a:p>
            <a:r>
              <a:rPr lang="zh-CN" altLang="en-US" sz="1600" b="1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</p:spTree>
    <p:extLst>
      <p:ext uri="{BB962C8B-B14F-4D97-AF65-F5344CB8AC3E}">
        <p14:creationId xmlns:p14="http://schemas.microsoft.com/office/powerpoint/2010/main" val="101968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7" grpId="0"/>
      <p:bldP spid="18" grpId="0"/>
      <p:bldP spid="19" grpId="0"/>
      <p:bldP spid="20" grpId="0"/>
      <p:bldP spid="21" grpId="0"/>
      <p:bldP spid="37" grpId="0"/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1900558" y="2355091"/>
            <a:ext cx="532234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 批评指导</a:t>
            </a:r>
          </a:p>
        </p:txBody>
      </p:sp>
      <p:sp>
        <p:nvSpPr>
          <p:cNvPr id="31" name="等腰三角形 26"/>
          <p:cNvSpPr/>
          <p:nvPr/>
        </p:nvSpPr>
        <p:spPr>
          <a:xfrm>
            <a:off x="1115616" y="4011910"/>
            <a:ext cx="851351" cy="50664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" fmla="*/ 0 w 1736869"/>
              <a:gd name="connsiteY0" fmla="*/ 1037474 h 1037474"/>
              <a:gd name="connsiteX1" fmla="*/ 601735 w 1736869"/>
              <a:gd name="connsiteY1" fmla="*/ 0 h 1037474"/>
              <a:gd name="connsiteX2" fmla="*/ 1736869 w 1736869"/>
              <a:gd name="connsiteY2" fmla="*/ 294524 h 1037474"/>
              <a:gd name="connsiteX3" fmla="*/ 0 w 1736869"/>
              <a:gd name="connsiteY3" fmla="*/ 1037474 h 103747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294524 h 675524"/>
              <a:gd name="connsiteX3" fmla="*/ 369815 w 1135134"/>
              <a:gd name="connsiteY3" fmla="*/ 675524 h 67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26"/>
          <p:cNvSpPr/>
          <p:nvPr/>
        </p:nvSpPr>
        <p:spPr>
          <a:xfrm rot="5400000">
            <a:off x="265949" y="3103290"/>
            <a:ext cx="531270" cy="601918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" fmla="*/ 0 w 1736869"/>
              <a:gd name="connsiteY0" fmla="*/ 1037474 h 1037474"/>
              <a:gd name="connsiteX1" fmla="*/ 601735 w 1736869"/>
              <a:gd name="connsiteY1" fmla="*/ 0 h 1037474"/>
              <a:gd name="connsiteX2" fmla="*/ 1736869 w 1736869"/>
              <a:gd name="connsiteY2" fmla="*/ 294524 h 1037474"/>
              <a:gd name="connsiteX3" fmla="*/ 0 w 1736869"/>
              <a:gd name="connsiteY3" fmla="*/ 1037474 h 103747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294524 h 675524"/>
              <a:gd name="connsiteX3" fmla="*/ 369815 w 1135134"/>
              <a:gd name="connsiteY3" fmla="*/ 675524 h 67552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391312 h 675524"/>
              <a:gd name="connsiteX3" fmla="*/ 369815 w 1135134"/>
              <a:gd name="connsiteY3" fmla="*/ 675524 h 675524"/>
              <a:gd name="connsiteX0" fmla="*/ 369815 w 1199659"/>
              <a:gd name="connsiteY0" fmla="*/ 675524 h 1359189"/>
              <a:gd name="connsiteX1" fmla="*/ 0 w 1199659"/>
              <a:gd name="connsiteY1" fmla="*/ 0 h 1359189"/>
              <a:gd name="connsiteX2" fmla="*/ 1199659 w 1199659"/>
              <a:gd name="connsiteY2" fmla="*/ 1359189 h 1359189"/>
              <a:gd name="connsiteX3" fmla="*/ 369815 w 1199659"/>
              <a:gd name="connsiteY3" fmla="*/ 675524 h 135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26"/>
          <p:cNvSpPr/>
          <p:nvPr/>
        </p:nvSpPr>
        <p:spPr>
          <a:xfrm rot="8958318">
            <a:off x="1313552" y="3687514"/>
            <a:ext cx="207867" cy="123703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" fmla="*/ 0 w 1736869"/>
              <a:gd name="connsiteY0" fmla="*/ 1037474 h 1037474"/>
              <a:gd name="connsiteX1" fmla="*/ 601735 w 1736869"/>
              <a:gd name="connsiteY1" fmla="*/ 0 h 1037474"/>
              <a:gd name="connsiteX2" fmla="*/ 1736869 w 1736869"/>
              <a:gd name="connsiteY2" fmla="*/ 294524 h 1037474"/>
              <a:gd name="connsiteX3" fmla="*/ 0 w 1736869"/>
              <a:gd name="connsiteY3" fmla="*/ 1037474 h 1037474"/>
              <a:gd name="connsiteX0" fmla="*/ 369815 w 1135134"/>
              <a:gd name="connsiteY0" fmla="*/ 675524 h 675524"/>
              <a:gd name="connsiteX1" fmla="*/ 0 w 1135134"/>
              <a:gd name="connsiteY1" fmla="*/ 0 h 675524"/>
              <a:gd name="connsiteX2" fmla="*/ 1135134 w 1135134"/>
              <a:gd name="connsiteY2" fmla="*/ 294524 h 675524"/>
              <a:gd name="connsiteX3" fmla="*/ 369815 w 1135134"/>
              <a:gd name="connsiteY3" fmla="*/ 675524 h 67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134" h="675524">
                <a:moveTo>
                  <a:pt x="369815" y="675524"/>
                </a:moveTo>
                <a:lnTo>
                  <a:pt x="0" y="0"/>
                </a:lnTo>
                <a:lnTo>
                  <a:pt x="1135134" y="294524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25"/>
          <p:cNvSpPr>
            <a:spLocks noChangeArrowheads="1"/>
          </p:cNvSpPr>
          <p:nvPr/>
        </p:nvSpPr>
        <p:spPr bwMode="auto">
          <a:xfrm>
            <a:off x="2329483" y="3749365"/>
            <a:ext cx="44644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答辩人</a:t>
            </a:r>
            <a:r>
              <a:rPr lang="zh-CN" altLang="en-US" b="1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海湾同学社</a:t>
            </a:r>
            <a:r>
              <a:rPr lang="zh-CN" altLang="en-US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b="1" dirty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导师</a:t>
            </a:r>
            <a:r>
              <a:rPr lang="zh-CN" altLang="en-US" b="1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rgbClr val="112F70"/>
                </a:solidFill>
                <a:latin typeface="微软雅黑" pitchFamily="34" charset="-122"/>
                <a:ea typeface="微软雅黑" pitchFamily="34" charset="-122"/>
              </a:rPr>
              <a:t>海湾同学社</a:t>
            </a:r>
            <a:endParaRPr lang="zh-CN" altLang="en-US" sz="4000" dirty="0">
              <a:solidFill>
                <a:srgbClr val="112F70"/>
              </a:solidFill>
            </a:endParaRPr>
          </a:p>
        </p:txBody>
      </p:sp>
      <p:pic>
        <p:nvPicPr>
          <p:cNvPr id="45" name="背景音乐 - 2 - 诗歌 朗读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/>
          <a:stretch>
            <a:fillRect/>
          </a:stretch>
        </p:blipFill>
        <p:spPr>
          <a:xfrm>
            <a:off x="9756432" y="1702927"/>
            <a:ext cx="609600" cy="609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71337"/>
            <a:ext cx="1131590" cy="11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8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2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</p:childTnLst>
        </p:cTn>
      </p:par>
    </p:tnLst>
    <p:bldLst>
      <p:bldP spid="29" grpId="0"/>
      <p:bldP spid="39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3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2190343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 smtClean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课题综述</a:t>
            </a:r>
            <a:endParaRPr lang="zh-CN" altLang="en-US" sz="4000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527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72" name="矩形 7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sp>
        <p:nvSpPr>
          <p:cNvPr id="73" name="矩形 7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 b="1"/>
          </a:p>
        </p:txBody>
      </p:sp>
      <p:grpSp>
        <p:nvGrpSpPr>
          <p:cNvPr id="74" name="组合 73"/>
          <p:cNvGrpSpPr/>
          <p:nvPr/>
        </p:nvGrpSpPr>
        <p:grpSpPr>
          <a:xfrm>
            <a:off x="1026578" y="1237620"/>
            <a:ext cx="3562578" cy="890693"/>
            <a:chOff x="544923" y="2418093"/>
            <a:chExt cx="4750103" cy="1187591"/>
          </a:xfrm>
        </p:grpSpPr>
        <p:sp>
          <p:nvSpPr>
            <p:cNvPr id="75" name="矩形 74"/>
            <p:cNvSpPr/>
            <p:nvPr/>
          </p:nvSpPr>
          <p:spPr>
            <a:xfrm>
              <a:off x="544923" y="2787425"/>
              <a:ext cx="4750103" cy="8182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76" name="文本框 26"/>
            <p:cNvSpPr txBox="1"/>
            <p:nvPr/>
          </p:nvSpPr>
          <p:spPr>
            <a:xfrm>
              <a:off x="544923" y="2418093"/>
              <a:ext cx="168251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2F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26578" y="2368699"/>
            <a:ext cx="3562578" cy="890693"/>
            <a:chOff x="544923" y="2418093"/>
            <a:chExt cx="4750103" cy="1187591"/>
          </a:xfrm>
        </p:grpSpPr>
        <p:sp>
          <p:nvSpPr>
            <p:cNvPr id="78" name="矩形 77"/>
            <p:cNvSpPr/>
            <p:nvPr/>
          </p:nvSpPr>
          <p:spPr>
            <a:xfrm>
              <a:off x="544923" y="2787425"/>
              <a:ext cx="4750103" cy="8182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79" name="文本框 30"/>
            <p:cNvSpPr txBox="1"/>
            <p:nvPr/>
          </p:nvSpPr>
          <p:spPr>
            <a:xfrm>
              <a:off x="544923" y="2418093"/>
              <a:ext cx="168251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2F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026578" y="3432509"/>
            <a:ext cx="3562578" cy="890693"/>
            <a:chOff x="544923" y="2418093"/>
            <a:chExt cx="4750103" cy="1187591"/>
          </a:xfrm>
        </p:grpSpPr>
        <p:sp>
          <p:nvSpPr>
            <p:cNvPr id="81" name="矩形 80"/>
            <p:cNvSpPr/>
            <p:nvPr/>
          </p:nvSpPr>
          <p:spPr>
            <a:xfrm>
              <a:off x="544923" y="2787425"/>
              <a:ext cx="4750103" cy="8182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您的内容打在这里，或者通过复制您的文本后，在此框中选择粘贴，并选择只保留文字。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82" name="文本框 34"/>
            <p:cNvSpPr txBox="1"/>
            <p:nvPr/>
          </p:nvSpPr>
          <p:spPr>
            <a:xfrm>
              <a:off x="544923" y="2418093"/>
              <a:ext cx="1682512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2F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</a:p>
          </p:txBody>
        </p:sp>
      </p:grpSp>
      <p:sp>
        <p:nvSpPr>
          <p:cNvPr id="83" name="环形箭头 5"/>
          <p:cNvSpPr/>
          <p:nvPr/>
        </p:nvSpPr>
        <p:spPr>
          <a:xfrm>
            <a:off x="6360496" y="2560705"/>
            <a:ext cx="2039323" cy="2039322"/>
          </a:xfrm>
          <a:prstGeom prst="circularArrow">
            <a:avLst>
              <a:gd name="adj1" fmla="val 4688"/>
              <a:gd name="adj2" fmla="val 299029"/>
              <a:gd name="adj3" fmla="val 2539295"/>
              <a:gd name="adj4" fmla="val 15812321"/>
              <a:gd name="adj5" fmla="val 5469"/>
            </a:avLst>
          </a:prstGeom>
          <a:solidFill>
            <a:srgbClr val="112F7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4" name="形状 83"/>
          <p:cNvSpPr/>
          <p:nvPr/>
        </p:nvSpPr>
        <p:spPr>
          <a:xfrm>
            <a:off x="5343525" y="2169533"/>
            <a:ext cx="1481695" cy="1481695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rgbClr val="112F7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5" name="环形箭头 7"/>
          <p:cNvSpPr/>
          <p:nvPr/>
        </p:nvSpPr>
        <p:spPr>
          <a:xfrm>
            <a:off x="5935118" y="1377850"/>
            <a:ext cx="1597566" cy="1597565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rgbClr val="112F7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6" name="Freeform 12"/>
          <p:cNvSpPr>
            <a:spLocks/>
          </p:cNvSpPr>
          <p:nvPr/>
        </p:nvSpPr>
        <p:spPr bwMode="auto">
          <a:xfrm>
            <a:off x="6138828" y="2702269"/>
            <a:ext cx="264779" cy="264778"/>
          </a:xfrm>
          <a:custGeom>
            <a:avLst/>
            <a:gdLst>
              <a:gd name="T0" fmla="*/ 0 w 47"/>
              <a:gd name="T1" fmla="*/ 0 h 47"/>
              <a:gd name="T2" fmla="*/ 0 w 47"/>
              <a:gd name="T3" fmla="*/ 47 h 47"/>
              <a:gd name="T4" fmla="*/ 47 w 47"/>
              <a:gd name="T5" fmla="*/ 47 h 47"/>
              <a:gd name="T6" fmla="*/ 0 w 47"/>
              <a:gd name="T7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47">
                <a:moveTo>
                  <a:pt x="0" y="0"/>
                </a:moveTo>
                <a:cubicBezTo>
                  <a:pt x="0" y="47"/>
                  <a:pt x="0" y="47"/>
                  <a:pt x="0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7" y="21"/>
                  <a:pt x="26" y="0"/>
                  <a:pt x="0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7" name="Freeform 10"/>
          <p:cNvSpPr>
            <a:spLocks/>
          </p:cNvSpPr>
          <p:nvPr/>
        </p:nvSpPr>
        <p:spPr bwMode="auto">
          <a:xfrm>
            <a:off x="6605090" y="1882433"/>
            <a:ext cx="232276" cy="106619"/>
          </a:xfrm>
          <a:custGeom>
            <a:avLst/>
            <a:gdLst>
              <a:gd name="T0" fmla="*/ 43 w 50"/>
              <a:gd name="T1" fmla="*/ 22 h 23"/>
              <a:gd name="T2" fmla="*/ 50 w 50"/>
              <a:gd name="T3" fmla="*/ 0 h 23"/>
              <a:gd name="T4" fmla="*/ 15 w 50"/>
              <a:gd name="T5" fmla="*/ 0 h 23"/>
              <a:gd name="T6" fmla="*/ 20 w 50"/>
              <a:gd name="T7" fmla="*/ 21 h 23"/>
              <a:gd name="T8" fmla="*/ 0 w 50"/>
              <a:gd name="T9" fmla="*/ 11 h 23"/>
              <a:gd name="T10" fmla="*/ 1 w 50"/>
              <a:gd name="T11" fmla="*/ 14 h 23"/>
              <a:gd name="T12" fmla="*/ 19 w 50"/>
              <a:gd name="T13" fmla="*/ 23 h 23"/>
              <a:gd name="T14" fmla="*/ 20 w 50"/>
              <a:gd name="T15" fmla="*/ 22 h 23"/>
              <a:gd name="T16" fmla="*/ 43 w 50"/>
              <a:gd name="T17" fmla="*/ 2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" h="23">
                <a:moveTo>
                  <a:pt x="43" y="22"/>
                </a:moveTo>
                <a:cubicBezTo>
                  <a:pt x="50" y="0"/>
                  <a:pt x="50" y="0"/>
                  <a:pt x="5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20" y="21"/>
                  <a:pt x="20" y="21"/>
                  <a:pt x="20" y="21"/>
                </a:cubicBezTo>
                <a:cubicBezTo>
                  <a:pt x="17" y="17"/>
                  <a:pt x="8" y="8"/>
                  <a:pt x="0" y="11"/>
                </a:cubicBezTo>
                <a:cubicBezTo>
                  <a:pt x="1" y="14"/>
                  <a:pt x="1" y="14"/>
                  <a:pt x="1" y="14"/>
                </a:cubicBezTo>
                <a:cubicBezTo>
                  <a:pt x="8" y="11"/>
                  <a:pt x="16" y="20"/>
                  <a:pt x="19" y="23"/>
                </a:cubicBezTo>
                <a:cubicBezTo>
                  <a:pt x="20" y="22"/>
                  <a:pt x="20" y="22"/>
                  <a:pt x="20" y="22"/>
                </a:cubicBezTo>
                <a:lnTo>
                  <a:pt x="43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580112" y="1491630"/>
            <a:ext cx="2520186" cy="2896764"/>
            <a:chOff x="5548730" y="1501755"/>
            <a:chExt cx="2520186" cy="2896764"/>
          </a:xfrm>
        </p:grpSpPr>
        <p:sp>
          <p:nvSpPr>
            <p:cNvPr id="89" name="任意多边形 2"/>
            <p:cNvSpPr/>
            <p:nvPr/>
          </p:nvSpPr>
          <p:spPr>
            <a:xfrm>
              <a:off x="6475695" y="2805299"/>
              <a:ext cx="1593221" cy="1593220"/>
            </a:xfrm>
            <a:custGeom>
              <a:avLst/>
              <a:gdLst>
                <a:gd name="connsiteX0" fmla="*/ 2115406 w 2980266"/>
                <a:gd name="connsiteY0" fmla="*/ 475169 h 2980266"/>
                <a:gd name="connsiteX1" fmla="*/ 2347223 w 2980266"/>
                <a:gd name="connsiteY1" fmla="*/ 280641 h 2980266"/>
                <a:gd name="connsiteX2" fmla="*/ 2532418 w 2980266"/>
                <a:gd name="connsiteY2" fmla="*/ 436038 h 2980266"/>
                <a:gd name="connsiteX3" fmla="*/ 2381100 w 2980266"/>
                <a:gd name="connsiteY3" fmla="*/ 698113 h 2980266"/>
                <a:gd name="connsiteX4" fmla="*/ 2621526 w 2980266"/>
                <a:gd name="connsiteY4" fmla="*/ 1114543 h 2980266"/>
                <a:gd name="connsiteX5" fmla="*/ 2924149 w 2980266"/>
                <a:gd name="connsiteY5" fmla="*/ 1114535 h 2980266"/>
                <a:gd name="connsiteX6" fmla="*/ 2966129 w 2980266"/>
                <a:gd name="connsiteY6" fmla="*/ 1352617 h 2980266"/>
                <a:gd name="connsiteX7" fmla="*/ 2681754 w 2980266"/>
                <a:gd name="connsiteY7" fmla="*/ 1456113 h 2980266"/>
                <a:gd name="connsiteX8" fmla="*/ 2598255 w 2980266"/>
                <a:gd name="connsiteY8" fmla="*/ 1929659 h 2980266"/>
                <a:gd name="connsiteX9" fmla="*/ 2830082 w 2980266"/>
                <a:gd name="connsiteY9" fmla="*/ 2124176 h 2980266"/>
                <a:gd name="connsiteX10" fmla="*/ 2709205 w 2980266"/>
                <a:gd name="connsiteY10" fmla="*/ 2333542 h 2980266"/>
                <a:gd name="connsiteX11" fmla="*/ 2424835 w 2980266"/>
                <a:gd name="connsiteY11" fmla="*/ 2230031 h 2980266"/>
                <a:gd name="connsiteX12" fmla="*/ 2056481 w 2980266"/>
                <a:gd name="connsiteY12" fmla="*/ 2539116 h 2980266"/>
                <a:gd name="connsiteX13" fmla="*/ 2109039 w 2980266"/>
                <a:gd name="connsiteY13" fmla="*/ 2837141 h 2980266"/>
                <a:gd name="connsiteX14" fmla="*/ 1881863 w 2980266"/>
                <a:gd name="connsiteY14" fmla="*/ 2919826 h 2980266"/>
                <a:gd name="connsiteX15" fmla="*/ 1730559 w 2980266"/>
                <a:gd name="connsiteY15" fmla="*/ 2657743 h 2980266"/>
                <a:gd name="connsiteX16" fmla="*/ 1249707 w 2980266"/>
                <a:gd name="connsiteY16" fmla="*/ 2657743 h 2980266"/>
                <a:gd name="connsiteX17" fmla="*/ 1098403 w 2980266"/>
                <a:gd name="connsiteY17" fmla="*/ 2919826 h 2980266"/>
                <a:gd name="connsiteX18" fmla="*/ 871227 w 2980266"/>
                <a:gd name="connsiteY18" fmla="*/ 2837141 h 2980266"/>
                <a:gd name="connsiteX19" fmla="*/ 923785 w 2980266"/>
                <a:gd name="connsiteY19" fmla="*/ 2539117 h 2980266"/>
                <a:gd name="connsiteX20" fmla="*/ 555431 w 2980266"/>
                <a:gd name="connsiteY20" fmla="*/ 2230032 h 2980266"/>
                <a:gd name="connsiteX21" fmla="*/ 271061 w 2980266"/>
                <a:gd name="connsiteY21" fmla="*/ 2333542 h 2980266"/>
                <a:gd name="connsiteX22" fmla="*/ 150184 w 2980266"/>
                <a:gd name="connsiteY22" fmla="*/ 2124176 h 2980266"/>
                <a:gd name="connsiteX23" fmla="*/ 382011 w 2980266"/>
                <a:gd name="connsiteY23" fmla="*/ 1929660 h 2980266"/>
                <a:gd name="connsiteX24" fmla="*/ 298512 w 2980266"/>
                <a:gd name="connsiteY24" fmla="*/ 1456114 h 2980266"/>
                <a:gd name="connsiteX25" fmla="*/ 14137 w 2980266"/>
                <a:gd name="connsiteY25" fmla="*/ 1352617 h 2980266"/>
                <a:gd name="connsiteX26" fmla="*/ 56117 w 2980266"/>
                <a:gd name="connsiteY26" fmla="*/ 1114535 h 2980266"/>
                <a:gd name="connsiteX27" fmla="*/ 358740 w 2980266"/>
                <a:gd name="connsiteY27" fmla="*/ 1114543 h 2980266"/>
                <a:gd name="connsiteX28" fmla="*/ 599166 w 2980266"/>
                <a:gd name="connsiteY28" fmla="*/ 698113 h 2980266"/>
                <a:gd name="connsiteX29" fmla="*/ 447848 w 2980266"/>
                <a:gd name="connsiteY29" fmla="*/ 436038 h 2980266"/>
                <a:gd name="connsiteX30" fmla="*/ 633043 w 2980266"/>
                <a:gd name="connsiteY30" fmla="*/ 280641 h 2980266"/>
                <a:gd name="connsiteX31" fmla="*/ 864860 w 2980266"/>
                <a:gd name="connsiteY31" fmla="*/ 475169 h 2980266"/>
                <a:gd name="connsiteX32" fmla="*/ 1316713 w 2980266"/>
                <a:gd name="connsiteY32" fmla="*/ 310708 h 2980266"/>
                <a:gd name="connsiteX33" fmla="*/ 1369255 w 2980266"/>
                <a:gd name="connsiteY33" fmla="*/ 12681 h 2980266"/>
                <a:gd name="connsiteX34" fmla="*/ 1611011 w 2980266"/>
                <a:gd name="connsiteY34" fmla="*/ 12681 h 2980266"/>
                <a:gd name="connsiteX35" fmla="*/ 1663553 w 2980266"/>
                <a:gd name="connsiteY35" fmla="*/ 310708 h 2980266"/>
                <a:gd name="connsiteX36" fmla="*/ 2115406 w 2980266"/>
                <a:gd name="connsiteY36" fmla="*/ 475169 h 29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80266" h="2980266">
                  <a:moveTo>
                    <a:pt x="2115406" y="475169"/>
                  </a:moveTo>
                  <a:lnTo>
                    <a:pt x="2347223" y="280641"/>
                  </a:lnTo>
                  <a:lnTo>
                    <a:pt x="2532418" y="436038"/>
                  </a:lnTo>
                  <a:lnTo>
                    <a:pt x="2381100" y="698113"/>
                  </a:lnTo>
                  <a:cubicBezTo>
                    <a:pt x="2488696" y="819151"/>
                    <a:pt x="2570502" y="960843"/>
                    <a:pt x="2621526" y="1114543"/>
                  </a:cubicBezTo>
                  <a:lnTo>
                    <a:pt x="2924149" y="1114535"/>
                  </a:lnTo>
                  <a:lnTo>
                    <a:pt x="2966129" y="1352617"/>
                  </a:lnTo>
                  <a:lnTo>
                    <a:pt x="2681754" y="1456113"/>
                  </a:lnTo>
                  <a:cubicBezTo>
                    <a:pt x="2686376" y="1617995"/>
                    <a:pt x="2657965" y="1779121"/>
                    <a:pt x="2598255" y="1929659"/>
                  </a:cubicBezTo>
                  <a:lnTo>
                    <a:pt x="2830082" y="2124176"/>
                  </a:lnTo>
                  <a:lnTo>
                    <a:pt x="2709205" y="2333542"/>
                  </a:lnTo>
                  <a:lnTo>
                    <a:pt x="2424835" y="2230031"/>
                  </a:lnTo>
                  <a:cubicBezTo>
                    <a:pt x="2324320" y="2357010"/>
                    <a:pt x="2198986" y="2462178"/>
                    <a:pt x="2056481" y="2539116"/>
                  </a:cubicBezTo>
                  <a:lnTo>
                    <a:pt x="2109039" y="2837141"/>
                  </a:lnTo>
                  <a:lnTo>
                    <a:pt x="1881863" y="2919826"/>
                  </a:lnTo>
                  <a:lnTo>
                    <a:pt x="1730559" y="2657743"/>
                  </a:lnTo>
                  <a:cubicBezTo>
                    <a:pt x="1571939" y="2690405"/>
                    <a:pt x="1408327" y="2690405"/>
                    <a:pt x="1249707" y="2657743"/>
                  </a:cubicBezTo>
                  <a:lnTo>
                    <a:pt x="1098403" y="2919826"/>
                  </a:lnTo>
                  <a:lnTo>
                    <a:pt x="871227" y="2837141"/>
                  </a:lnTo>
                  <a:lnTo>
                    <a:pt x="923785" y="2539117"/>
                  </a:lnTo>
                  <a:cubicBezTo>
                    <a:pt x="781280" y="2462179"/>
                    <a:pt x="655947" y="2357011"/>
                    <a:pt x="555431" y="2230032"/>
                  </a:cubicBezTo>
                  <a:lnTo>
                    <a:pt x="271061" y="2333542"/>
                  </a:lnTo>
                  <a:lnTo>
                    <a:pt x="150184" y="2124176"/>
                  </a:lnTo>
                  <a:lnTo>
                    <a:pt x="382011" y="1929660"/>
                  </a:lnTo>
                  <a:cubicBezTo>
                    <a:pt x="322301" y="1779122"/>
                    <a:pt x="293890" y="1617995"/>
                    <a:pt x="298512" y="1456114"/>
                  </a:cubicBezTo>
                  <a:lnTo>
                    <a:pt x="14137" y="1352617"/>
                  </a:lnTo>
                  <a:lnTo>
                    <a:pt x="56117" y="1114535"/>
                  </a:lnTo>
                  <a:lnTo>
                    <a:pt x="358740" y="1114543"/>
                  </a:lnTo>
                  <a:cubicBezTo>
                    <a:pt x="409764" y="960843"/>
                    <a:pt x="491570" y="819151"/>
                    <a:pt x="599166" y="698113"/>
                  </a:cubicBezTo>
                  <a:lnTo>
                    <a:pt x="447848" y="436038"/>
                  </a:lnTo>
                  <a:lnTo>
                    <a:pt x="633043" y="280641"/>
                  </a:lnTo>
                  <a:lnTo>
                    <a:pt x="864860" y="475169"/>
                  </a:lnTo>
                  <a:cubicBezTo>
                    <a:pt x="1002743" y="390226"/>
                    <a:pt x="1156488" y="334267"/>
                    <a:pt x="1316713" y="310708"/>
                  </a:cubicBezTo>
                  <a:lnTo>
                    <a:pt x="1369255" y="12681"/>
                  </a:lnTo>
                  <a:lnTo>
                    <a:pt x="1611011" y="12681"/>
                  </a:lnTo>
                  <a:lnTo>
                    <a:pt x="1663553" y="310708"/>
                  </a:lnTo>
                  <a:cubicBezTo>
                    <a:pt x="1823778" y="334267"/>
                    <a:pt x="1977523" y="390226"/>
                    <a:pt x="2115406" y="475169"/>
                  </a:cubicBezTo>
                  <a:close/>
                </a:path>
              </a:pathLst>
            </a:custGeom>
            <a:solidFill>
              <a:srgbClr val="112F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1396" tIns="760343" rIns="661396" bIns="812465" numCol="1" spcCol="1270" anchor="ctr" anchorCtr="0">
              <a:noAutofit/>
            </a:bodyPr>
            <a:lstStyle/>
            <a:p>
              <a:pPr algn="ctr" defTabSz="16335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700"/>
            </a:p>
          </p:txBody>
        </p:sp>
        <p:sp>
          <p:nvSpPr>
            <p:cNvPr id="90" name="任意多边形 3"/>
            <p:cNvSpPr/>
            <p:nvPr/>
          </p:nvSpPr>
          <p:spPr>
            <a:xfrm>
              <a:off x="5548730" y="2428720"/>
              <a:ext cx="1158706" cy="1158705"/>
            </a:xfrm>
            <a:custGeom>
              <a:avLst/>
              <a:gdLst>
                <a:gd name="connsiteX0" fmla="*/ 1621800 w 2167466"/>
                <a:gd name="connsiteY0" fmla="*/ 548964 h 2167466"/>
                <a:gd name="connsiteX1" fmla="*/ 1941574 w 2167466"/>
                <a:gd name="connsiteY1" fmla="*/ 452590 h 2167466"/>
                <a:gd name="connsiteX2" fmla="*/ 2059240 w 2167466"/>
                <a:gd name="connsiteY2" fmla="*/ 656392 h 2167466"/>
                <a:gd name="connsiteX3" fmla="*/ 1815890 w 2167466"/>
                <a:gd name="connsiteY3" fmla="*/ 885138 h 2167466"/>
                <a:gd name="connsiteX4" fmla="*/ 1815890 w 2167466"/>
                <a:gd name="connsiteY4" fmla="*/ 1282328 h 2167466"/>
                <a:gd name="connsiteX5" fmla="*/ 2059240 w 2167466"/>
                <a:gd name="connsiteY5" fmla="*/ 1511074 h 2167466"/>
                <a:gd name="connsiteX6" fmla="*/ 1941574 w 2167466"/>
                <a:gd name="connsiteY6" fmla="*/ 1714876 h 2167466"/>
                <a:gd name="connsiteX7" fmla="*/ 1621800 w 2167466"/>
                <a:gd name="connsiteY7" fmla="*/ 1618502 h 2167466"/>
                <a:gd name="connsiteX8" fmla="*/ 1277823 w 2167466"/>
                <a:gd name="connsiteY8" fmla="*/ 1817097 h 2167466"/>
                <a:gd name="connsiteX9" fmla="*/ 1201398 w 2167466"/>
                <a:gd name="connsiteY9" fmla="*/ 2142217 h 2167466"/>
                <a:gd name="connsiteX10" fmla="*/ 966068 w 2167466"/>
                <a:gd name="connsiteY10" fmla="*/ 2142217 h 2167466"/>
                <a:gd name="connsiteX11" fmla="*/ 889643 w 2167466"/>
                <a:gd name="connsiteY11" fmla="*/ 1817097 h 2167466"/>
                <a:gd name="connsiteX12" fmla="*/ 545666 w 2167466"/>
                <a:gd name="connsiteY12" fmla="*/ 1618502 h 2167466"/>
                <a:gd name="connsiteX13" fmla="*/ 225892 w 2167466"/>
                <a:gd name="connsiteY13" fmla="*/ 1714876 h 2167466"/>
                <a:gd name="connsiteX14" fmla="*/ 108226 w 2167466"/>
                <a:gd name="connsiteY14" fmla="*/ 1511074 h 2167466"/>
                <a:gd name="connsiteX15" fmla="*/ 351576 w 2167466"/>
                <a:gd name="connsiteY15" fmla="*/ 1282328 h 2167466"/>
                <a:gd name="connsiteX16" fmla="*/ 351576 w 2167466"/>
                <a:gd name="connsiteY16" fmla="*/ 885138 h 2167466"/>
                <a:gd name="connsiteX17" fmla="*/ 108226 w 2167466"/>
                <a:gd name="connsiteY17" fmla="*/ 656392 h 2167466"/>
                <a:gd name="connsiteX18" fmla="*/ 225892 w 2167466"/>
                <a:gd name="connsiteY18" fmla="*/ 452590 h 2167466"/>
                <a:gd name="connsiteX19" fmla="*/ 545666 w 2167466"/>
                <a:gd name="connsiteY19" fmla="*/ 548964 h 2167466"/>
                <a:gd name="connsiteX20" fmla="*/ 889643 w 2167466"/>
                <a:gd name="connsiteY20" fmla="*/ 350369 h 2167466"/>
                <a:gd name="connsiteX21" fmla="*/ 966068 w 2167466"/>
                <a:gd name="connsiteY21" fmla="*/ 25249 h 2167466"/>
                <a:gd name="connsiteX22" fmla="*/ 1201398 w 2167466"/>
                <a:gd name="connsiteY22" fmla="*/ 25249 h 2167466"/>
                <a:gd name="connsiteX23" fmla="*/ 1277823 w 2167466"/>
                <a:gd name="connsiteY23" fmla="*/ 350369 h 2167466"/>
                <a:gd name="connsiteX24" fmla="*/ 1621800 w 2167466"/>
                <a:gd name="connsiteY24" fmla="*/ 548964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7466" h="2167466">
                  <a:moveTo>
                    <a:pt x="1621800" y="548964"/>
                  </a:moveTo>
                  <a:lnTo>
                    <a:pt x="1941574" y="452590"/>
                  </a:lnTo>
                  <a:lnTo>
                    <a:pt x="2059240" y="656392"/>
                  </a:lnTo>
                  <a:lnTo>
                    <a:pt x="1815890" y="885138"/>
                  </a:lnTo>
                  <a:cubicBezTo>
                    <a:pt x="1851165" y="1015185"/>
                    <a:pt x="1851165" y="1152281"/>
                    <a:pt x="1815890" y="1282328"/>
                  </a:cubicBezTo>
                  <a:lnTo>
                    <a:pt x="2059240" y="1511074"/>
                  </a:lnTo>
                  <a:lnTo>
                    <a:pt x="1941574" y="1714876"/>
                  </a:lnTo>
                  <a:lnTo>
                    <a:pt x="1621800" y="1618502"/>
                  </a:lnTo>
                  <a:cubicBezTo>
                    <a:pt x="1526813" y="1714075"/>
                    <a:pt x="1408085" y="1782623"/>
                    <a:pt x="1277823" y="1817097"/>
                  </a:cubicBezTo>
                  <a:lnTo>
                    <a:pt x="1201398" y="2142217"/>
                  </a:lnTo>
                  <a:lnTo>
                    <a:pt x="966068" y="2142217"/>
                  </a:lnTo>
                  <a:lnTo>
                    <a:pt x="889643" y="1817097"/>
                  </a:lnTo>
                  <a:cubicBezTo>
                    <a:pt x="759381" y="1782622"/>
                    <a:pt x="640653" y="1714074"/>
                    <a:pt x="545666" y="1618502"/>
                  </a:cubicBezTo>
                  <a:lnTo>
                    <a:pt x="225892" y="1714876"/>
                  </a:lnTo>
                  <a:lnTo>
                    <a:pt x="108226" y="1511074"/>
                  </a:lnTo>
                  <a:lnTo>
                    <a:pt x="351576" y="1282328"/>
                  </a:lnTo>
                  <a:cubicBezTo>
                    <a:pt x="316301" y="1152281"/>
                    <a:pt x="316301" y="1015185"/>
                    <a:pt x="351576" y="885138"/>
                  </a:cubicBezTo>
                  <a:lnTo>
                    <a:pt x="108226" y="656392"/>
                  </a:lnTo>
                  <a:lnTo>
                    <a:pt x="225892" y="452590"/>
                  </a:lnTo>
                  <a:lnTo>
                    <a:pt x="545666" y="548964"/>
                  </a:lnTo>
                  <a:cubicBezTo>
                    <a:pt x="640653" y="453391"/>
                    <a:pt x="759381" y="384843"/>
                    <a:pt x="889643" y="350369"/>
                  </a:cubicBezTo>
                  <a:lnTo>
                    <a:pt x="966068" y="25249"/>
                  </a:lnTo>
                  <a:lnTo>
                    <a:pt x="1201398" y="25249"/>
                  </a:lnTo>
                  <a:lnTo>
                    <a:pt x="1277823" y="350369"/>
                  </a:lnTo>
                  <a:cubicBezTo>
                    <a:pt x="1408085" y="384844"/>
                    <a:pt x="1526813" y="453392"/>
                    <a:pt x="1621800" y="548964"/>
                  </a:cubicBezTo>
                  <a:close/>
                </a:path>
              </a:pathLst>
            </a:custGeom>
            <a:solidFill>
              <a:srgbClr val="112F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6306" tIns="589604" rIns="586306" bIns="589604" numCol="1" spcCol="1270" anchor="ctr" anchorCtr="0">
              <a:noAutofit/>
            </a:bodyPr>
            <a:lstStyle/>
            <a:p>
              <a:pPr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400"/>
            </a:p>
          </p:txBody>
        </p:sp>
        <p:sp>
          <p:nvSpPr>
            <p:cNvPr id="91" name="任意多边形 4"/>
            <p:cNvSpPr/>
            <p:nvPr/>
          </p:nvSpPr>
          <p:spPr>
            <a:xfrm>
              <a:off x="6070147" y="1501755"/>
              <a:ext cx="1390448" cy="1390447"/>
            </a:xfrm>
            <a:custGeom>
              <a:avLst/>
              <a:gdLst>
                <a:gd name="connsiteX0" fmla="*/ 1589033 w 2123675"/>
                <a:gd name="connsiteY0" fmla="*/ 537873 h 2123675"/>
                <a:gd name="connsiteX1" fmla="*/ 1902347 w 2123675"/>
                <a:gd name="connsiteY1" fmla="*/ 443446 h 2123675"/>
                <a:gd name="connsiteX2" fmla="*/ 2017635 w 2123675"/>
                <a:gd name="connsiteY2" fmla="*/ 643130 h 2123675"/>
                <a:gd name="connsiteX3" fmla="*/ 1779202 w 2123675"/>
                <a:gd name="connsiteY3" fmla="*/ 867255 h 2123675"/>
                <a:gd name="connsiteX4" fmla="*/ 1779202 w 2123675"/>
                <a:gd name="connsiteY4" fmla="*/ 1256420 h 2123675"/>
                <a:gd name="connsiteX5" fmla="*/ 2017635 w 2123675"/>
                <a:gd name="connsiteY5" fmla="*/ 1480545 h 2123675"/>
                <a:gd name="connsiteX6" fmla="*/ 1902347 w 2123675"/>
                <a:gd name="connsiteY6" fmla="*/ 1680229 h 2123675"/>
                <a:gd name="connsiteX7" fmla="*/ 1589033 w 2123675"/>
                <a:gd name="connsiteY7" fmla="*/ 1585802 h 2123675"/>
                <a:gd name="connsiteX8" fmla="*/ 1252006 w 2123675"/>
                <a:gd name="connsiteY8" fmla="*/ 1780385 h 2123675"/>
                <a:gd name="connsiteX9" fmla="*/ 1177125 w 2123675"/>
                <a:gd name="connsiteY9" fmla="*/ 2098936 h 2123675"/>
                <a:gd name="connsiteX10" fmla="*/ 946550 w 2123675"/>
                <a:gd name="connsiteY10" fmla="*/ 2098936 h 2123675"/>
                <a:gd name="connsiteX11" fmla="*/ 871669 w 2123675"/>
                <a:gd name="connsiteY11" fmla="*/ 1780385 h 2123675"/>
                <a:gd name="connsiteX12" fmla="*/ 534642 w 2123675"/>
                <a:gd name="connsiteY12" fmla="*/ 1585802 h 2123675"/>
                <a:gd name="connsiteX13" fmla="*/ 221328 w 2123675"/>
                <a:gd name="connsiteY13" fmla="*/ 1680229 h 2123675"/>
                <a:gd name="connsiteX14" fmla="*/ 106040 w 2123675"/>
                <a:gd name="connsiteY14" fmla="*/ 1480545 h 2123675"/>
                <a:gd name="connsiteX15" fmla="*/ 344473 w 2123675"/>
                <a:gd name="connsiteY15" fmla="*/ 1256420 h 2123675"/>
                <a:gd name="connsiteX16" fmla="*/ 344473 w 2123675"/>
                <a:gd name="connsiteY16" fmla="*/ 867255 h 2123675"/>
                <a:gd name="connsiteX17" fmla="*/ 106040 w 2123675"/>
                <a:gd name="connsiteY17" fmla="*/ 643130 h 2123675"/>
                <a:gd name="connsiteX18" fmla="*/ 221328 w 2123675"/>
                <a:gd name="connsiteY18" fmla="*/ 443446 h 2123675"/>
                <a:gd name="connsiteX19" fmla="*/ 534642 w 2123675"/>
                <a:gd name="connsiteY19" fmla="*/ 537873 h 2123675"/>
                <a:gd name="connsiteX20" fmla="*/ 871669 w 2123675"/>
                <a:gd name="connsiteY20" fmla="*/ 343290 h 2123675"/>
                <a:gd name="connsiteX21" fmla="*/ 946550 w 2123675"/>
                <a:gd name="connsiteY21" fmla="*/ 24739 h 2123675"/>
                <a:gd name="connsiteX22" fmla="*/ 1177125 w 2123675"/>
                <a:gd name="connsiteY22" fmla="*/ 24739 h 2123675"/>
                <a:gd name="connsiteX23" fmla="*/ 1252006 w 2123675"/>
                <a:gd name="connsiteY23" fmla="*/ 343290 h 2123675"/>
                <a:gd name="connsiteX24" fmla="*/ 1589033 w 2123675"/>
                <a:gd name="connsiteY24" fmla="*/ 537873 h 2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23675" h="2123675">
                  <a:moveTo>
                    <a:pt x="1366897" y="537190"/>
                  </a:moveTo>
                  <a:lnTo>
                    <a:pt x="1594045" y="396507"/>
                  </a:lnTo>
                  <a:lnTo>
                    <a:pt x="1727168" y="529630"/>
                  </a:lnTo>
                  <a:lnTo>
                    <a:pt x="1586485" y="756778"/>
                  </a:lnTo>
                  <a:cubicBezTo>
                    <a:pt x="1640670" y="849967"/>
                    <a:pt x="1669056" y="955907"/>
                    <a:pt x="1668725" y="1063703"/>
                  </a:cubicBezTo>
                  <a:lnTo>
                    <a:pt x="1904134" y="1190078"/>
                  </a:lnTo>
                  <a:lnTo>
                    <a:pt x="1855408" y="1371927"/>
                  </a:lnTo>
                  <a:lnTo>
                    <a:pt x="1588350" y="1363666"/>
                  </a:lnTo>
                  <a:cubicBezTo>
                    <a:pt x="1534739" y="1457186"/>
                    <a:pt x="1457186" y="1534739"/>
                    <a:pt x="1363666" y="1588351"/>
                  </a:cubicBezTo>
                  <a:lnTo>
                    <a:pt x="1371926" y="1855408"/>
                  </a:lnTo>
                  <a:lnTo>
                    <a:pt x="1190078" y="1904134"/>
                  </a:lnTo>
                  <a:lnTo>
                    <a:pt x="1063703" y="1668725"/>
                  </a:lnTo>
                  <a:cubicBezTo>
                    <a:pt x="955907" y="1669057"/>
                    <a:pt x="849967" y="1640670"/>
                    <a:pt x="756778" y="1586485"/>
                  </a:cubicBezTo>
                  <a:lnTo>
                    <a:pt x="529630" y="1727168"/>
                  </a:lnTo>
                  <a:lnTo>
                    <a:pt x="396507" y="1594045"/>
                  </a:lnTo>
                  <a:lnTo>
                    <a:pt x="537190" y="1366897"/>
                  </a:lnTo>
                  <a:cubicBezTo>
                    <a:pt x="483005" y="1273708"/>
                    <a:pt x="454619" y="1167768"/>
                    <a:pt x="454950" y="1059972"/>
                  </a:cubicBezTo>
                  <a:lnTo>
                    <a:pt x="219541" y="933597"/>
                  </a:lnTo>
                  <a:lnTo>
                    <a:pt x="268267" y="751748"/>
                  </a:lnTo>
                  <a:lnTo>
                    <a:pt x="535325" y="760009"/>
                  </a:lnTo>
                  <a:cubicBezTo>
                    <a:pt x="588936" y="666489"/>
                    <a:pt x="666489" y="588936"/>
                    <a:pt x="760009" y="535324"/>
                  </a:cubicBezTo>
                  <a:lnTo>
                    <a:pt x="751749" y="268267"/>
                  </a:lnTo>
                  <a:lnTo>
                    <a:pt x="933597" y="219541"/>
                  </a:lnTo>
                  <a:lnTo>
                    <a:pt x="1059972" y="454950"/>
                  </a:lnTo>
                  <a:cubicBezTo>
                    <a:pt x="1167768" y="454618"/>
                    <a:pt x="1273708" y="483005"/>
                    <a:pt x="1366897" y="537190"/>
                  </a:cubicBezTo>
                  <a:close/>
                </a:path>
              </a:pathLst>
            </a:custGeom>
            <a:solidFill>
              <a:srgbClr val="112F7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337" tIns="746337" rIns="746338" bIns="746338" numCol="1" spcCol="1270" anchor="ctr" anchorCtr="0">
              <a:noAutofit/>
            </a:bodyPr>
            <a:lstStyle/>
            <a:p>
              <a:pPr algn="ctr" defTabSz="110013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2500"/>
            </a:p>
          </p:txBody>
        </p:sp>
        <p:sp>
          <p:nvSpPr>
            <p:cNvPr id="92" name="Freeform 7"/>
            <p:cNvSpPr>
              <a:spLocks noChangeAspect="1" noEditPoints="1"/>
            </p:cNvSpPr>
            <p:nvPr/>
          </p:nvSpPr>
          <p:spPr bwMode="auto">
            <a:xfrm>
              <a:off x="6960821" y="3363904"/>
              <a:ext cx="579557" cy="432923"/>
            </a:xfrm>
            <a:custGeom>
              <a:avLst/>
              <a:gdLst>
                <a:gd name="T0" fmla="*/ 485 w 527"/>
                <a:gd name="T1" fmla="*/ 294 h 394"/>
                <a:gd name="T2" fmla="*/ 42 w 527"/>
                <a:gd name="T3" fmla="*/ 294 h 394"/>
                <a:gd name="T4" fmla="*/ 9 w 527"/>
                <a:gd name="T5" fmla="*/ 359 h 394"/>
                <a:gd name="T6" fmla="*/ 518 w 527"/>
                <a:gd name="T7" fmla="*/ 359 h 394"/>
                <a:gd name="T8" fmla="*/ 485 w 527"/>
                <a:gd name="T9" fmla="*/ 294 h 394"/>
                <a:gd name="T10" fmla="*/ 208 w 527"/>
                <a:gd name="T11" fmla="*/ 343 h 394"/>
                <a:gd name="T12" fmla="*/ 222 w 527"/>
                <a:gd name="T13" fmla="*/ 317 h 394"/>
                <a:gd name="T14" fmla="*/ 307 w 527"/>
                <a:gd name="T15" fmla="*/ 317 h 394"/>
                <a:gd name="T16" fmla="*/ 319 w 527"/>
                <a:gd name="T17" fmla="*/ 343 h 394"/>
                <a:gd name="T18" fmla="*/ 208 w 527"/>
                <a:gd name="T19" fmla="*/ 343 h 394"/>
                <a:gd name="T20" fmla="*/ 478 w 527"/>
                <a:gd name="T21" fmla="*/ 280 h 394"/>
                <a:gd name="T22" fmla="*/ 478 w 527"/>
                <a:gd name="T23" fmla="*/ 278 h 394"/>
                <a:gd name="T24" fmla="*/ 478 w 527"/>
                <a:gd name="T25" fmla="*/ 277 h 394"/>
                <a:gd name="T26" fmla="*/ 478 w 527"/>
                <a:gd name="T27" fmla="*/ 12 h 394"/>
                <a:gd name="T28" fmla="*/ 465 w 527"/>
                <a:gd name="T29" fmla="*/ 0 h 394"/>
                <a:gd name="T30" fmla="*/ 62 w 527"/>
                <a:gd name="T31" fmla="*/ 0 h 394"/>
                <a:gd name="T32" fmla="*/ 49 w 527"/>
                <a:gd name="T33" fmla="*/ 12 h 394"/>
                <a:gd name="T34" fmla="*/ 49 w 527"/>
                <a:gd name="T35" fmla="*/ 277 h 394"/>
                <a:gd name="T36" fmla="*/ 50 w 527"/>
                <a:gd name="T37" fmla="*/ 278 h 394"/>
                <a:gd name="T38" fmla="*/ 49 w 527"/>
                <a:gd name="T39" fmla="*/ 280 h 394"/>
                <a:gd name="T40" fmla="*/ 49 w 527"/>
                <a:gd name="T41" fmla="*/ 280 h 394"/>
                <a:gd name="T42" fmla="*/ 478 w 527"/>
                <a:gd name="T43" fmla="*/ 280 h 394"/>
                <a:gd name="T44" fmla="*/ 447 w 527"/>
                <a:gd name="T45" fmla="*/ 259 h 394"/>
                <a:gd name="T46" fmla="*/ 80 w 527"/>
                <a:gd name="T47" fmla="*/ 259 h 394"/>
                <a:gd name="T48" fmla="*/ 80 w 527"/>
                <a:gd name="T49" fmla="*/ 30 h 394"/>
                <a:gd name="T50" fmla="*/ 447 w 527"/>
                <a:gd name="T51" fmla="*/ 30 h 394"/>
                <a:gd name="T52" fmla="*/ 447 w 527"/>
                <a:gd name="T53" fmla="*/ 259 h 394"/>
                <a:gd name="T54" fmla="*/ 526 w 527"/>
                <a:gd name="T55" fmla="*/ 373 h 394"/>
                <a:gd name="T56" fmla="*/ 1 w 527"/>
                <a:gd name="T57" fmla="*/ 373 h 394"/>
                <a:gd name="T58" fmla="*/ 0 w 527"/>
                <a:gd name="T59" fmla="*/ 376 h 394"/>
                <a:gd name="T60" fmla="*/ 12 w 527"/>
                <a:gd name="T61" fmla="*/ 394 h 394"/>
                <a:gd name="T62" fmla="*/ 515 w 527"/>
                <a:gd name="T63" fmla="*/ 394 h 394"/>
                <a:gd name="T64" fmla="*/ 527 w 527"/>
                <a:gd name="T65" fmla="*/ 376 h 394"/>
                <a:gd name="T66" fmla="*/ 526 w 527"/>
                <a:gd name="T67" fmla="*/ 37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" h="394">
                  <a:moveTo>
                    <a:pt x="485" y="294"/>
                  </a:moveTo>
                  <a:cubicBezTo>
                    <a:pt x="42" y="294"/>
                    <a:pt x="42" y="294"/>
                    <a:pt x="42" y="294"/>
                  </a:cubicBezTo>
                  <a:cubicBezTo>
                    <a:pt x="9" y="359"/>
                    <a:pt x="9" y="359"/>
                    <a:pt x="9" y="359"/>
                  </a:cubicBezTo>
                  <a:cubicBezTo>
                    <a:pt x="518" y="359"/>
                    <a:pt x="518" y="359"/>
                    <a:pt x="518" y="359"/>
                  </a:cubicBezTo>
                  <a:lnTo>
                    <a:pt x="485" y="294"/>
                  </a:lnTo>
                  <a:close/>
                  <a:moveTo>
                    <a:pt x="208" y="343"/>
                  </a:moveTo>
                  <a:cubicBezTo>
                    <a:pt x="222" y="317"/>
                    <a:pt x="222" y="317"/>
                    <a:pt x="222" y="317"/>
                  </a:cubicBezTo>
                  <a:cubicBezTo>
                    <a:pt x="307" y="317"/>
                    <a:pt x="307" y="317"/>
                    <a:pt x="307" y="317"/>
                  </a:cubicBezTo>
                  <a:cubicBezTo>
                    <a:pt x="319" y="343"/>
                    <a:pt x="319" y="343"/>
                    <a:pt x="319" y="343"/>
                  </a:cubicBezTo>
                  <a:lnTo>
                    <a:pt x="208" y="343"/>
                  </a:lnTo>
                  <a:close/>
                  <a:moveTo>
                    <a:pt x="478" y="280"/>
                  </a:moveTo>
                  <a:cubicBezTo>
                    <a:pt x="478" y="279"/>
                    <a:pt x="478" y="279"/>
                    <a:pt x="478" y="278"/>
                  </a:cubicBezTo>
                  <a:cubicBezTo>
                    <a:pt x="478" y="278"/>
                    <a:pt x="478" y="278"/>
                    <a:pt x="478" y="277"/>
                  </a:cubicBezTo>
                  <a:cubicBezTo>
                    <a:pt x="478" y="12"/>
                    <a:pt x="478" y="12"/>
                    <a:pt x="478" y="12"/>
                  </a:cubicBezTo>
                  <a:cubicBezTo>
                    <a:pt x="478" y="5"/>
                    <a:pt x="472" y="0"/>
                    <a:pt x="46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49" y="5"/>
                    <a:pt x="49" y="12"/>
                  </a:cubicBezTo>
                  <a:cubicBezTo>
                    <a:pt x="49" y="277"/>
                    <a:pt x="49" y="277"/>
                    <a:pt x="49" y="277"/>
                  </a:cubicBezTo>
                  <a:cubicBezTo>
                    <a:pt x="49" y="278"/>
                    <a:pt x="50" y="278"/>
                    <a:pt x="50" y="278"/>
                  </a:cubicBezTo>
                  <a:cubicBezTo>
                    <a:pt x="50" y="279"/>
                    <a:pt x="49" y="279"/>
                    <a:pt x="49" y="280"/>
                  </a:cubicBezTo>
                  <a:cubicBezTo>
                    <a:pt x="49" y="280"/>
                    <a:pt x="49" y="280"/>
                    <a:pt x="49" y="280"/>
                  </a:cubicBezTo>
                  <a:cubicBezTo>
                    <a:pt x="478" y="280"/>
                    <a:pt x="478" y="280"/>
                    <a:pt x="478" y="280"/>
                  </a:cubicBezTo>
                  <a:close/>
                  <a:moveTo>
                    <a:pt x="447" y="259"/>
                  </a:moveTo>
                  <a:cubicBezTo>
                    <a:pt x="80" y="259"/>
                    <a:pt x="80" y="259"/>
                    <a:pt x="80" y="25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47" y="30"/>
                    <a:pt x="447" y="30"/>
                    <a:pt x="447" y="30"/>
                  </a:cubicBezTo>
                  <a:lnTo>
                    <a:pt x="447" y="259"/>
                  </a:lnTo>
                  <a:close/>
                  <a:moveTo>
                    <a:pt x="526" y="373"/>
                  </a:moveTo>
                  <a:cubicBezTo>
                    <a:pt x="1" y="373"/>
                    <a:pt x="1" y="373"/>
                    <a:pt x="1" y="373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82"/>
                    <a:pt x="6" y="394"/>
                    <a:pt x="12" y="394"/>
                  </a:cubicBezTo>
                  <a:cubicBezTo>
                    <a:pt x="515" y="394"/>
                    <a:pt x="515" y="394"/>
                    <a:pt x="515" y="394"/>
                  </a:cubicBezTo>
                  <a:cubicBezTo>
                    <a:pt x="521" y="394"/>
                    <a:pt x="527" y="382"/>
                    <a:pt x="527" y="376"/>
                  </a:cubicBezTo>
                  <a:lnTo>
                    <a:pt x="526" y="3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783731">
                <a:defRPr/>
              </a:pPr>
              <a:endParaRPr lang="zh-CN" altLang="en-US" sz="1800" kern="0">
                <a:solidFill>
                  <a:srgbClr val="464646"/>
                </a:solidFill>
                <a:latin typeface="Segoe UI"/>
                <a:ea typeface="微软雅黑"/>
              </a:endParaRPr>
            </a:p>
          </p:txBody>
        </p:sp>
        <p:sp>
          <p:nvSpPr>
            <p:cNvPr id="93" name="Freeform 11"/>
            <p:cNvSpPr>
              <a:spLocks/>
            </p:cNvSpPr>
            <p:nvPr/>
          </p:nvSpPr>
          <p:spPr bwMode="auto">
            <a:xfrm>
              <a:off x="5840028" y="2736291"/>
              <a:ext cx="535474" cy="529556"/>
            </a:xfrm>
            <a:custGeom>
              <a:avLst/>
              <a:gdLst>
                <a:gd name="T0" fmla="*/ 47 w 95"/>
                <a:gd name="T1" fmla="*/ 0 h 94"/>
                <a:gd name="T2" fmla="*/ 0 w 95"/>
                <a:gd name="T3" fmla="*/ 47 h 94"/>
                <a:gd name="T4" fmla="*/ 47 w 95"/>
                <a:gd name="T5" fmla="*/ 94 h 94"/>
                <a:gd name="T6" fmla="*/ 95 w 95"/>
                <a:gd name="T7" fmla="*/ 47 h 94"/>
                <a:gd name="T8" fmla="*/ 47 w 95"/>
                <a:gd name="T9" fmla="*/ 47 h 94"/>
                <a:gd name="T10" fmla="*/ 47 w 95"/>
                <a:gd name="T11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94">
                  <a:moveTo>
                    <a:pt x="47" y="0"/>
                  </a:moveTo>
                  <a:cubicBezTo>
                    <a:pt x="21" y="0"/>
                    <a:pt x="0" y="21"/>
                    <a:pt x="0" y="47"/>
                  </a:cubicBezTo>
                  <a:cubicBezTo>
                    <a:pt x="0" y="73"/>
                    <a:pt x="21" y="94"/>
                    <a:pt x="47" y="94"/>
                  </a:cubicBezTo>
                  <a:cubicBezTo>
                    <a:pt x="73" y="94"/>
                    <a:pt x="95" y="73"/>
                    <a:pt x="95" y="47"/>
                  </a:cubicBezTo>
                  <a:cubicBezTo>
                    <a:pt x="47" y="47"/>
                    <a:pt x="47" y="47"/>
                    <a:pt x="47" y="47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4" name="Freeform 11"/>
            <p:cNvSpPr>
              <a:spLocks noEditPoints="1"/>
            </p:cNvSpPr>
            <p:nvPr/>
          </p:nvSpPr>
          <p:spPr bwMode="auto">
            <a:xfrm>
              <a:off x="6547973" y="1989052"/>
              <a:ext cx="415050" cy="474071"/>
            </a:xfrm>
            <a:custGeom>
              <a:avLst/>
              <a:gdLst>
                <a:gd name="T0" fmla="*/ 58 w 89"/>
                <a:gd name="T1" fmla="*/ 2 h 103"/>
                <a:gd name="T2" fmla="*/ 58 w 89"/>
                <a:gd name="T3" fmla="*/ 2 h 103"/>
                <a:gd name="T4" fmla="*/ 30 w 89"/>
                <a:gd name="T5" fmla="*/ 2 h 103"/>
                <a:gd name="T6" fmla="*/ 31 w 89"/>
                <a:gd name="T7" fmla="*/ 0 h 103"/>
                <a:gd name="T8" fmla="*/ 16 w 89"/>
                <a:gd name="T9" fmla="*/ 0 h 103"/>
                <a:gd name="T10" fmla="*/ 14 w 89"/>
                <a:gd name="T11" fmla="*/ 2 h 103"/>
                <a:gd name="T12" fmla="*/ 22 w 89"/>
                <a:gd name="T13" fmla="*/ 5 h 103"/>
                <a:gd name="T14" fmla="*/ 27 w 89"/>
                <a:gd name="T15" fmla="*/ 4 h 103"/>
                <a:gd name="T16" fmla="*/ 0 w 89"/>
                <a:gd name="T17" fmla="*/ 58 h 103"/>
                <a:gd name="T18" fmla="*/ 45 w 89"/>
                <a:gd name="T19" fmla="*/ 103 h 103"/>
                <a:gd name="T20" fmla="*/ 89 w 89"/>
                <a:gd name="T21" fmla="*/ 58 h 103"/>
                <a:gd name="T22" fmla="*/ 58 w 89"/>
                <a:gd name="T23" fmla="*/ 2 h 103"/>
                <a:gd name="T24" fmla="*/ 57 w 89"/>
                <a:gd name="T25" fmla="*/ 73 h 103"/>
                <a:gd name="T26" fmla="*/ 49 w 89"/>
                <a:gd name="T27" fmla="*/ 77 h 103"/>
                <a:gd name="T28" fmla="*/ 49 w 89"/>
                <a:gd name="T29" fmla="*/ 84 h 103"/>
                <a:gd name="T30" fmla="*/ 41 w 89"/>
                <a:gd name="T31" fmla="*/ 84 h 103"/>
                <a:gd name="T32" fmla="*/ 41 w 89"/>
                <a:gd name="T33" fmla="*/ 77 h 103"/>
                <a:gd name="T34" fmla="*/ 32 w 89"/>
                <a:gd name="T35" fmla="*/ 73 h 103"/>
                <a:gd name="T36" fmla="*/ 27 w 89"/>
                <a:gd name="T37" fmla="*/ 63 h 103"/>
                <a:gd name="T38" fmla="*/ 27 w 89"/>
                <a:gd name="T39" fmla="*/ 61 h 103"/>
                <a:gd name="T40" fmla="*/ 34 w 89"/>
                <a:gd name="T41" fmla="*/ 61 h 103"/>
                <a:gd name="T42" fmla="*/ 34 w 89"/>
                <a:gd name="T43" fmla="*/ 62 h 103"/>
                <a:gd name="T44" fmla="*/ 37 w 89"/>
                <a:gd name="T45" fmla="*/ 69 h 103"/>
                <a:gd name="T46" fmla="*/ 45 w 89"/>
                <a:gd name="T47" fmla="*/ 71 h 103"/>
                <a:gd name="T48" fmla="*/ 52 w 89"/>
                <a:gd name="T49" fmla="*/ 69 h 103"/>
                <a:gd name="T50" fmla="*/ 55 w 89"/>
                <a:gd name="T51" fmla="*/ 62 h 103"/>
                <a:gd name="T52" fmla="*/ 52 w 89"/>
                <a:gd name="T53" fmla="*/ 56 h 103"/>
                <a:gd name="T54" fmla="*/ 43 w 89"/>
                <a:gd name="T55" fmla="*/ 53 h 103"/>
                <a:gd name="T56" fmla="*/ 32 w 89"/>
                <a:gd name="T57" fmla="*/ 48 h 103"/>
                <a:gd name="T58" fmla="*/ 29 w 89"/>
                <a:gd name="T59" fmla="*/ 39 h 103"/>
                <a:gd name="T60" fmla="*/ 33 w 89"/>
                <a:gd name="T61" fmla="*/ 29 h 103"/>
                <a:gd name="T62" fmla="*/ 41 w 89"/>
                <a:gd name="T63" fmla="*/ 25 h 103"/>
                <a:gd name="T64" fmla="*/ 41 w 89"/>
                <a:gd name="T65" fmla="*/ 19 h 103"/>
                <a:gd name="T66" fmla="*/ 49 w 89"/>
                <a:gd name="T67" fmla="*/ 19 h 103"/>
                <a:gd name="T68" fmla="*/ 49 w 89"/>
                <a:gd name="T69" fmla="*/ 25 h 103"/>
                <a:gd name="T70" fmla="*/ 57 w 89"/>
                <a:gd name="T71" fmla="*/ 29 h 103"/>
                <a:gd name="T72" fmla="*/ 62 w 89"/>
                <a:gd name="T73" fmla="*/ 39 h 103"/>
                <a:gd name="T74" fmla="*/ 62 w 89"/>
                <a:gd name="T75" fmla="*/ 40 h 103"/>
                <a:gd name="T76" fmla="*/ 54 w 89"/>
                <a:gd name="T77" fmla="*/ 40 h 103"/>
                <a:gd name="T78" fmla="*/ 54 w 89"/>
                <a:gd name="T79" fmla="*/ 39 h 103"/>
                <a:gd name="T80" fmla="*/ 52 w 89"/>
                <a:gd name="T81" fmla="*/ 33 h 103"/>
                <a:gd name="T82" fmla="*/ 45 w 89"/>
                <a:gd name="T83" fmla="*/ 31 h 103"/>
                <a:gd name="T84" fmla="*/ 38 w 89"/>
                <a:gd name="T85" fmla="*/ 33 h 103"/>
                <a:gd name="T86" fmla="*/ 36 w 89"/>
                <a:gd name="T87" fmla="*/ 39 h 103"/>
                <a:gd name="T88" fmla="*/ 38 w 89"/>
                <a:gd name="T89" fmla="*/ 43 h 103"/>
                <a:gd name="T90" fmla="*/ 46 w 89"/>
                <a:gd name="T91" fmla="*/ 47 h 103"/>
                <a:gd name="T92" fmla="*/ 58 w 89"/>
                <a:gd name="T93" fmla="*/ 52 h 103"/>
                <a:gd name="T94" fmla="*/ 63 w 89"/>
                <a:gd name="T95" fmla="*/ 62 h 103"/>
                <a:gd name="T96" fmla="*/ 57 w 89"/>
                <a:gd name="T97" fmla="*/ 7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9" h="103">
                  <a:moveTo>
                    <a:pt x="58" y="2"/>
                  </a:moveTo>
                  <a:cubicBezTo>
                    <a:pt x="58" y="2"/>
                    <a:pt x="58" y="2"/>
                    <a:pt x="58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2"/>
                    <a:pt x="20" y="3"/>
                    <a:pt x="16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4"/>
                    <a:pt x="19" y="5"/>
                    <a:pt x="22" y="5"/>
                  </a:cubicBezTo>
                  <a:cubicBezTo>
                    <a:pt x="24" y="5"/>
                    <a:pt x="26" y="4"/>
                    <a:pt x="27" y="4"/>
                  </a:cubicBezTo>
                  <a:cubicBezTo>
                    <a:pt x="11" y="15"/>
                    <a:pt x="0" y="40"/>
                    <a:pt x="0" y="58"/>
                  </a:cubicBezTo>
                  <a:cubicBezTo>
                    <a:pt x="0" y="83"/>
                    <a:pt x="20" y="103"/>
                    <a:pt x="45" y="103"/>
                  </a:cubicBezTo>
                  <a:cubicBezTo>
                    <a:pt x="69" y="103"/>
                    <a:pt x="89" y="83"/>
                    <a:pt x="89" y="58"/>
                  </a:cubicBezTo>
                  <a:cubicBezTo>
                    <a:pt x="89" y="38"/>
                    <a:pt x="76" y="11"/>
                    <a:pt x="58" y="2"/>
                  </a:cubicBezTo>
                  <a:close/>
                  <a:moveTo>
                    <a:pt x="57" y="73"/>
                  </a:moveTo>
                  <a:cubicBezTo>
                    <a:pt x="55" y="75"/>
                    <a:pt x="52" y="76"/>
                    <a:pt x="49" y="77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37" y="76"/>
                    <a:pt x="34" y="75"/>
                    <a:pt x="32" y="73"/>
                  </a:cubicBezTo>
                  <a:cubicBezTo>
                    <a:pt x="28" y="70"/>
                    <a:pt x="27" y="67"/>
                    <a:pt x="27" y="6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5"/>
                    <a:pt x="35" y="67"/>
                    <a:pt x="37" y="69"/>
                  </a:cubicBezTo>
                  <a:cubicBezTo>
                    <a:pt x="39" y="70"/>
                    <a:pt x="41" y="71"/>
                    <a:pt x="45" y="71"/>
                  </a:cubicBezTo>
                  <a:cubicBezTo>
                    <a:pt x="48" y="71"/>
                    <a:pt x="50" y="70"/>
                    <a:pt x="52" y="69"/>
                  </a:cubicBezTo>
                  <a:cubicBezTo>
                    <a:pt x="54" y="67"/>
                    <a:pt x="55" y="65"/>
                    <a:pt x="55" y="62"/>
                  </a:cubicBezTo>
                  <a:cubicBezTo>
                    <a:pt x="55" y="60"/>
                    <a:pt x="54" y="58"/>
                    <a:pt x="52" y="56"/>
                  </a:cubicBezTo>
                  <a:cubicBezTo>
                    <a:pt x="51" y="55"/>
                    <a:pt x="48" y="54"/>
                    <a:pt x="43" y="53"/>
                  </a:cubicBezTo>
                  <a:cubicBezTo>
                    <a:pt x="38" y="52"/>
                    <a:pt x="35" y="50"/>
                    <a:pt x="32" y="48"/>
                  </a:cubicBezTo>
                  <a:cubicBezTo>
                    <a:pt x="30" y="45"/>
                    <a:pt x="29" y="42"/>
                    <a:pt x="29" y="39"/>
                  </a:cubicBezTo>
                  <a:cubicBezTo>
                    <a:pt x="29" y="35"/>
                    <a:pt x="30" y="31"/>
                    <a:pt x="33" y="29"/>
                  </a:cubicBezTo>
                  <a:cubicBezTo>
                    <a:pt x="35" y="27"/>
                    <a:pt x="38" y="26"/>
                    <a:pt x="41" y="25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25"/>
                    <a:pt x="55" y="27"/>
                    <a:pt x="57" y="29"/>
                  </a:cubicBezTo>
                  <a:cubicBezTo>
                    <a:pt x="60" y="31"/>
                    <a:pt x="62" y="35"/>
                    <a:pt x="62" y="39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6"/>
                    <a:pt x="53" y="34"/>
                    <a:pt x="52" y="33"/>
                  </a:cubicBezTo>
                  <a:cubicBezTo>
                    <a:pt x="50" y="32"/>
                    <a:pt x="48" y="31"/>
                    <a:pt x="45" y="31"/>
                  </a:cubicBezTo>
                  <a:cubicBezTo>
                    <a:pt x="42" y="31"/>
                    <a:pt x="40" y="32"/>
                    <a:pt x="38" y="33"/>
                  </a:cubicBezTo>
                  <a:cubicBezTo>
                    <a:pt x="37" y="34"/>
                    <a:pt x="36" y="36"/>
                    <a:pt x="36" y="39"/>
                  </a:cubicBezTo>
                  <a:cubicBezTo>
                    <a:pt x="36" y="41"/>
                    <a:pt x="37" y="42"/>
                    <a:pt x="38" y="43"/>
                  </a:cubicBezTo>
                  <a:cubicBezTo>
                    <a:pt x="40" y="45"/>
                    <a:pt x="42" y="46"/>
                    <a:pt x="46" y="47"/>
                  </a:cubicBezTo>
                  <a:cubicBezTo>
                    <a:pt x="52" y="48"/>
                    <a:pt x="56" y="50"/>
                    <a:pt x="58" y="52"/>
                  </a:cubicBezTo>
                  <a:cubicBezTo>
                    <a:pt x="61" y="55"/>
                    <a:pt x="63" y="58"/>
                    <a:pt x="63" y="62"/>
                  </a:cubicBezTo>
                  <a:cubicBezTo>
                    <a:pt x="63" y="66"/>
                    <a:pt x="61" y="70"/>
                    <a:pt x="57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95" name="文本框 43"/>
          <p:cNvSpPr txBox="1"/>
          <p:nvPr/>
        </p:nvSpPr>
        <p:spPr>
          <a:xfrm>
            <a:off x="6081721" y="1153420"/>
            <a:ext cx="754052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rgbClr val="112F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45%</a:t>
            </a:r>
            <a:endParaRPr lang="zh-CN" altLang="en-US" sz="2400" b="1" dirty="0">
              <a:solidFill>
                <a:srgbClr val="112F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44"/>
          <p:cNvSpPr txBox="1"/>
          <p:nvPr/>
        </p:nvSpPr>
        <p:spPr>
          <a:xfrm>
            <a:off x="4873287" y="3117548"/>
            <a:ext cx="754052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rgbClr val="112F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68%</a:t>
            </a:r>
            <a:endParaRPr lang="zh-CN" altLang="en-US" sz="2400" b="1" dirty="0">
              <a:solidFill>
                <a:srgbClr val="112F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文本框 45"/>
          <p:cNvSpPr txBox="1"/>
          <p:nvPr/>
        </p:nvSpPr>
        <p:spPr>
          <a:xfrm>
            <a:off x="7605212" y="4256947"/>
            <a:ext cx="754052" cy="43858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2400" b="1" dirty="0">
                <a:solidFill>
                  <a:srgbClr val="112F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75%</a:t>
            </a:r>
            <a:endParaRPr lang="zh-CN" altLang="en-US" sz="2400" b="1" dirty="0">
              <a:solidFill>
                <a:srgbClr val="112F7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27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 animBg="1"/>
      <p:bldP spid="95" grpId="0"/>
      <p:bldP spid="96" grpId="0"/>
      <p:bldP spid="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1" name="矩形 30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2" name="矩形 31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3" name="椭圆 32"/>
          <p:cNvSpPr/>
          <p:nvPr/>
        </p:nvSpPr>
        <p:spPr>
          <a:xfrm>
            <a:off x="3368032" y="1581631"/>
            <a:ext cx="1830380" cy="1830380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4" name="椭圆 33"/>
          <p:cNvSpPr/>
          <p:nvPr/>
        </p:nvSpPr>
        <p:spPr>
          <a:xfrm>
            <a:off x="1663194" y="1798178"/>
            <a:ext cx="1135470" cy="1135470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5" name="椭圆 34"/>
          <p:cNvSpPr/>
          <p:nvPr/>
        </p:nvSpPr>
        <p:spPr>
          <a:xfrm>
            <a:off x="5446228" y="1114469"/>
            <a:ext cx="1492959" cy="1492959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6" name="椭圆 35"/>
          <p:cNvSpPr/>
          <p:nvPr/>
        </p:nvSpPr>
        <p:spPr>
          <a:xfrm>
            <a:off x="2757594" y="2934115"/>
            <a:ext cx="420026" cy="420026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0" name="椭圆 39"/>
          <p:cNvSpPr/>
          <p:nvPr/>
        </p:nvSpPr>
        <p:spPr>
          <a:xfrm>
            <a:off x="2861201" y="1218075"/>
            <a:ext cx="655241" cy="655241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1" name="椭圆 40"/>
          <p:cNvSpPr/>
          <p:nvPr/>
        </p:nvSpPr>
        <p:spPr>
          <a:xfrm>
            <a:off x="5092006" y="1240477"/>
            <a:ext cx="266483" cy="266483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42" name="椭圆 41"/>
          <p:cNvSpPr/>
          <p:nvPr/>
        </p:nvSpPr>
        <p:spPr>
          <a:xfrm>
            <a:off x="5368756" y="2704501"/>
            <a:ext cx="470429" cy="470429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43" name="椭圆 42"/>
          <p:cNvSpPr/>
          <p:nvPr/>
        </p:nvSpPr>
        <p:spPr>
          <a:xfrm>
            <a:off x="1228233" y="2765172"/>
            <a:ext cx="266483" cy="266483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44" name="椭圆 43"/>
          <p:cNvSpPr/>
          <p:nvPr/>
        </p:nvSpPr>
        <p:spPr>
          <a:xfrm>
            <a:off x="7261207" y="2061395"/>
            <a:ext cx="266483" cy="266483"/>
          </a:xfrm>
          <a:prstGeom prst="ellipse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75"/>
          </a:p>
        </p:txBody>
      </p:sp>
      <p:sp>
        <p:nvSpPr>
          <p:cNvPr id="45" name="文本框 44"/>
          <p:cNvSpPr txBox="1"/>
          <p:nvPr/>
        </p:nvSpPr>
        <p:spPr>
          <a:xfrm>
            <a:off x="1613723" y="2178068"/>
            <a:ext cx="1230210" cy="40902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da-DK" sz="2058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关键词</a:t>
            </a:r>
            <a:endParaRPr lang="zh-CN" altLang="da-DK" sz="2058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281693" y="2220071"/>
            <a:ext cx="1934920" cy="59003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da-DK" sz="3234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关键词</a:t>
            </a:r>
            <a:endParaRPr lang="zh-CN" altLang="da-DK" sz="3234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581103" y="1679171"/>
            <a:ext cx="1230210" cy="40902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da-DK" sz="2058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关键词</a:t>
            </a:r>
            <a:endParaRPr lang="zh-CN" altLang="da-DK" sz="2058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923319" y="2590160"/>
            <a:ext cx="790582" cy="2732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da-DK" sz="117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关键词</a:t>
            </a:r>
            <a:endParaRPr lang="zh-CN" altLang="da-DK" sz="1176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783729" y="1395886"/>
            <a:ext cx="790582" cy="2732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da-DK" sz="1176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关键词</a:t>
            </a:r>
            <a:endParaRPr lang="zh-CN" altLang="da-DK" sz="1176" b="1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706596" y="4009382"/>
            <a:ext cx="5484607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  <a:r>
              <a:rPr lang="zh-CN" altLang="en-US" sz="1029" dirty="0">
                <a:latin typeface="微软雅黑" pitchFamily="34" charset="-122"/>
                <a:ea typeface="微软雅黑" pitchFamily="34" charset="-122"/>
                <a:sym typeface="+mn-ea"/>
              </a:rPr>
              <a:t>，</a:t>
            </a:r>
            <a:r>
              <a:rPr lang="zh-CN" altLang="da-DK" sz="1029" dirty="0">
                <a:latin typeface="微软雅黑" pitchFamily="34" charset="-122"/>
                <a:ea typeface="微软雅黑" pitchFamily="34" charset="-122"/>
                <a:sym typeface="+mn-ea"/>
              </a:rPr>
              <a:t>单击此处输入文本</a:t>
            </a:r>
          </a:p>
        </p:txBody>
      </p:sp>
    </p:spTree>
    <p:extLst>
      <p:ext uri="{BB962C8B-B14F-4D97-AF65-F5344CB8AC3E}">
        <p14:creationId xmlns:p14="http://schemas.microsoft.com/office/powerpoint/2010/main" val="148023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4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9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4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9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4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9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4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9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4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9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2" name="矩形 31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33" name="矩形 32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5" name="组合 4"/>
          <p:cNvGrpSpPr/>
          <p:nvPr/>
        </p:nvGrpSpPr>
        <p:grpSpPr>
          <a:xfrm>
            <a:off x="815615" y="1618171"/>
            <a:ext cx="1414088" cy="2023125"/>
            <a:chOff x="1083229" y="2454948"/>
            <a:chExt cx="1924051" cy="2752725"/>
          </a:xfrm>
        </p:grpSpPr>
        <p:sp>
          <p:nvSpPr>
            <p:cNvPr id="6" name="Freeform 11"/>
            <p:cNvSpPr/>
            <p:nvPr/>
          </p:nvSpPr>
          <p:spPr bwMode="auto">
            <a:xfrm>
              <a:off x="1521379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7" name="Freeform 12"/>
            <p:cNvSpPr/>
            <p:nvPr/>
          </p:nvSpPr>
          <p:spPr bwMode="auto">
            <a:xfrm>
              <a:off x="1083229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8" name="Freeform 13"/>
            <p:cNvSpPr/>
            <p:nvPr/>
          </p:nvSpPr>
          <p:spPr bwMode="auto">
            <a:xfrm>
              <a:off x="2129392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9" name="任意多边形 44"/>
            <p:cNvSpPr/>
            <p:nvPr/>
          </p:nvSpPr>
          <p:spPr bwMode="auto">
            <a:xfrm>
              <a:off x="1370567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6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3 w 1358900"/>
                <a:gd name="connsiteY30" fmla="*/ 173232 h 1355725"/>
                <a:gd name="connsiteX31" fmla="*/ 607730 w 1358900"/>
                <a:gd name="connsiteY31" fmla="*/ 3766 h 1355725"/>
                <a:gd name="connsiteX32" fmla="*/ 634153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6" y="248047"/>
                  </a:cubicBezTo>
                  <a:cubicBezTo>
                    <a:pt x="290278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6" y="1250950"/>
                    <a:pt x="1252538" y="994569"/>
                    <a:pt x="1252538" y="677863"/>
                  </a:cubicBezTo>
                  <a:cubicBezTo>
                    <a:pt x="1252538" y="519510"/>
                    <a:pt x="1188388" y="380008"/>
                    <a:pt x="1086501" y="274439"/>
                  </a:cubicBezTo>
                  <a:cubicBezTo>
                    <a:pt x="1082728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1" y="168870"/>
                    <a:pt x="856314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29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8" y="0"/>
                    <a:pt x="709648" y="0"/>
                    <a:pt x="720972" y="0"/>
                  </a:cubicBezTo>
                  <a:cubicBezTo>
                    <a:pt x="728522" y="3766"/>
                    <a:pt x="736071" y="3766"/>
                    <a:pt x="743620" y="3766"/>
                  </a:cubicBezTo>
                  <a:cubicBezTo>
                    <a:pt x="890835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6" y="323868"/>
                    <a:pt x="1358900" y="493333"/>
                    <a:pt x="1358900" y="677863"/>
                  </a:cubicBezTo>
                  <a:cubicBezTo>
                    <a:pt x="1358900" y="1054453"/>
                    <a:pt x="1053148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3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3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645635" y="4181409"/>
              <a:ext cx="744491" cy="6796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46" b="1" dirty="0">
                  <a:solidFill>
                    <a:srgbClr val="112F7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01</a:t>
              </a:r>
              <a:endParaRPr lang="zh-CN" altLang="en-US" sz="2646" b="1" dirty="0">
                <a:solidFill>
                  <a:srgbClr val="112F7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98164" y="1618171"/>
            <a:ext cx="1414088" cy="2023125"/>
            <a:chOff x="3780744" y="2454948"/>
            <a:chExt cx="1924051" cy="2752725"/>
          </a:xfrm>
        </p:grpSpPr>
        <p:sp>
          <p:nvSpPr>
            <p:cNvPr id="12" name="Freeform 11"/>
            <p:cNvSpPr/>
            <p:nvPr/>
          </p:nvSpPr>
          <p:spPr bwMode="auto">
            <a:xfrm>
              <a:off x="4218894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3780744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4826907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5" name="任意多边形 50"/>
            <p:cNvSpPr/>
            <p:nvPr/>
          </p:nvSpPr>
          <p:spPr bwMode="auto">
            <a:xfrm>
              <a:off x="4068082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6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4 w 1358900"/>
                <a:gd name="connsiteY30" fmla="*/ 173232 h 1355725"/>
                <a:gd name="connsiteX31" fmla="*/ 607730 w 1358900"/>
                <a:gd name="connsiteY31" fmla="*/ 3766 h 1355725"/>
                <a:gd name="connsiteX32" fmla="*/ 634154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6" y="248047"/>
                  </a:cubicBezTo>
                  <a:cubicBezTo>
                    <a:pt x="290279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6" y="1250950"/>
                    <a:pt x="1252538" y="994569"/>
                    <a:pt x="1252538" y="677863"/>
                  </a:cubicBezTo>
                  <a:cubicBezTo>
                    <a:pt x="1252538" y="519510"/>
                    <a:pt x="1188388" y="380008"/>
                    <a:pt x="1086501" y="274439"/>
                  </a:cubicBezTo>
                  <a:cubicBezTo>
                    <a:pt x="1082728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1" y="168870"/>
                    <a:pt x="856314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30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9" y="0"/>
                    <a:pt x="709648" y="0"/>
                    <a:pt x="720972" y="0"/>
                  </a:cubicBezTo>
                  <a:cubicBezTo>
                    <a:pt x="728522" y="3766"/>
                    <a:pt x="736071" y="3766"/>
                    <a:pt x="743620" y="3766"/>
                  </a:cubicBezTo>
                  <a:cubicBezTo>
                    <a:pt x="890835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6" y="323868"/>
                    <a:pt x="1358900" y="493333"/>
                    <a:pt x="1358900" y="677863"/>
                  </a:cubicBezTo>
                  <a:cubicBezTo>
                    <a:pt x="1358900" y="1054453"/>
                    <a:pt x="1053148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4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4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218894" y="4184463"/>
              <a:ext cx="1039394" cy="6796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46" b="1" dirty="0">
                  <a:solidFill>
                    <a:srgbClr val="112F7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02</a:t>
              </a:r>
              <a:endParaRPr lang="zh-CN" altLang="en-US" sz="2646" b="1" dirty="0">
                <a:solidFill>
                  <a:srgbClr val="112F7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87713" y="1618171"/>
            <a:ext cx="1414088" cy="2023125"/>
            <a:chOff x="6487784" y="2454948"/>
            <a:chExt cx="1924051" cy="2752725"/>
          </a:xfrm>
        </p:grpSpPr>
        <p:sp>
          <p:nvSpPr>
            <p:cNvPr id="18" name="Freeform 11"/>
            <p:cNvSpPr/>
            <p:nvPr/>
          </p:nvSpPr>
          <p:spPr bwMode="auto">
            <a:xfrm>
              <a:off x="6925934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6487784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7533947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1" name="任意多边形 56"/>
            <p:cNvSpPr/>
            <p:nvPr/>
          </p:nvSpPr>
          <p:spPr bwMode="auto">
            <a:xfrm>
              <a:off x="6775122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6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4 w 1358900"/>
                <a:gd name="connsiteY30" fmla="*/ 173232 h 1355725"/>
                <a:gd name="connsiteX31" fmla="*/ 607730 w 1358900"/>
                <a:gd name="connsiteY31" fmla="*/ 3766 h 1355725"/>
                <a:gd name="connsiteX32" fmla="*/ 634154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6" y="248047"/>
                  </a:cubicBezTo>
                  <a:cubicBezTo>
                    <a:pt x="290279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6" y="1250950"/>
                    <a:pt x="1252538" y="994569"/>
                    <a:pt x="1252538" y="677863"/>
                  </a:cubicBezTo>
                  <a:cubicBezTo>
                    <a:pt x="1252538" y="519510"/>
                    <a:pt x="1188388" y="380008"/>
                    <a:pt x="1086501" y="274439"/>
                  </a:cubicBezTo>
                  <a:cubicBezTo>
                    <a:pt x="1082728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1" y="168870"/>
                    <a:pt x="856314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30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9" y="0"/>
                    <a:pt x="709648" y="0"/>
                    <a:pt x="720972" y="0"/>
                  </a:cubicBezTo>
                  <a:cubicBezTo>
                    <a:pt x="728522" y="3766"/>
                    <a:pt x="736071" y="3766"/>
                    <a:pt x="743620" y="3766"/>
                  </a:cubicBezTo>
                  <a:cubicBezTo>
                    <a:pt x="890835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6" y="323868"/>
                    <a:pt x="1358900" y="493333"/>
                    <a:pt x="1358900" y="677863"/>
                  </a:cubicBezTo>
                  <a:cubicBezTo>
                    <a:pt x="1358900" y="1054453"/>
                    <a:pt x="1053148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4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4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909686" y="4179818"/>
              <a:ext cx="1039394" cy="6796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46" b="1" dirty="0">
                  <a:solidFill>
                    <a:srgbClr val="112F7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03</a:t>
              </a:r>
              <a:endParaRPr lang="zh-CN" altLang="en-US" sz="2646" b="1" dirty="0">
                <a:solidFill>
                  <a:srgbClr val="112F7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770261" y="1618171"/>
            <a:ext cx="1414088" cy="2023125"/>
            <a:chOff x="9185299" y="2454948"/>
            <a:chExt cx="1924051" cy="2752725"/>
          </a:xfrm>
        </p:grpSpPr>
        <p:sp>
          <p:nvSpPr>
            <p:cNvPr id="24" name="Freeform 11"/>
            <p:cNvSpPr/>
            <p:nvPr/>
          </p:nvSpPr>
          <p:spPr bwMode="auto">
            <a:xfrm>
              <a:off x="9623449" y="2454948"/>
              <a:ext cx="1052513" cy="384175"/>
            </a:xfrm>
            <a:custGeom>
              <a:avLst/>
              <a:gdLst>
                <a:gd name="T0" fmla="*/ 88 w 663"/>
                <a:gd name="T1" fmla="*/ 242 h 242"/>
                <a:gd name="T2" fmla="*/ 575 w 663"/>
                <a:gd name="T3" fmla="*/ 242 h 242"/>
                <a:gd name="T4" fmla="*/ 663 w 663"/>
                <a:gd name="T5" fmla="*/ 0 h 242"/>
                <a:gd name="T6" fmla="*/ 0 w 663"/>
                <a:gd name="T7" fmla="*/ 0 h 242"/>
                <a:gd name="T8" fmla="*/ 88 w 663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3" h="242">
                  <a:moveTo>
                    <a:pt x="88" y="242"/>
                  </a:moveTo>
                  <a:lnTo>
                    <a:pt x="575" y="242"/>
                  </a:lnTo>
                  <a:lnTo>
                    <a:pt x="663" y="0"/>
                  </a:lnTo>
                  <a:lnTo>
                    <a:pt x="0" y="0"/>
                  </a:lnTo>
                  <a:lnTo>
                    <a:pt x="88" y="24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9185299" y="2454948"/>
              <a:ext cx="879475" cy="1525588"/>
            </a:xfrm>
            <a:custGeom>
              <a:avLst/>
              <a:gdLst>
                <a:gd name="T0" fmla="*/ 0 w 233"/>
                <a:gd name="T1" fmla="*/ 102 h 405"/>
                <a:gd name="T2" fmla="*/ 131 w 233"/>
                <a:gd name="T3" fmla="*/ 405 h 405"/>
                <a:gd name="T4" fmla="*/ 233 w 233"/>
                <a:gd name="T5" fmla="*/ 360 h 405"/>
                <a:gd name="T6" fmla="*/ 139 w 233"/>
                <a:gd name="T7" fmla="*/ 102 h 405"/>
                <a:gd name="T8" fmla="*/ 102 w 233"/>
                <a:gd name="T9" fmla="*/ 0 h 405"/>
                <a:gd name="T10" fmla="*/ 0 w 233"/>
                <a:gd name="T11" fmla="*/ 10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5">
                  <a:moveTo>
                    <a:pt x="0" y="102"/>
                  </a:moveTo>
                  <a:cubicBezTo>
                    <a:pt x="131" y="405"/>
                    <a:pt x="131" y="405"/>
                    <a:pt x="131" y="405"/>
                  </a:cubicBezTo>
                  <a:cubicBezTo>
                    <a:pt x="159" y="381"/>
                    <a:pt x="194" y="365"/>
                    <a:pt x="233" y="360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02" y="0"/>
                    <a:pt x="102" y="0"/>
                    <a:pt x="102" y="0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6" name="Freeform 13"/>
            <p:cNvSpPr/>
            <p:nvPr/>
          </p:nvSpPr>
          <p:spPr bwMode="auto">
            <a:xfrm>
              <a:off x="10231462" y="2454948"/>
              <a:ext cx="877888" cy="1520825"/>
            </a:xfrm>
            <a:custGeom>
              <a:avLst/>
              <a:gdLst>
                <a:gd name="T0" fmla="*/ 131 w 233"/>
                <a:gd name="T1" fmla="*/ 0 h 404"/>
                <a:gd name="T2" fmla="*/ 94 w 233"/>
                <a:gd name="T3" fmla="*/ 102 h 404"/>
                <a:gd name="T4" fmla="*/ 0 w 233"/>
                <a:gd name="T5" fmla="*/ 360 h 404"/>
                <a:gd name="T6" fmla="*/ 103 w 233"/>
                <a:gd name="T7" fmla="*/ 404 h 404"/>
                <a:gd name="T8" fmla="*/ 233 w 233"/>
                <a:gd name="T9" fmla="*/ 102 h 404"/>
                <a:gd name="T10" fmla="*/ 131 w 233"/>
                <a:gd name="T11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3" h="404">
                  <a:moveTo>
                    <a:pt x="131" y="0"/>
                  </a:moveTo>
                  <a:cubicBezTo>
                    <a:pt x="94" y="102"/>
                    <a:pt x="94" y="102"/>
                    <a:pt x="94" y="10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39" y="364"/>
                    <a:pt x="74" y="380"/>
                    <a:pt x="103" y="404"/>
                  </a:cubicBezTo>
                  <a:cubicBezTo>
                    <a:pt x="233" y="102"/>
                    <a:pt x="233" y="102"/>
                    <a:pt x="233" y="10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7" name="任意多边形 62"/>
            <p:cNvSpPr/>
            <p:nvPr/>
          </p:nvSpPr>
          <p:spPr bwMode="auto">
            <a:xfrm>
              <a:off x="9472637" y="3851948"/>
              <a:ext cx="1358900" cy="1355725"/>
            </a:xfrm>
            <a:custGeom>
              <a:avLst/>
              <a:gdLst>
                <a:gd name="connsiteX0" fmla="*/ 637447 w 1358900"/>
                <a:gd name="connsiteY0" fmla="*/ 104775 h 1355725"/>
                <a:gd name="connsiteX1" fmla="*/ 618579 w 1358900"/>
                <a:gd name="connsiteY1" fmla="*/ 108545 h 1355725"/>
                <a:gd name="connsiteX2" fmla="*/ 297825 w 1358900"/>
                <a:gd name="connsiteY2" fmla="*/ 248047 h 1355725"/>
                <a:gd name="connsiteX3" fmla="*/ 282731 w 1358900"/>
                <a:gd name="connsiteY3" fmla="*/ 263128 h 1355725"/>
                <a:gd name="connsiteX4" fmla="*/ 267637 w 1358900"/>
                <a:gd name="connsiteY4" fmla="*/ 278210 h 1355725"/>
                <a:gd name="connsiteX5" fmla="*/ 101600 w 1358900"/>
                <a:gd name="connsiteY5" fmla="*/ 677863 h 1355725"/>
                <a:gd name="connsiteX6" fmla="*/ 678956 w 1358900"/>
                <a:gd name="connsiteY6" fmla="*/ 1250950 h 1355725"/>
                <a:gd name="connsiteX7" fmla="*/ 1252538 w 1358900"/>
                <a:gd name="connsiteY7" fmla="*/ 677863 h 1355725"/>
                <a:gd name="connsiteX8" fmla="*/ 1086501 w 1358900"/>
                <a:gd name="connsiteY8" fmla="*/ 274439 h 1355725"/>
                <a:gd name="connsiteX9" fmla="*/ 1071407 w 1358900"/>
                <a:gd name="connsiteY9" fmla="*/ 259358 h 1355725"/>
                <a:gd name="connsiteX10" fmla="*/ 1056313 w 1358900"/>
                <a:gd name="connsiteY10" fmla="*/ 248047 h 1355725"/>
                <a:gd name="connsiteX11" fmla="*/ 731786 w 1358900"/>
                <a:gd name="connsiteY11" fmla="*/ 104775 h 1355725"/>
                <a:gd name="connsiteX12" fmla="*/ 712918 w 1358900"/>
                <a:gd name="connsiteY12" fmla="*/ 104775 h 1355725"/>
                <a:gd name="connsiteX13" fmla="*/ 690277 w 1358900"/>
                <a:gd name="connsiteY13" fmla="*/ 104775 h 1355725"/>
                <a:gd name="connsiteX14" fmla="*/ 678956 w 1358900"/>
                <a:gd name="connsiteY14" fmla="*/ 104775 h 1355725"/>
                <a:gd name="connsiteX15" fmla="*/ 660088 w 1358900"/>
                <a:gd name="connsiteY15" fmla="*/ 104775 h 1355725"/>
                <a:gd name="connsiteX16" fmla="*/ 637447 w 1358900"/>
                <a:gd name="connsiteY16" fmla="*/ 104775 h 1355725"/>
                <a:gd name="connsiteX17" fmla="*/ 656802 w 1358900"/>
                <a:gd name="connsiteY17" fmla="*/ 0 h 1355725"/>
                <a:gd name="connsiteX18" fmla="*/ 679450 w 1358900"/>
                <a:gd name="connsiteY18" fmla="*/ 0 h 1355725"/>
                <a:gd name="connsiteX19" fmla="*/ 694549 w 1358900"/>
                <a:gd name="connsiteY19" fmla="*/ 0 h 1355725"/>
                <a:gd name="connsiteX20" fmla="*/ 720972 w 1358900"/>
                <a:gd name="connsiteY20" fmla="*/ 0 h 1355725"/>
                <a:gd name="connsiteX21" fmla="*/ 743620 w 1358900"/>
                <a:gd name="connsiteY21" fmla="*/ 3766 h 1355725"/>
                <a:gd name="connsiteX22" fmla="*/ 1124867 w 1358900"/>
                <a:gd name="connsiteY22" fmla="*/ 169466 h 1355725"/>
                <a:gd name="connsiteX23" fmla="*/ 1143741 w 1358900"/>
                <a:gd name="connsiteY23" fmla="*/ 184529 h 1355725"/>
                <a:gd name="connsiteX24" fmla="*/ 1162615 w 1358900"/>
                <a:gd name="connsiteY24" fmla="*/ 203359 h 1355725"/>
                <a:gd name="connsiteX25" fmla="*/ 1358900 w 1358900"/>
                <a:gd name="connsiteY25" fmla="*/ 677863 h 1355725"/>
                <a:gd name="connsiteX26" fmla="*/ 679450 w 1358900"/>
                <a:gd name="connsiteY26" fmla="*/ 1355725 h 1355725"/>
                <a:gd name="connsiteX27" fmla="*/ 0 w 1358900"/>
                <a:gd name="connsiteY27" fmla="*/ 677863 h 1355725"/>
                <a:gd name="connsiteX28" fmla="*/ 192511 w 1358900"/>
                <a:gd name="connsiteY28" fmla="*/ 207125 h 1355725"/>
                <a:gd name="connsiteX29" fmla="*/ 207610 w 1358900"/>
                <a:gd name="connsiteY29" fmla="*/ 188295 h 1355725"/>
                <a:gd name="connsiteX30" fmla="*/ 226483 w 1358900"/>
                <a:gd name="connsiteY30" fmla="*/ 173232 h 1355725"/>
                <a:gd name="connsiteX31" fmla="*/ 607730 w 1358900"/>
                <a:gd name="connsiteY31" fmla="*/ 3766 h 1355725"/>
                <a:gd name="connsiteX32" fmla="*/ 634153 w 1358900"/>
                <a:gd name="connsiteY32" fmla="*/ 3766 h 1355725"/>
                <a:gd name="connsiteX33" fmla="*/ 656802 w 1358900"/>
                <a:gd name="connsiteY33" fmla="*/ 0 h 135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58900" h="1355725">
                  <a:moveTo>
                    <a:pt x="637447" y="104775"/>
                  </a:moveTo>
                  <a:cubicBezTo>
                    <a:pt x="633673" y="104775"/>
                    <a:pt x="626126" y="104775"/>
                    <a:pt x="618579" y="108545"/>
                  </a:cubicBezTo>
                  <a:cubicBezTo>
                    <a:pt x="494051" y="119856"/>
                    <a:pt x="384618" y="172641"/>
                    <a:pt x="297825" y="248047"/>
                  </a:cubicBezTo>
                  <a:cubicBezTo>
                    <a:pt x="290278" y="255588"/>
                    <a:pt x="286505" y="259358"/>
                    <a:pt x="282731" y="263128"/>
                  </a:cubicBezTo>
                  <a:cubicBezTo>
                    <a:pt x="275184" y="266899"/>
                    <a:pt x="271411" y="274439"/>
                    <a:pt x="267637" y="278210"/>
                  </a:cubicBezTo>
                  <a:cubicBezTo>
                    <a:pt x="165751" y="380008"/>
                    <a:pt x="101600" y="523280"/>
                    <a:pt x="101600" y="677863"/>
                  </a:cubicBezTo>
                  <a:cubicBezTo>
                    <a:pt x="101600" y="994569"/>
                    <a:pt x="361976" y="1250950"/>
                    <a:pt x="678956" y="1250950"/>
                  </a:cubicBezTo>
                  <a:cubicBezTo>
                    <a:pt x="995935" y="1250950"/>
                    <a:pt x="1252538" y="994569"/>
                    <a:pt x="1252538" y="677863"/>
                  </a:cubicBezTo>
                  <a:cubicBezTo>
                    <a:pt x="1252538" y="519510"/>
                    <a:pt x="1188387" y="380008"/>
                    <a:pt x="1086501" y="274439"/>
                  </a:cubicBezTo>
                  <a:cubicBezTo>
                    <a:pt x="1082727" y="270669"/>
                    <a:pt x="1078954" y="266899"/>
                    <a:pt x="1071407" y="259358"/>
                  </a:cubicBezTo>
                  <a:cubicBezTo>
                    <a:pt x="1067633" y="255588"/>
                    <a:pt x="1060086" y="251817"/>
                    <a:pt x="1056313" y="248047"/>
                  </a:cubicBezTo>
                  <a:cubicBezTo>
                    <a:pt x="969520" y="168870"/>
                    <a:pt x="856313" y="119856"/>
                    <a:pt x="731786" y="104775"/>
                  </a:cubicBezTo>
                  <a:cubicBezTo>
                    <a:pt x="728012" y="104775"/>
                    <a:pt x="720465" y="104775"/>
                    <a:pt x="712918" y="104775"/>
                  </a:cubicBezTo>
                  <a:cubicBezTo>
                    <a:pt x="705371" y="104775"/>
                    <a:pt x="697824" y="104775"/>
                    <a:pt x="690277" y="104775"/>
                  </a:cubicBezTo>
                  <a:cubicBezTo>
                    <a:pt x="686503" y="104775"/>
                    <a:pt x="682729" y="104775"/>
                    <a:pt x="678956" y="104775"/>
                  </a:cubicBezTo>
                  <a:cubicBezTo>
                    <a:pt x="671409" y="104775"/>
                    <a:pt x="667635" y="104775"/>
                    <a:pt x="660088" y="104775"/>
                  </a:cubicBezTo>
                  <a:cubicBezTo>
                    <a:pt x="652541" y="104775"/>
                    <a:pt x="644994" y="104775"/>
                    <a:pt x="637447" y="104775"/>
                  </a:cubicBezTo>
                  <a:close/>
                  <a:moveTo>
                    <a:pt x="656802" y="0"/>
                  </a:moveTo>
                  <a:cubicBezTo>
                    <a:pt x="664351" y="0"/>
                    <a:pt x="671901" y="0"/>
                    <a:pt x="679450" y="0"/>
                  </a:cubicBezTo>
                  <a:cubicBezTo>
                    <a:pt x="683225" y="0"/>
                    <a:pt x="690774" y="0"/>
                    <a:pt x="694549" y="0"/>
                  </a:cubicBezTo>
                  <a:cubicBezTo>
                    <a:pt x="702098" y="0"/>
                    <a:pt x="709648" y="0"/>
                    <a:pt x="720972" y="0"/>
                  </a:cubicBezTo>
                  <a:cubicBezTo>
                    <a:pt x="728521" y="3766"/>
                    <a:pt x="736071" y="3766"/>
                    <a:pt x="743620" y="3766"/>
                  </a:cubicBezTo>
                  <a:cubicBezTo>
                    <a:pt x="890834" y="15064"/>
                    <a:pt x="1022950" y="75318"/>
                    <a:pt x="1124867" y="169466"/>
                  </a:cubicBezTo>
                  <a:cubicBezTo>
                    <a:pt x="1132417" y="173232"/>
                    <a:pt x="1139966" y="180763"/>
                    <a:pt x="1143741" y="184529"/>
                  </a:cubicBezTo>
                  <a:cubicBezTo>
                    <a:pt x="1151290" y="192061"/>
                    <a:pt x="1155065" y="195827"/>
                    <a:pt x="1162615" y="203359"/>
                  </a:cubicBezTo>
                  <a:cubicBezTo>
                    <a:pt x="1283405" y="323868"/>
                    <a:pt x="1358900" y="493333"/>
                    <a:pt x="1358900" y="677863"/>
                  </a:cubicBezTo>
                  <a:cubicBezTo>
                    <a:pt x="1358900" y="1054453"/>
                    <a:pt x="1053147" y="1355725"/>
                    <a:pt x="679450" y="1355725"/>
                  </a:cubicBezTo>
                  <a:cubicBezTo>
                    <a:pt x="301978" y="1355725"/>
                    <a:pt x="0" y="1054453"/>
                    <a:pt x="0" y="677863"/>
                  </a:cubicBezTo>
                  <a:cubicBezTo>
                    <a:pt x="0" y="493333"/>
                    <a:pt x="71720" y="327634"/>
                    <a:pt x="192511" y="207125"/>
                  </a:cubicBezTo>
                  <a:cubicBezTo>
                    <a:pt x="196286" y="199593"/>
                    <a:pt x="203835" y="195827"/>
                    <a:pt x="207610" y="188295"/>
                  </a:cubicBezTo>
                  <a:cubicBezTo>
                    <a:pt x="215159" y="180763"/>
                    <a:pt x="222709" y="176998"/>
                    <a:pt x="226483" y="173232"/>
                  </a:cubicBezTo>
                  <a:cubicBezTo>
                    <a:pt x="332176" y="79084"/>
                    <a:pt x="464291" y="18830"/>
                    <a:pt x="607730" y="3766"/>
                  </a:cubicBezTo>
                  <a:cubicBezTo>
                    <a:pt x="615280" y="3766"/>
                    <a:pt x="622829" y="3766"/>
                    <a:pt x="634153" y="3766"/>
                  </a:cubicBezTo>
                  <a:cubicBezTo>
                    <a:pt x="641703" y="0"/>
                    <a:pt x="649252" y="0"/>
                    <a:pt x="656802" y="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975">
                <a:solidFill>
                  <a:prstClr val="white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638373" y="4179818"/>
              <a:ext cx="1039394" cy="6796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646" b="1" dirty="0">
                  <a:solidFill>
                    <a:srgbClr val="112F70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04</a:t>
              </a:r>
              <a:endParaRPr lang="zh-CN" altLang="en-US" sz="2646" b="1" dirty="0">
                <a:solidFill>
                  <a:srgbClr val="112F70"/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730818" y="3883435"/>
            <a:ext cx="1643399" cy="808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975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单击此处输入标题</a:t>
            </a:r>
            <a:endParaRPr lang="en-US" altLang="zh-CN" sz="975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58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708545" y="3883435"/>
            <a:ext cx="1643399" cy="808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975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单击此处输入标题</a:t>
            </a:r>
            <a:endParaRPr lang="en-US" altLang="zh-CN" sz="975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58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86519" y="3888605"/>
            <a:ext cx="1643399" cy="808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975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单击此处输入标题</a:t>
            </a:r>
            <a:endParaRPr lang="en-US" altLang="zh-CN" sz="975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58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64246" y="3888605"/>
            <a:ext cx="1643399" cy="808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975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单击此处输入标题</a:t>
            </a:r>
            <a:endParaRPr lang="en-US" altLang="zh-CN" sz="975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09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58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73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00"/>
                            </p:stCondLst>
                            <p:childTnLst>
                              <p:par>
                                <p:cTn id="2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00"/>
                            </p:stCondLst>
                            <p:childTnLst>
                              <p:par>
                                <p:cTn id="3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900"/>
                            </p:stCondLst>
                            <p:childTnLst>
                              <p:par>
                                <p:cTn id="4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 animBg="1"/>
      <p:bldP spid="29" grpId="0"/>
      <p:bldP spid="30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5" name="组合 4"/>
          <p:cNvGrpSpPr/>
          <p:nvPr/>
        </p:nvGrpSpPr>
        <p:grpSpPr>
          <a:xfrm>
            <a:off x="858885" y="2016951"/>
            <a:ext cx="1266954" cy="1287251"/>
            <a:chOff x="1142104" y="2744325"/>
            <a:chExt cx="1723855" cy="1751472"/>
          </a:xfrm>
        </p:grpSpPr>
        <p:sp>
          <p:nvSpPr>
            <p:cNvPr id="6" name="任意多边形 17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1124776" y="2976372"/>
              <a:ext cx="1751472" cy="1287378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chemeClr val="tx1"/>
                </a:solidFill>
              </a:endParaRPr>
            </a:p>
          </p:txBody>
        </p:sp>
        <p:sp>
          <p:nvSpPr>
            <p:cNvPr id="7" name="五边形 18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1142104" y="2788645"/>
              <a:ext cx="1723855" cy="1327216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8" name="Freeform 48"/>
            <p:cNvSpPr>
              <a:spLocks noEditPoints="1"/>
            </p:cNvSpPr>
            <p:nvPr/>
          </p:nvSpPr>
          <p:spPr bwMode="auto">
            <a:xfrm>
              <a:off x="1538827" y="3107497"/>
              <a:ext cx="564680" cy="540511"/>
            </a:xfrm>
            <a:custGeom>
              <a:avLst/>
              <a:gdLst>
                <a:gd name="T0" fmla="*/ 419 w 628"/>
                <a:gd name="T1" fmla="*/ 232 h 600"/>
                <a:gd name="T2" fmla="*/ 411 w 628"/>
                <a:gd name="T3" fmla="*/ 249 h 600"/>
                <a:gd name="T4" fmla="*/ 408 w 628"/>
                <a:gd name="T5" fmla="*/ 261 h 600"/>
                <a:gd name="T6" fmla="*/ 409 w 628"/>
                <a:gd name="T7" fmla="*/ 283 h 600"/>
                <a:gd name="T8" fmla="*/ 417 w 628"/>
                <a:gd name="T9" fmla="*/ 304 h 600"/>
                <a:gd name="T10" fmla="*/ 424 w 628"/>
                <a:gd name="T11" fmla="*/ 315 h 600"/>
                <a:gd name="T12" fmla="*/ 441 w 628"/>
                <a:gd name="T13" fmla="*/ 330 h 600"/>
                <a:gd name="T14" fmla="*/ 453 w 628"/>
                <a:gd name="T15" fmla="*/ 335 h 600"/>
                <a:gd name="T16" fmla="*/ 478 w 628"/>
                <a:gd name="T17" fmla="*/ 200 h 600"/>
                <a:gd name="T18" fmla="*/ 449 w 628"/>
                <a:gd name="T19" fmla="*/ 206 h 600"/>
                <a:gd name="T20" fmla="*/ 433 w 628"/>
                <a:gd name="T21" fmla="*/ 216 h 600"/>
                <a:gd name="T22" fmla="*/ 425 w 628"/>
                <a:gd name="T23" fmla="*/ 224 h 600"/>
                <a:gd name="T24" fmla="*/ 384 w 628"/>
                <a:gd name="T25" fmla="*/ 70 h 600"/>
                <a:gd name="T26" fmla="*/ 314 w 628"/>
                <a:gd name="T27" fmla="*/ 140 h 600"/>
                <a:gd name="T28" fmla="*/ 379 w 628"/>
                <a:gd name="T29" fmla="*/ 283 h 600"/>
                <a:gd name="T30" fmla="*/ 379 w 628"/>
                <a:gd name="T31" fmla="*/ 254 h 600"/>
                <a:gd name="T32" fmla="*/ 359 w 628"/>
                <a:gd name="T33" fmla="*/ 154 h 600"/>
                <a:gd name="T34" fmla="*/ 250 w 628"/>
                <a:gd name="T35" fmla="*/ 270 h 600"/>
                <a:gd name="T36" fmla="*/ 314 w 628"/>
                <a:gd name="T37" fmla="*/ 396 h 600"/>
                <a:gd name="T38" fmla="*/ 282 w 628"/>
                <a:gd name="T39" fmla="*/ 400 h 600"/>
                <a:gd name="T40" fmla="*/ 267 w 628"/>
                <a:gd name="T41" fmla="*/ 382 h 600"/>
                <a:gd name="T42" fmla="*/ 257 w 628"/>
                <a:gd name="T43" fmla="*/ 374 h 600"/>
                <a:gd name="T44" fmla="*/ 214 w 628"/>
                <a:gd name="T45" fmla="*/ 356 h 600"/>
                <a:gd name="T46" fmla="*/ 195 w 628"/>
                <a:gd name="T47" fmla="*/ 354 h 600"/>
                <a:gd name="T48" fmla="*/ 0 w 628"/>
                <a:gd name="T49" fmla="*/ 600 h 600"/>
                <a:gd name="T50" fmla="*/ 83 w 628"/>
                <a:gd name="T51" fmla="*/ 454 h 600"/>
                <a:gd name="T52" fmla="*/ 216 w 628"/>
                <a:gd name="T53" fmla="*/ 454 h 600"/>
                <a:gd name="T54" fmla="*/ 301 w 628"/>
                <a:gd name="T55" fmla="*/ 600 h 600"/>
                <a:gd name="T56" fmla="*/ 282 w 628"/>
                <a:gd name="T57" fmla="*/ 400 h 600"/>
                <a:gd name="T58" fmla="*/ 433 w 628"/>
                <a:gd name="T59" fmla="*/ 354 h 600"/>
                <a:gd name="T60" fmla="*/ 413 w 628"/>
                <a:gd name="T61" fmla="*/ 356 h 600"/>
                <a:gd name="T62" fmla="*/ 361 w 628"/>
                <a:gd name="T63" fmla="*/ 382 h 600"/>
                <a:gd name="T64" fmla="*/ 353 w 628"/>
                <a:gd name="T65" fmla="*/ 391 h 600"/>
                <a:gd name="T66" fmla="*/ 389 w 628"/>
                <a:gd name="T67" fmla="*/ 600 h 600"/>
                <a:gd name="T68" fmla="*/ 410 w 628"/>
                <a:gd name="T69" fmla="*/ 600 h 600"/>
                <a:gd name="T70" fmla="*/ 564 w 628"/>
                <a:gd name="T71" fmla="*/ 454 h 600"/>
                <a:gd name="T72" fmla="*/ 628 w 628"/>
                <a:gd name="T73" fmla="*/ 460 h 600"/>
                <a:gd name="T74" fmla="*/ 151 w 628"/>
                <a:gd name="T75" fmla="*/ 340 h 600"/>
                <a:gd name="T76" fmla="*/ 186 w 628"/>
                <a:gd name="T77" fmla="*/ 330 h 600"/>
                <a:gd name="T78" fmla="*/ 196 w 628"/>
                <a:gd name="T79" fmla="*/ 323 h 600"/>
                <a:gd name="T80" fmla="*/ 216 w 628"/>
                <a:gd name="T81" fmla="*/ 295 h 600"/>
                <a:gd name="T82" fmla="*/ 219 w 628"/>
                <a:gd name="T83" fmla="*/ 281 h 600"/>
                <a:gd name="T84" fmla="*/ 219 w 628"/>
                <a:gd name="T85" fmla="*/ 258 h 600"/>
                <a:gd name="T86" fmla="*/ 214 w 628"/>
                <a:gd name="T87" fmla="*/ 241 h 600"/>
                <a:gd name="T88" fmla="*/ 208 w 628"/>
                <a:gd name="T89" fmla="*/ 231 h 600"/>
                <a:gd name="T90" fmla="*/ 195 w 628"/>
                <a:gd name="T91" fmla="*/ 217 h 600"/>
                <a:gd name="T92" fmla="*/ 186 w 628"/>
                <a:gd name="T93" fmla="*/ 210 h 600"/>
                <a:gd name="T94" fmla="*/ 151 w 628"/>
                <a:gd name="T95" fmla="*/ 2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28" h="600">
                  <a:moveTo>
                    <a:pt x="425" y="224"/>
                  </a:moveTo>
                  <a:cubicBezTo>
                    <a:pt x="423" y="226"/>
                    <a:pt x="421" y="229"/>
                    <a:pt x="420" y="231"/>
                  </a:cubicBezTo>
                  <a:cubicBezTo>
                    <a:pt x="419" y="231"/>
                    <a:pt x="419" y="232"/>
                    <a:pt x="419" y="232"/>
                  </a:cubicBezTo>
                  <a:cubicBezTo>
                    <a:pt x="418" y="234"/>
                    <a:pt x="416" y="236"/>
                    <a:pt x="415" y="239"/>
                  </a:cubicBezTo>
                  <a:cubicBezTo>
                    <a:pt x="415" y="240"/>
                    <a:pt x="414" y="240"/>
                    <a:pt x="414" y="241"/>
                  </a:cubicBezTo>
                  <a:cubicBezTo>
                    <a:pt x="413" y="244"/>
                    <a:pt x="412" y="246"/>
                    <a:pt x="411" y="249"/>
                  </a:cubicBezTo>
                  <a:cubicBezTo>
                    <a:pt x="411" y="249"/>
                    <a:pt x="411" y="250"/>
                    <a:pt x="411" y="250"/>
                  </a:cubicBezTo>
                  <a:cubicBezTo>
                    <a:pt x="410" y="253"/>
                    <a:pt x="409" y="255"/>
                    <a:pt x="409" y="258"/>
                  </a:cubicBezTo>
                  <a:cubicBezTo>
                    <a:pt x="409" y="259"/>
                    <a:pt x="409" y="260"/>
                    <a:pt x="408" y="261"/>
                  </a:cubicBezTo>
                  <a:cubicBezTo>
                    <a:pt x="408" y="264"/>
                    <a:pt x="408" y="267"/>
                    <a:pt x="408" y="270"/>
                  </a:cubicBezTo>
                  <a:cubicBezTo>
                    <a:pt x="408" y="274"/>
                    <a:pt x="408" y="278"/>
                    <a:pt x="409" y="281"/>
                  </a:cubicBezTo>
                  <a:cubicBezTo>
                    <a:pt x="409" y="282"/>
                    <a:pt x="409" y="283"/>
                    <a:pt x="409" y="283"/>
                  </a:cubicBezTo>
                  <a:cubicBezTo>
                    <a:pt x="410" y="287"/>
                    <a:pt x="411" y="290"/>
                    <a:pt x="412" y="293"/>
                  </a:cubicBezTo>
                  <a:cubicBezTo>
                    <a:pt x="412" y="294"/>
                    <a:pt x="412" y="294"/>
                    <a:pt x="412" y="295"/>
                  </a:cubicBezTo>
                  <a:cubicBezTo>
                    <a:pt x="414" y="298"/>
                    <a:pt x="415" y="301"/>
                    <a:pt x="417" y="304"/>
                  </a:cubicBezTo>
                  <a:cubicBezTo>
                    <a:pt x="417" y="305"/>
                    <a:pt x="417" y="305"/>
                    <a:pt x="418" y="306"/>
                  </a:cubicBezTo>
                  <a:cubicBezTo>
                    <a:pt x="420" y="309"/>
                    <a:pt x="422" y="312"/>
                    <a:pt x="424" y="315"/>
                  </a:cubicBezTo>
                  <a:cubicBezTo>
                    <a:pt x="424" y="315"/>
                    <a:pt x="424" y="315"/>
                    <a:pt x="424" y="315"/>
                  </a:cubicBezTo>
                  <a:cubicBezTo>
                    <a:pt x="427" y="318"/>
                    <a:pt x="429" y="320"/>
                    <a:pt x="432" y="323"/>
                  </a:cubicBezTo>
                  <a:cubicBezTo>
                    <a:pt x="432" y="323"/>
                    <a:pt x="432" y="323"/>
                    <a:pt x="432" y="323"/>
                  </a:cubicBezTo>
                  <a:cubicBezTo>
                    <a:pt x="435" y="326"/>
                    <a:pt x="438" y="328"/>
                    <a:pt x="441" y="330"/>
                  </a:cubicBezTo>
                  <a:cubicBezTo>
                    <a:pt x="442" y="330"/>
                    <a:pt x="442" y="330"/>
                    <a:pt x="442" y="330"/>
                  </a:cubicBezTo>
                  <a:cubicBezTo>
                    <a:pt x="446" y="332"/>
                    <a:pt x="449" y="334"/>
                    <a:pt x="452" y="335"/>
                  </a:cubicBezTo>
                  <a:cubicBezTo>
                    <a:pt x="453" y="335"/>
                    <a:pt x="453" y="335"/>
                    <a:pt x="453" y="335"/>
                  </a:cubicBezTo>
                  <a:cubicBezTo>
                    <a:pt x="461" y="338"/>
                    <a:pt x="469" y="340"/>
                    <a:pt x="478" y="340"/>
                  </a:cubicBezTo>
                  <a:cubicBezTo>
                    <a:pt x="516" y="340"/>
                    <a:pt x="547" y="309"/>
                    <a:pt x="547" y="270"/>
                  </a:cubicBezTo>
                  <a:cubicBezTo>
                    <a:pt x="547" y="231"/>
                    <a:pt x="516" y="200"/>
                    <a:pt x="478" y="200"/>
                  </a:cubicBezTo>
                  <a:cubicBezTo>
                    <a:pt x="468" y="200"/>
                    <a:pt x="458" y="202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49" y="206"/>
                    <a:pt x="449" y="206"/>
                    <a:pt x="449" y="206"/>
                  </a:cubicBezTo>
                  <a:cubicBezTo>
                    <a:pt x="446" y="208"/>
                    <a:pt x="444" y="209"/>
                    <a:pt x="442" y="210"/>
                  </a:cubicBezTo>
                  <a:cubicBezTo>
                    <a:pt x="441" y="210"/>
                    <a:pt x="441" y="211"/>
                    <a:pt x="440" y="211"/>
                  </a:cubicBezTo>
                  <a:cubicBezTo>
                    <a:pt x="438" y="213"/>
                    <a:pt x="435" y="215"/>
                    <a:pt x="433" y="216"/>
                  </a:cubicBezTo>
                  <a:cubicBezTo>
                    <a:pt x="433" y="217"/>
                    <a:pt x="432" y="217"/>
                    <a:pt x="432" y="217"/>
                  </a:cubicBezTo>
                  <a:cubicBezTo>
                    <a:pt x="430" y="219"/>
                    <a:pt x="428" y="221"/>
                    <a:pt x="426" y="223"/>
                  </a:cubicBezTo>
                  <a:cubicBezTo>
                    <a:pt x="426" y="223"/>
                    <a:pt x="425" y="224"/>
                    <a:pt x="425" y="224"/>
                  </a:cubicBezTo>
                  <a:close/>
                  <a:moveTo>
                    <a:pt x="314" y="140"/>
                  </a:moveTo>
                  <a:lnTo>
                    <a:pt x="314" y="140"/>
                  </a:lnTo>
                  <a:cubicBezTo>
                    <a:pt x="353" y="140"/>
                    <a:pt x="384" y="108"/>
                    <a:pt x="384" y="70"/>
                  </a:cubicBezTo>
                  <a:cubicBezTo>
                    <a:pt x="384" y="31"/>
                    <a:pt x="353" y="0"/>
                    <a:pt x="314" y="0"/>
                  </a:cubicBezTo>
                  <a:cubicBezTo>
                    <a:pt x="275" y="0"/>
                    <a:pt x="244" y="31"/>
                    <a:pt x="244" y="70"/>
                  </a:cubicBezTo>
                  <a:cubicBezTo>
                    <a:pt x="244" y="108"/>
                    <a:pt x="275" y="140"/>
                    <a:pt x="314" y="140"/>
                  </a:cubicBezTo>
                  <a:close/>
                  <a:moveTo>
                    <a:pt x="379" y="336"/>
                  </a:moveTo>
                  <a:lnTo>
                    <a:pt x="379" y="336"/>
                  </a:lnTo>
                  <a:lnTo>
                    <a:pt x="379" y="283"/>
                  </a:lnTo>
                  <a:cubicBezTo>
                    <a:pt x="379" y="279"/>
                    <a:pt x="378" y="274"/>
                    <a:pt x="378" y="270"/>
                  </a:cubicBezTo>
                  <a:cubicBezTo>
                    <a:pt x="378" y="266"/>
                    <a:pt x="379" y="262"/>
                    <a:pt x="379" y="257"/>
                  </a:cubicBezTo>
                  <a:lnTo>
                    <a:pt x="379" y="254"/>
                  </a:lnTo>
                  <a:lnTo>
                    <a:pt x="380" y="254"/>
                  </a:lnTo>
                  <a:cubicBezTo>
                    <a:pt x="385" y="223"/>
                    <a:pt x="404" y="197"/>
                    <a:pt x="431" y="183"/>
                  </a:cubicBezTo>
                  <a:cubicBezTo>
                    <a:pt x="412" y="165"/>
                    <a:pt x="387" y="154"/>
                    <a:pt x="359" y="154"/>
                  </a:cubicBezTo>
                  <a:lnTo>
                    <a:pt x="269" y="154"/>
                  </a:lnTo>
                  <a:cubicBezTo>
                    <a:pt x="241" y="154"/>
                    <a:pt x="216" y="165"/>
                    <a:pt x="197" y="183"/>
                  </a:cubicBezTo>
                  <a:cubicBezTo>
                    <a:pt x="228" y="199"/>
                    <a:pt x="250" y="232"/>
                    <a:pt x="250" y="270"/>
                  </a:cubicBezTo>
                  <a:cubicBezTo>
                    <a:pt x="250" y="278"/>
                    <a:pt x="249" y="285"/>
                    <a:pt x="247" y="293"/>
                  </a:cubicBezTo>
                  <a:lnTo>
                    <a:pt x="247" y="335"/>
                  </a:lnTo>
                  <a:cubicBezTo>
                    <a:pt x="276" y="347"/>
                    <a:pt x="299" y="369"/>
                    <a:pt x="314" y="396"/>
                  </a:cubicBezTo>
                  <a:cubicBezTo>
                    <a:pt x="328" y="369"/>
                    <a:pt x="352" y="348"/>
                    <a:pt x="379" y="336"/>
                  </a:cubicBezTo>
                  <a:close/>
                  <a:moveTo>
                    <a:pt x="282" y="400"/>
                  </a:moveTo>
                  <a:lnTo>
                    <a:pt x="282" y="400"/>
                  </a:lnTo>
                  <a:cubicBezTo>
                    <a:pt x="280" y="397"/>
                    <a:pt x="278" y="394"/>
                    <a:pt x="275" y="391"/>
                  </a:cubicBezTo>
                  <a:cubicBezTo>
                    <a:pt x="275" y="390"/>
                    <a:pt x="274" y="390"/>
                    <a:pt x="274" y="390"/>
                  </a:cubicBezTo>
                  <a:cubicBezTo>
                    <a:pt x="272" y="387"/>
                    <a:pt x="270" y="385"/>
                    <a:pt x="267" y="382"/>
                  </a:cubicBezTo>
                  <a:cubicBezTo>
                    <a:pt x="267" y="382"/>
                    <a:pt x="266" y="382"/>
                    <a:pt x="266" y="381"/>
                  </a:cubicBezTo>
                  <a:cubicBezTo>
                    <a:pt x="263" y="379"/>
                    <a:pt x="261" y="377"/>
                    <a:pt x="258" y="375"/>
                  </a:cubicBezTo>
                  <a:cubicBezTo>
                    <a:pt x="257" y="374"/>
                    <a:pt x="257" y="374"/>
                    <a:pt x="257" y="374"/>
                  </a:cubicBezTo>
                  <a:cubicBezTo>
                    <a:pt x="247" y="367"/>
                    <a:pt x="237" y="362"/>
                    <a:pt x="225" y="359"/>
                  </a:cubicBezTo>
                  <a:cubicBezTo>
                    <a:pt x="223" y="358"/>
                    <a:pt x="220" y="357"/>
                    <a:pt x="218" y="357"/>
                  </a:cubicBezTo>
                  <a:cubicBezTo>
                    <a:pt x="217" y="356"/>
                    <a:pt x="215" y="356"/>
                    <a:pt x="214" y="356"/>
                  </a:cubicBezTo>
                  <a:cubicBezTo>
                    <a:pt x="212" y="356"/>
                    <a:pt x="210" y="355"/>
                    <a:pt x="208" y="355"/>
                  </a:cubicBezTo>
                  <a:cubicBezTo>
                    <a:pt x="207" y="355"/>
                    <a:pt x="206" y="355"/>
                    <a:pt x="205" y="355"/>
                  </a:cubicBezTo>
                  <a:cubicBezTo>
                    <a:pt x="202" y="354"/>
                    <a:pt x="199" y="354"/>
                    <a:pt x="195" y="354"/>
                  </a:cubicBezTo>
                  <a:lnTo>
                    <a:pt x="105" y="354"/>
                  </a:lnTo>
                  <a:cubicBezTo>
                    <a:pt x="47" y="354"/>
                    <a:pt x="0" y="401"/>
                    <a:pt x="0" y="460"/>
                  </a:cubicBezTo>
                  <a:lnTo>
                    <a:pt x="0" y="600"/>
                  </a:lnTo>
                  <a:lnTo>
                    <a:pt x="62" y="600"/>
                  </a:lnTo>
                  <a:lnTo>
                    <a:pt x="62" y="454"/>
                  </a:lnTo>
                  <a:lnTo>
                    <a:pt x="83" y="454"/>
                  </a:lnTo>
                  <a:lnTo>
                    <a:pt x="83" y="600"/>
                  </a:lnTo>
                  <a:lnTo>
                    <a:pt x="216" y="600"/>
                  </a:lnTo>
                  <a:lnTo>
                    <a:pt x="216" y="454"/>
                  </a:lnTo>
                  <a:lnTo>
                    <a:pt x="237" y="454"/>
                  </a:lnTo>
                  <a:lnTo>
                    <a:pt x="237" y="600"/>
                  </a:lnTo>
                  <a:lnTo>
                    <a:pt x="301" y="600"/>
                  </a:lnTo>
                  <a:lnTo>
                    <a:pt x="301" y="460"/>
                  </a:lnTo>
                  <a:cubicBezTo>
                    <a:pt x="301" y="437"/>
                    <a:pt x="294" y="417"/>
                    <a:pt x="282" y="400"/>
                  </a:cubicBezTo>
                  <a:cubicBezTo>
                    <a:pt x="282" y="400"/>
                    <a:pt x="282" y="400"/>
                    <a:pt x="282" y="400"/>
                  </a:cubicBezTo>
                  <a:close/>
                  <a:moveTo>
                    <a:pt x="523" y="354"/>
                  </a:moveTo>
                  <a:lnTo>
                    <a:pt x="523" y="354"/>
                  </a:lnTo>
                  <a:lnTo>
                    <a:pt x="433" y="354"/>
                  </a:lnTo>
                  <a:cubicBezTo>
                    <a:pt x="429" y="354"/>
                    <a:pt x="426" y="354"/>
                    <a:pt x="423" y="355"/>
                  </a:cubicBezTo>
                  <a:cubicBezTo>
                    <a:pt x="422" y="355"/>
                    <a:pt x="421" y="355"/>
                    <a:pt x="420" y="355"/>
                  </a:cubicBezTo>
                  <a:cubicBezTo>
                    <a:pt x="418" y="355"/>
                    <a:pt x="415" y="356"/>
                    <a:pt x="413" y="356"/>
                  </a:cubicBezTo>
                  <a:cubicBezTo>
                    <a:pt x="412" y="356"/>
                    <a:pt x="411" y="356"/>
                    <a:pt x="410" y="357"/>
                  </a:cubicBezTo>
                  <a:cubicBezTo>
                    <a:pt x="408" y="357"/>
                    <a:pt x="405" y="358"/>
                    <a:pt x="403" y="358"/>
                  </a:cubicBezTo>
                  <a:cubicBezTo>
                    <a:pt x="387" y="363"/>
                    <a:pt x="373" y="371"/>
                    <a:pt x="361" y="382"/>
                  </a:cubicBezTo>
                  <a:cubicBezTo>
                    <a:pt x="361" y="382"/>
                    <a:pt x="361" y="382"/>
                    <a:pt x="361" y="383"/>
                  </a:cubicBezTo>
                  <a:cubicBezTo>
                    <a:pt x="358" y="385"/>
                    <a:pt x="356" y="388"/>
                    <a:pt x="353" y="390"/>
                  </a:cubicBezTo>
                  <a:cubicBezTo>
                    <a:pt x="353" y="390"/>
                    <a:pt x="353" y="391"/>
                    <a:pt x="353" y="391"/>
                  </a:cubicBezTo>
                  <a:cubicBezTo>
                    <a:pt x="337" y="409"/>
                    <a:pt x="327" y="433"/>
                    <a:pt x="327" y="460"/>
                  </a:cubicBezTo>
                  <a:lnTo>
                    <a:pt x="327" y="600"/>
                  </a:lnTo>
                  <a:lnTo>
                    <a:pt x="389" y="600"/>
                  </a:lnTo>
                  <a:lnTo>
                    <a:pt x="389" y="454"/>
                  </a:lnTo>
                  <a:lnTo>
                    <a:pt x="410" y="454"/>
                  </a:lnTo>
                  <a:lnTo>
                    <a:pt x="410" y="600"/>
                  </a:lnTo>
                  <a:lnTo>
                    <a:pt x="543" y="600"/>
                  </a:lnTo>
                  <a:lnTo>
                    <a:pt x="543" y="454"/>
                  </a:lnTo>
                  <a:lnTo>
                    <a:pt x="564" y="454"/>
                  </a:lnTo>
                  <a:lnTo>
                    <a:pt x="564" y="600"/>
                  </a:lnTo>
                  <a:lnTo>
                    <a:pt x="628" y="600"/>
                  </a:lnTo>
                  <a:lnTo>
                    <a:pt x="628" y="460"/>
                  </a:lnTo>
                  <a:cubicBezTo>
                    <a:pt x="628" y="401"/>
                    <a:pt x="581" y="354"/>
                    <a:pt x="523" y="354"/>
                  </a:cubicBezTo>
                  <a:close/>
                  <a:moveTo>
                    <a:pt x="151" y="340"/>
                  </a:moveTo>
                  <a:lnTo>
                    <a:pt x="151" y="340"/>
                  </a:lnTo>
                  <a:cubicBezTo>
                    <a:pt x="159" y="340"/>
                    <a:pt x="167" y="338"/>
                    <a:pt x="175" y="335"/>
                  </a:cubicBezTo>
                  <a:cubicBezTo>
                    <a:pt x="175" y="335"/>
                    <a:pt x="175" y="335"/>
                    <a:pt x="176" y="335"/>
                  </a:cubicBezTo>
                  <a:cubicBezTo>
                    <a:pt x="179" y="334"/>
                    <a:pt x="183" y="332"/>
                    <a:pt x="186" y="330"/>
                  </a:cubicBezTo>
                  <a:cubicBezTo>
                    <a:pt x="186" y="330"/>
                    <a:pt x="186" y="330"/>
                    <a:pt x="186" y="330"/>
                  </a:cubicBezTo>
                  <a:cubicBezTo>
                    <a:pt x="190" y="328"/>
                    <a:pt x="193" y="326"/>
                    <a:pt x="196" y="323"/>
                  </a:cubicBezTo>
                  <a:cubicBezTo>
                    <a:pt x="196" y="323"/>
                    <a:pt x="196" y="323"/>
                    <a:pt x="196" y="323"/>
                  </a:cubicBezTo>
                  <a:cubicBezTo>
                    <a:pt x="202" y="318"/>
                    <a:pt x="206" y="312"/>
                    <a:pt x="210" y="306"/>
                  </a:cubicBezTo>
                  <a:cubicBezTo>
                    <a:pt x="211" y="305"/>
                    <a:pt x="211" y="305"/>
                    <a:pt x="211" y="304"/>
                  </a:cubicBezTo>
                  <a:cubicBezTo>
                    <a:pt x="213" y="301"/>
                    <a:pt x="214" y="298"/>
                    <a:pt x="216" y="295"/>
                  </a:cubicBezTo>
                  <a:cubicBezTo>
                    <a:pt x="216" y="294"/>
                    <a:pt x="216" y="294"/>
                    <a:pt x="216" y="293"/>
                  </a:cubicBezTo>
                  <a:cubicBezTo>
                    <a:pt x="217" y="290"/>
                    <a:pt x="218" y="287"/>
                    <a:pt x="219" y="283"/>
                  </a:cubicBezTo>
                  <a:cubicBezTo>
                    <a:pt x="219" y="282"/>
                    <a:pt x="219" y="282"/>
                    <a:pt x="219" y="281"/>
                  </a:cubicBezTo>
                  <a:cubicBezTo>
                    <a:pt x="220" y="278"/>
                    <a:pt x="220" y="274"/>
                    <a:pt x="220" y="270"/>
                  </a:cubicBezTo>
                  <a:cubicBezTo>
                    <a:pt x="220" y="267"/>
                    <a:pt x="220" y="264"/>
                    <a:pt x="220" y="261"/>
                  </a:cubicBezTo>
                  <a:cubicBezTo>
                    <a:pt x="219" y="260"/>
                    <a:pt x="219" y="259"/>
                    <a:pt x="219" y="258"/>
                  </a:cubicBezTo>
                  <a:cubicBezTo>
                    <a:pt x="219" y="255"/>
                    <a:pt x="218" y="252"/>
                    <a:pt x="217" y="250"/>
                  </a:cubicBezTo>
                  <a:cubicBezTo>
                    <a:pt x="217" y="249"/>
                    <a:pt x="217" y="249"/>
                    <a:pt x="217" y="249"/>
                  </a:cubicBezTo>
                  <a:cubicBezTo>
                    <a:pt x="216" y="246"/>
                    <a:pt x="215" y="244"/>
                    <a:pt x="214" y="241"/>
                  </a:cubicBezTo>
                  <a:cubicBezTo>
                    <a:pt x="214" y="240"/>
                    <a:pt x="213" y="240"/>
                    <a:pt x="213" y="239"/>
                  </a:cubicBezTo>
                  <a:cubicBezTo>
                    <a:pt x="212" y="236"/>
                    <a:pt x="210" y="234"/>
                    <a:pt x="209" y="231"/>
                  </a:cubicBezTo>
                  <a:lnTo>
                    <a:pt x="208" y="231"/>
                  </a:lnTo>
                  <a:cubicBezTo>
                    <a:pt x="207" y="229"/>
                    <a:pt x="205" y="226"/>
                    <a:pt x="203" y="224"/>
                  </a:cubicBezTo>
                  <a:cubicBezTo>
                    <a:pt x="203" y="224"/>
                    <a:pt x="202" y="223"/>
                    <a:pt x="202" y="223"/>
                  </a:cubicBezTo>
                  <a:cubicBezTo>
                    <a:pt x="200" y="221"/>
                    <a:pt x="198" y="219"/>
                    <a:pt x="195" y="217"/>
                  </a:cubicBezTo>
                  <a:cubicBezTo>
                    <a:pt x="195" y="217"/>
                    <a:pt x="195" y="217"/>
                    <a:pt x="195" y="216"/>
                  </a:cubicBezTo>
                  <a:cubicBezTo>
                    <a:pt x="193" y="215"/>
                    <a:pt x="190" y="213"/>
                    <a:pt x="188" y="211"/>
                  </a:cubicBezTo>
                  <a:cubicBezTo>
                    <a:pt x="187" y="211"/>
                    <a:pt x="187" y="210"/>
                    <a:pt x="186" y="210"/>
                  </a:cubicBezTo>
                  <a:cubicBezTo>
                    <a:pt x="184" y="209"/>
                    <a:pt x="181" y="207"/>
                    <a:pt x="179" y="206"/>
                  </a:cubicBezTo>
                  <a:cubicBezTo>
                    <a:pt x="179" y="206"/>
                    <a:pt x="178" y="206"/>
                    <a:pt x="178" y="206"/>
                  </a:cubicBezTo>
                  <a:cubicBezTo>
                    <a:pt x="170" y="202"/>
                    <a:pt x="160" y="200"/>
                    <a:pt x="151" y="200"/>
                  </a:cubicBezTo>
                  <a:cubicBezTo>
                    <a:pt x="112" y="200"/>
                    <a:pt x="81" y="231"/>
                    <a:pt x="81" y="270"/>
                  </a:cubicBezTo>
                  <a:cubicBezTo>
                    <a:pt x="81" y="309"/>
                    <a:pt x="112" y="340"/>
                    <a:pt x="151" y="34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864743" y="2016951"/>
            <a:ext cx="1266954" cy="1287251"/>
            <a:chOff x="3871335" y="2744325"/>
            <a:chExt cx="1723855" cy="1751472"/>
          </a:xfrm>
        </p:grpSpPr>
        <p:sp>
          <p:nvSpPr>
            <p:cNvPr id="10" name="任意多边形 21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3854007" y="2976372"/>
              <a:ext cx="1751472" cy="1287378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chemeClr val="tx1"/>
                </a:solidFill>
              </a:endParaRPr>
            </a:p>
          </p:txBody>
        </p:sp>
        <p:sp>
          <p:nvSpPr>
            <p:cNvPr id="11" name="五边形 22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3871335" y="2788645"/>
              <a:ext cx="1723855" cy="1327216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2" name="Freeform 26"/>
            <p:cNvSpPr>
              <a:spLocks noEditPoints="1"/>
            </p:cNvSpPr>
            <p:nvPr/>
          </p:nvSpPr>
          <p:spPr bwMode="auto">
            <a:xfrm>
              <a:off x="4420576" y="3207068"/>
              <a:ext cx="473513" cy="49748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70601" y="1995602"/>
            <a:ext cx="1266954" cy="1287251"/>
            <a:chOff x="6600565" y="2715276"/>
            <a:chExt cx="1723855" cy="1751472"/>
          </a:xfrm>
        </p:grpSpPr>
        <p:sp>
          <p:nvSpPr>
            <p:cNvPr id="14" name="任意多边形 25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6583237" y="2947323"/>
              <a:ext cx="1751472" cy="1287378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chemeClr val="tx1"/>
                </a:solidFill>
              </a:endParaRPr>
            </a:p>
          </p:txBody>
        </p:sp>
        <p:sp>
          <p:nvSpPr>
            <p:cNvPr id="15" name="五边形 26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6600565" y="2759595"/>
              <a:ext cx="1723855" cy="1327216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6" name="Freeform 31"/>
            <p:cNvSpPr>
              <a:spLocks noEditPoints="1"/>
            </p:cNvSpPr>
            <p:nvPr/>
          </p:nvSpPr>
          <p:spPr bwMode="auto">
            <a:xfrm>
              <a:off x="7109989" y="3190868"/>
              <a:ext cx="435045" cy="547103"/>
            </a:xfrm>
            <a:custGeom>
              <a:avLst/>
              <a:gdLst>
                <a:gd name="T0" fmla="*/ 82 w 484"/>
                <a:gd name="T1" fmla="*/ 166 h 606"/>
                <a:gd name="T2" fmla="*/ 82 w 484"/>
                <a:gd name="T3" fmla="*/ 186 h 606"/>
                <a:gd name="T4" fmla="*/ 331 w 484"/>
                <a:gd name="T5" fmla="*/ 193 h 606"/>
                <a:gd name="T6" fmla="*/ 331 w 484"/>
                <a:gd name="T7" fmla="*/ 173 h 606"/>
                <a:gd name="T8" fmla="*/ 387 w 484"/>
                <a:gd name="T9" fmla="*/ 556 h 606"/>
                <a:gd name="T10" fmla="*/ 388 w 484"/>
                <a:gd name="T11" fmla="*/ 564 h 606"/>
                <a:gd name="T12" fmla="*/ 418 w 484"/>
                <a:gd name="T13" fmla="*/ 594 h 606"/>
                <a:gd name="T14" fmla="*/ 474 w 484"/>
                <a:gd name="T15" fmla="*/ 581 h 606"/>
                <a:gd name="T16" fmla="*/ 474 w 484"/>
                <a:gd name="T17" fmla="*/ 531 h 606"/>
                <a:gd name="T18" fmla="*/ 444 w 484"/>
                <a:gd name="T19" fmla="*/ 501 h 606"/>
                <a:gd name="T20" fmla="*/ 418 w 484"/>
                <a:gd name="T21" fmla="*/ 519 h 606"/>
                <a:gd name="T22" fmla="*/ 384 w 484"/>
                <a:gd name="T23" fmla="*/ 553 h 606"/>
                <a:gd name="T24" fmla="*/ 218 w 484"/>
                <a:gd name="T25" fmla="*/ 354 h 606"/>
                <a:gd name="T26" fmla="*/ 229 w 484"/>
                <a:gd name="T27" fmla="*/ 336 h 606"/>
                <a:gd name="T28" fmla="*/ 207 w 484"/>
                <a:gd name="T29" fmla="*/ 320 h 606"/>
                <a:gd name="T30" fmla="*/ 207 w 484"/>
                <a:gd name="T31" fmla="*/ 327 h 606"/>
                <a:gd name="T32" fmla="*/ 246 w 484"/>
                <a:gd name="T33" fmla="*/ 422 h 606"/>
                <a:gd name="T34" fmla="*/ 297 w 484"/>
                <a:gd name="T35" fmla="*/ 364 h 606"/>
                <a:gd name="T36" fmla="*/ 296 w 484"/>
                <a:gd name="T37" fmla="*/ 357 h 606"/>
                <a:gd name="T38" fmla="*/ 224 w 484"/>
                <a:gd name="T39" fmla="*/ 362 h 606"/>
                <a:gd name="T40" fmla="*/ 224 w 484"/>
                <a:gd name="T41" fmla="*/ 368 h 606"/>
                <a:gd name="T42" fmla="*/ 246 w 484"/>
                <a:gd name="T43" fmla="*/ 422 h 606"/>
                <a:gd name="T44" fmla="*/ 429 w 484"/>
                <a:gd name="T45" fmla="*/ 493 h 606"/>
                <a:gd name="T46" fmla="*/ 429 w 484"/>
                <a:gd name="T47" fmla="*/ 487 h 606"/>
                <a:gd name="T48" fmla="*/ 394 w 484"/>
                <a:gd name="T49" fmla="*/ 451 h 606"/>
                <a:gd name="T50" fmla="*/ 256 w 484"/>
                <a:gd name="T51" fmla="*/ 425 h 606"/>
                <a:gd name="T52" fmla="*/ 256 w 484"/>
                <a:gd name="T53" fmla="*/ 432 h 606"/>
                <a:gd name="T54" fmla="*/ 354 w 484"/>
                <a:gd name="T55" fmla="*/ 530 h 606"/>
                <a:gd name="T56" fmla="*/ 395 w 484"/>
                <a:gd name="T57" fmla="*/ 528 h 606"/>
                <a:gd name="T58" fmla="*/ 20 w 484"/>
                <a:gd name="T59" fmla="*/ 150 h 606"/>
                <a:gd name="T60" fmla="*/ 89 w 484"/>
                <a:gd name="T61" fmla="*/ 152 h 606"/>
                <a:gd name="T62" fmla="*/ 141 w 484"/>
                <a:gd name="T63" fmla="*/ 100 h 606"/>
                <a:gd name="T64" fmla="*/ 141 w 484"/>
                <a:gd name="T65" fmla="*/ 93 h 606"/>
                <a:gd name="T66" fmla="*/ 383 w 484"/>
                <a:gd name="T67" fmla="*/ 27 h 606"/>
                <a:gd name="T68" fmla="*/ 394 w 484"/>
                <a:gd name="T69" fmla="*/ 422 h 606"/>
                <a:gd name="T70" fmla="*/ 414 w 484"/>
                <a:gd name="T71" fmla="*/ 449 h 606"/>
                <a:gd name="T72" fmla="*/ 414 w 484"/>
                <a:gd name="T73" fmla="*/ 39 h 606"/>
                <a:gd name="T74" fmla="*/ 383 w 484"/>
                <a:gd name="T75" fmla="*/ 0 h 606"/>
                <a:gd name="T76" fmla="*/ 121 w 484"/>
                <a:gd name="T77" fmla="*/ 2 h 606"/>
                <a:gd name="T78" fmla="*/ 0 w 484"/>
                <a:gd name="T79" fmla="*/ 123 h 606"/>
                <a:gd name="T80" fmla="*/ 0 w 484"/>
                <a:gd name="T81" fmla="*/ 492 h 606"/>
                <a:gd name="T82" fmla="*/ 32 w 484"/>
                <a:gd name="T83" fmla="*/ 530 h 606"/>
                <a:gd name="T84" fmla="*/ 319 w 484"/>
                <a:gd name="T85" fmla="*/ 524 h 606"/>
                <a:gd name="T86" fmla="*/ 305 w 484"/>
                <a:gd name="T87" fmla="*/ 503 h 606"/>
                <a:gd name="T88" fmla="*/ 20 w 484"/>
                <a:gd name="T89" fmla="*/ 492 h 606"/>
                <a:gd name="T90" fmla="*/ 20 w 484"/>
                <a:gd name="T91" fmla="*/ 150 h 606"/>
                <a:gd name="T92" fmla="*/ 156 w 484"/>
                <a:gd name="T93" fmla="*/ 321 h 606"/>
                <a:gd name="T94" fmla="*/ 156 w 484"/>
                <a:gd name="T95" fmla="*/ 301 h 606"/>
                <a:gd name="T96" fmla="*/ 82 w 484"/>
                <a:gd name="T97" fmla="*/ 294 h 606"/>
                <a:gd name="T98" fmla="*/ 82 w 484"/>
                <a:gd name="T99" fmla="*/ 315 h 606"/>
                <a:gd name="T100" fmla="*/ 82 w 484"/>
                <a:gd name="T101" fmla="*/ 272 h 606"/>
                <a:gd name="T102" fmla="*/ 331 w 484"/>
                <a:gd name="T103" fmla="*/ 279 h 606"/>
                <a:gd name="T104" fmla="*/ 331 w 484"/>
                <a:gd name="T105" fmla="*/ 258 h 606"/>
                <a:gd name="T106" fmla="*/ 82 w 484"/>
                <a:gd name="T107" fmla="*/ 252 h 606"/>
                <a:gd name="T108" fmla="*/ 82 w 484"/>
                <a:gd name="T109" fmla="*/ 272 h 606"/>
                <a:gd name="T110" fmla="*/ 82 w 484"/>
                <a:gd name="T111" fmla="*/ 236 h 606"/>
                <a:gd name="T112" fmla="*/ 331 w 484"/>
                <a:gd name="T113" fmla="*/ 229 h 606"/>
                <a:gd name="T114" fmla="*/ 331 w 484"/>
                <a:gd name="T115" fmla="*/ 209 h 606"/>
                <a:gd name="T116" fmla="*/ 82 w 484"/>
                <a:gd name="T117" fmla="*/ 21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4" h="606">
                  <a:moveTo>
                    <a:pt x="331" y="166"/>
                  </a:moveTo>
                  <a:lnTo>
                    <a:pt x="82" y="166"/>
                  </a:lnTo>
                  <a:lnTo>
                    <a:pt x="82" y="173"/>
                  </a:lnTo>
                  <a:lnTo>
                    <a:pt x="82" y="186"/>
                  </a:lnTo>
                  <a:lnTo>
                    <a:pt x="82" y="193"/>
                  </a:lnTo>
                  <a:lnTo>
                    <a:pt x="331" y="193"/>
                  </a:lnTo>
                  <a:lnTo>
                    <a:pt x="331" y="186"/>
                  </a:lnTo>
                  <a:lnTo>
                    <a:pt x="331" y="173"/>
                  </a:lnTo>
                  <a:lnTo>
                    <a:pt x="331" y="166"/>
                  </a:lnTo>
                  <a:close/>
                  <a:moveTo>
                    <a:pt x="387" y="556"/>
                  </a:moveTo>
                  <a:lnTo>
                    <a:pt x="384" y="560"/>
                  </a:lnTo>
                  <a:lnTo>
                    <a:pt x="388" y="564"/>
                  </a:lnTo>
                  <a:lnTo>
                    <a:pt x="408" y="583"/>
                  </a:lnTo>
                  <a:lnTo>
                    <a:pt x="418" y="594"/>
                  </a:lnTo>
                  <a:cubicBezTo>
                    <a:pt x="430" y="606"/>
                    <a:pt x="450" y="606"/>
                    <a:pt x="462" y="594"/>
                  </a:cubicBezTo>
                  <a:lnTo>
                    <a:pt x="474" y="581"/>
                  </a:lnTo>
                  <a:cubicBezTo>
                    <a:pt x="481" y="575"/>
                    <a:pt x="484" y="565"/>
                    <a:pt x="483" y="556"/>
                  </a:cubicBezTo>
                  <a:cubicBezTo>
                    <a:pt x="484" y="547"/>
                    <a:pt x="481" y="538"/>
                    <a:pt x="474" y="531"/>
                  </a:cubicBezTo>
                  <a:lnTo>
                    <a:pt x="462" y="519"/>
                  </a:lnTo>
                  <a:lnTo>
                    <a:pt x="444" y="501"/>
                  </a:lnTo>
                  <a:lnTo>
                    <a:pt x="440" y="497"/>
                  </a:lnTo>
                  <a:lnTo>
                    <a:pt x="418" y="519"/>
                  </a:lnTo>
                  <a:lnTo>
                    <a:pt x="412" y="525"/>
                  </a:lnTo>
                  <a:lnTo>
                    <a:pt x="384" y="553"/>
                  </a:lnTo>
                  <a:lnTo>
                    <a:pt x="387" y="556"/>
                  </a:lnTo>
                  <a:close/>
                  <a:moveTo>
                    <a:pt x="218" y="354"/>
                  </a:moveTo>
                  <a:lnTo>
                    <a:pt x="234" y="338"/>
                  </a:lnTo>
                  <a:lnTo>
                    <a:pt x="229" y="336"/>
                  </a:lnTo>
                  <a:lnTo>
                    <a:pt x="234" y="331"/>
                  </a:lnTo>
                  <a:lnTo>
                    <a:pt x="207" y="320"/>
                  </a:lnTo>
                  <a:lnTo>
                    <a:pt x="211" y="328"/>
                  </a:lnTo>
                  <a:lnTo>
                    <a:pt x="207" y="327"/>
                  </a:lnTo>
                  <a:lnTo>
                    <a:pt x="218" y="354"/>
                  </a:lnTo>
                  <a:close/>
                  <a:moveTo>
                    <a:pt x="246" y="422"/>
                  </a:moveTo>
                  <a:lnTo>
                    <a:pt x="302" y="366"/>
                  </a:lnTo>
                  <a:lnTo>
                    <a:pt x="297" y="364"/>
                  </a:lnTo>
                  <a:lnTo>
                    <a:pt x="302" y="359"/>
                  </a:lnTo>
                  <a:lnTo>
                    <a:pt x="296" y="357"/>
                  </a:lnTo>
                  <a:lnTo>
                    <a:pt x="249" y="337"/>
                  </a:lnTo>
                  <a:lnTo>
                    <a:pt x="224" y="362"/>
                  </a:lnTo>
                  <a:lnTo>
                    <a:pt x="226" y="366"/>
                  </a:lnTo>
                  <a:lnTo>
                    <a:pt x="224" y="368"/>
                  </a:lnTo>
                  <a:lnTo>
                    <a:pt x="243" y="416"/>
                  </a:lnTo>
                  <a:lnTo>
                    <a:pt x="246" y="422"/>
                  </a:lnTo>
                  <a:close/>
                  <a:moveTo>
                    <a:pt x="412" y="511"/>
                  </a:moveTo>
                  <a:lnTo>
                    <a:pt x="429" y="493"/>
                  </a:lnTo>
                  <a:lnTo>
                    <a:pt x="426" y="490"/>
                  </a:lnTo>
                  <a:lnTo>
                    <a:pt x="429" y="487"/>
                  </a:lnTo>
                  <a:lnTo>
                    <a:pt x="414" y="472"/>
                  </a:lnTo>
                  <a:lnTo>
                    <a:pt x="394" y="451"/>
                  </a:lnTo>
                  <a:lnTo>
                    <a:pt x="312" y="369"/>
                  </a:lnTo>
                  <a:lnTo>
                    <a:pt x="256" y="425"/>
                  </a:lnTo>
                  <a:lnTo>
                    <a:pt x="260" y="429"/>
                  </a:lnTo>
                  <a:lnTo>
                    <a:pt x="256" y="432"/>
                  </a:lnTo>
                  <a:lnTo>
                    <a:pt x="334" y="510"/>
                  </a:lnTo>
                  <a:lnTo>
                    <a:pt x="354" y="530"/>
                  </a:lnTo>
                  <a:lnTo>
                    <a:pt x="374" y="549"/>
                  </a:lnTo>
                  <a:lnTo>
                    <a:pt x="395" y="528"/>
                  </a:lnTo>
                  <a:lnTo>
                    <a:pt x="412" y="511"/>
                  </a:lnTo>
                  <a:close/>
                  <a:moveTo>
                    <a:pt x="20" y="150"/>
                  </a:moveTo>
                  <a:lnTo>
                    <a:pt x="89" y="152"/>
                  </a:lnTo>
                  <a:lnTo>
                    <a:pt x="89" y="152"/>
                  </a:lnTo>
                  <a:lnTo>
                    <a:pt x="89" y="152"/>
                  </a:lnTo>
                  <a:cubicBezTo>
                    <a:pt x="118" y="152"/>
                    <a:pt x="141" y="129"/>
                    <a:pt x="141" y="100"/>
                  </a:cubicBezTo>
                  <a:lnTo>
                    <a:pt x="141" y="94"/>
                  </a:lnTo>
                  <a:lnTo>
                    <a:pt x="141" y="93"/>
                  </a:lnTo>
                  <a:lnTo>
                    <a:pt x="141" y="27"/>
                  </a:lnTo>
                  <a:lnTo>
                    <a:pt x="383" y="27"/>
                  </a:lnTo>
                  <a:cubicBezTo>
                    <a:pt x="389" y="27"/>
                    <a:pt x="394" y="32"/>
                    <a:pt x="394" y="38"/>
                  </a:cubicBezTo>
                  <a:lnTo>
                    <a:pt x="394" y="422"/>
                  </a:lnTo>
                  <a:lnTo>
                    <a:pt x="394" y="429"/>
                  </a:lnTo>
                  <a:lnTo>
                    <a:pt x="414" y="449"/>
                  </a:lnTo>
                  <a:lnTo>
                    <a:pt x="414" y="443"/>
                  </a:lnTo>
                  <a:lnTo>
                    <a:pt x="414" y="39"/>
                  </a:lnTo>
                  <a:lnTo>
                    <a:pt x="414" y="32"/>
                  </a:lnTo>
                  <a:cubicBezTo>
                    <a:pt x="414" y="14"/>
                    <a:pt x="400" y="0"/>
                    <a:pt x="383" y="0"/>
                  </a:cubicBezTo>
                  <a:lnTo>
                    <a:pt x="123" y="0"/>
                  </a:lnTo>
                  <a:lnTo>
                    <a:pt x="121" y="2"/>
                  </a:lnTo>
                  <a:lnTo>
                    <a:pt x="1" y="122"/>
                  </a:lnTo>
                  <a:lnTo>
                    <a:pt x="0" y="123"/>
                  </a:lnTo>
                  <a:lnTo>
                    <a:pt x="0" y="130"/>
                  </a:lnTo>
                  <a:lnTo>
                    <a:pt x="0" y="492"/>
                  </a:lnTo>
                  <a:lnTo>
                    <a:pt x="0" y="499"/>
                  </a:lnTo>
                  <a:cubicBezTo>
                    <a:pt x="0" y="516"/>
                    <a:pt x="14" y="530"/>
                    <a:pt x="32" y="530"/>
                  </a:cubicBezTo>
                  <a:lnTo>
                    <a:pt x="326" y="530"/>
                  </a:lnTo>
                  <a:lnTo>
                    <a:pt x="319" y="524"/>
                  </a:lnTo>
                  <a:lnTo>
                    <a:pt x="326" y="524"/>
                  </a:lnTo>
                  <a:lnTo>
                    <a:pt x="305" y="503"/>
                  </a:lnTo>
                  <a:lnTo>
                    <a:pt x="32" y="503"/>
                  </a:lnTo>
                  <a:cubicBezTo>
                    <a:pt x="25" y="503"/>
                    <a:pt x="21" y="498"/>
                    <a:pt x="20" y="492"/>
                  </a:cubicBezTo>
                  <a:lnTo>
                    <a:pt x="20" y="492"/>
                  </a:lnTo>
                  <a:lnTo>
                    <a:pt x="20" y="150"/>
                  </a:lnTo>
                  <a:close/>
                  <a:moveTo>
                    <a:pt x="82" y="321"/>
                  </a:moveTo>
                  <a:lnTo>
                    <a:pt x="156" y="321"/>
                  </a:lnTo>
                  <a:lnTo>
                    <a:pt x="156" y="315"/>
                  </a:lnTo>
                  <a:lnTo>
                    <a:pt x="156" y="301"/>
                  </a:lnTo>
                  <a:lnTo>
                    <a:pt x="156" y="294"/>
                  </a:lnTo>
                  <a:lnTo>
                    <a:pt x="82" y="294"/>
                  </a:lnTo>
                  <a:lnTo>
                    <a:pt x="82" y="301"/>
                  </a:lnTo>
                  <a:lnTo>
                    <a:pt x="82" y="315"/>
                  </a:lnTo>
                  <a:lnTo>
                    <a:pt x="82" y="321"/>
                  </a:lnTo>
                  <a:close/>
                  <a:moveTo>
                    <a:pt x="82" y="272"/>
                  </a:moveTo>
                  <a:lnTo>
                    <a:pt x="82" y="279"/>
                  </a:lnTo>
                  <a:lnTo>
                    <a:pt x="331" y="279"/>
                  </a:lnTo>
                  <a:lnTo>
                    <a:pt x="331" y="272"/>
                  </a:lnTo>
                  <a:lnTo>
                    <a:pt x="331" y="258"/>
                  </a:lnTo>
                  <a:lnTo>
                    <a:pt x="331" y="252"/>
                  </a:lnTo>
                  <a:lnTo>
                    <a:pt x="82" y="252"/>
                  </a:lnTo>
                  <a:lnTo>
                    <a:pt x="82" y="258"/>
                  </a:lnTo>
                  <a:lnTo>
                    <a:pt x="82" y="272"/>
                  </a:lnTo>
                  <a:close/>
                  <a:moveTo>
                    <a:pt x="82" y="229"/>
                  </a:moveTo>
                  <a:lnTo>
                    <a:pt x="82" y="236"/>
                  </a:lnTo>
                  <a:lnTo>
                    <a:pt x="331" y="236"/>
                  </a:lnTo>
                  <a:lnTo>
                    <a:pt x="331" y="229"/>
                  </a:lnTo>
                  <a:lnTo>
                    <a:pt x="331" y="216"/>
                  </a:lnTo>
                  <a:lnTo>
                    <a:pt x="331" y="209"/>
                  </a:lnTo>
                  <a:lnTo>
                    <a:pt x="82" y="209"/>
                  </a:lnTo>
                  <a:lnTo>
                    <a:pt x="82" y="216"/>
                  </a:lnTo>
                  <a:lnTo>
                    <a:pt x="82" y="229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76460" y="1995602"/>
            <a:ext cx="1266954" cy="1287251"/>
            <a:chOff x="9329796" y="2715276"/>
            <a:chExt cx="1723855" cy="1751472"/>
          </a:xfrm>
        </p:grpSpPr>
        <p:sp>
          <p:nvSpPr>
            <p:cNvPr id="18" name="任意多边形 29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 rot="8076271">
              <a:off x="9312468" y="2947323"/>
              <a:ext cx="1751472" cy="1287378"/>
            </a:xfrm>
            <a:custGeom>
              <a:avLst/>
              <a:gdLst>
                <a:gd name="connsiteX0" fmla="*/ 0 w 1874689"/>
                <a:gd name="connsiteY0" fmla="*/ 1377945 h 1377945"/>
                <a:gd name="connsiteX1" fmla="*/ 0 w 1874689"/>
                <a:gd name="connsiteY1" fmla="*/ 0 h 1377945"/>
                <a:gd name="connsiteX2" fmla="*/ 1874689 w 1874689"/>
                <a:gd name="connsiteY2" fmla="*/ 0 h 1377945"/>
                <a:gd name="connsiteX3" fmla="*/ 1754155 w 1874689"/>
                <a:gd name="connsiteY3" fmla="*/ 88595 h 1377945"/>
                <a:gd name="connsiteX4" fmla="*/ 87379 w 1874689"/>
                <a:gd name="connsiteY4" fmla="*/ 88595 h 1377945"/>
                <a:gd name="connsiteX5" fmla="*/ 87379 w 1874689"/>
                <a:gd name="connsiteY5" fmla="*/ 1313719 h 13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4689" h="1377945">
                  <a:moveTo>
                    <a:pt x="0" y="1377945"/>
                  </a:moveTo>
                  <a:lnTo>
                    <a:pt x="0" y="0"/>
                  </a:lnTo>
                  <a:lnTo>
                    <a:pt x="1874689" y="0"/>
                  </a:lnTo>
                  <a:lnTo>
                    <a:pt x="1754155" y="88595"/>
                  </a:lnTo>
                  <a:lnTo>
                    <a:pt x="87379" y="88595"/>
                  </a:lnTo>
                  <a:lnTo>
                    <a:pt x="87379" y="1313719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>
                <a:solidFill>
                  <a:schemeClr val="tx1"/>
                </a:solidFill>
              </a:endParaRPr>
            </a:p>
          </p:txBody>
        </p:sp>
        <p:sp>
          <p:nvSpPr>
            <p:cNvPr id="19" name="五边形 30" descr="e7d195523061f1c0deeec63e560781cfd59afb0ea006f2a87ABB68BF51EA6619813959095094C18C62A12F549504892A4AAA8C1554C6663626E05CA27F281A14E6983772AFC3FB97135759321DEA3D709AACD122C08E6ED1613C9AD25F6F98799C90F4CC444E7C8134DA6C24F646BE0EE144FD904433232049DD592C98A3A76DC58944EE20E6F9D6DE6ADC58CB7D5849"/>
            <p:cNvSpPr/>
            <p:nvPr/>
          </p:nvSpPr>
          <p:spPr>
            <a:xfrm>
              <a:off x="9329796" y="2759595"/>
              <a:ext cx="1723855" cy="1327216"/>
            </a:xfrm>
            <a:prstGeom prst="homePlate">
              <a:avLst/>
            </a:pr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9823913" y="3227548"/>
              <a:ext cx="640056" cy="510424"/>
            </a:xfrm>
            <a:custGeom>
              <a:avLst/>
              <a:gdLst>
                <a:gd name="T0" fmla="*/ 1238 w 1238"/>
                <a:gd name="T1" fmla="*/ 579 h 986"/>
                <a:gd name="T2" fmla="*/ 424 w 1238"/>
                <a:gd name="T3" fmla="*/ 579 h 986"/>
                <a:gd name="T4" fmla="*/ 443 w 1238"/>
                <a:gd name="T5" fmla="*/ 209 h 986"/>
                <a:gd name="T6" fmla="*/ 357 w 1238"/>
                <a:gd name="T7" fmla="*/ 223 h 986"/>
                <a:gd name="T8" fmla="*/ 329 w 1238"/>
                <a:gd name="T9" fmla="*/ 254 h 986"/>
                <a:gd name="T10" fmla="*/ 441 w 1238"/>
                <a:gd name="T11" fmla="*/ 316 h 986"/>
                <a:gd name="T12" fmla="*/ 311 w 1238"/>
                <a:gd name="T13" fmla="*/ 0 h 986"/>
                <a:gd name="T14" fmla="*/ 311 w 1238"/>
                <a:gd name="T15" fmla="*/ 620 h 986"/>
                <a:gd name="T16" fmla="*/ 367 w 1238"/>
                <a:gd name="T17" fmla="*/ 550 h 986"/>
                <a:gd name="T18" fmla="*/ 329 w 1238"/>
                <a:gd name="T19" fmla="*/ 473 h 986"/>
                <a:gd name="T20" fmla="*/ 295 w 1238"/>
                <a:gd name="T21" fmla="*/ 516 h 986"/>
                <a:gd name="T22" fmla="*/ 168 w 1238"/>
                <a:gd name="T23" fmla="*/ 370 h 986"/>
                <a:gd name="T24" fmla="*/ 295 w 1238"/>
                <a:gd name="T25" fmla="*/ 410 h 986"/>
                <a:gd name="T26" fmla="*/ 229 w 1238"/>
                <a:gd name="T27" fmla="*/ 307 h 986"/>
                <a:gd name="T28" fmla="*/ 295 w 1238"/>
                <a:gd name="T29" fmla="*/ 127 h 986"/>
                <a:gd name="T30" fmla="*/ 329 w 1238"/>
                <a:gd name="T31" fmla="*/ 104 h 986"/>
                <a:gd name="T32" fmla="*/ 443 w 1238"/>
                <a:gd name="T33" fmla="*/ 209 h 986"/>
                <a:gd name="T34" fmla="*/ 295 w 1238"/>
                <a:gd name="T35" fmla="*/ 186 h 986"/>
                <a:gd name="T36" fmla="*/ 295 w 1238"/>
                <a:gd name="T37" fmla="*/ 245 h 986"/>
                <a:gd name="T38" fmla="*/ 329 w 1238"/>
                <a:gd name="T39" fmla="*/ 413 h 986"/>
                <a:gd name="T40" fmla="*/ 357 w 1238"/>
                <a:gd name="T41" fmla="*/ 398 h 986"/>
                <a:gd name="T42" fmla="*/ 359 w 1238"/>
                <a:gd name="T43" fmla="*/ 356 h 986"/>
                <a:gd name="T44" fmla="*/ 329 w 1238"/>
                <a:gd name="T45" fmla="*/ 413 h 986"/>
                <a:gd name="T46" fmla="*/ 854 w 1238"/>
                <a:gd name="T47" fmla="*/ 713 h 986"/>
                <a:gd name="T48" fmla="*/ 904 w 1238"/>
                <a:gd name="T49" fmla="*/ 665 h 986"/>
                <a:gd name="T50" fmla="*/ 854 w 1238"/>
                <a:gd name="T51" fmla="*/ 617 h 986"/>
                <a:gd name="T52" fmla="*/ 810 w 1238"/>
                <a:gd name="T53" fmla="*/ 416 h 986"/>
                <a:gd name="T54" fmla="*/ 784 w 1238"/>
                <a:gd name="T55" fmla="*/ 477 h 986"/>
                <a:gd name="T56" fmla="*/ 810 w 1238"/>
                <a:gd name="T57" fmla="*/ 416 h 986"/>
                <a:gd name="T58" fmla="*/ 1004 w 1238"/>
                <a:gd name="T59" fmla="*/ 447 h 986"/>
                <a:gd name="T60" fmla="*/ 854 w 1238"/>
                <a:gd name="T61" fmla="*/ 418 h 986"/>
                <a:gd name="T62" fmla="*/ 977 w 1238"/>
                <a:gd name="T63" fmla="*/ 557 h 986"/>
                <a:gd name="T64" fmla="*/ 854 w 1238"/>
                <a:gd name="T65" fmla="*/ 792 h 986"/>
                <a:gd name="T66" fmla="*/ 810 w 1238"/>
                <a:gd name="T67" fmla="*/ 849 h 986"/>
                <a:gd name="T68" fmla="*/ 643 w 1238"/>
                <a:gd name="T69" fmla="*/ 658 h 986"/>
                <a:gd name="T70" fmla="*/ 810 w 1238"/>
                <a:gd name="T71" fmla="*/ 710 h 986"/>
                <a:gd name="T72" fmla="*/ 724 w 1238"/>
                <a:gd name="T73" fmla="*/ 575 h 986"/>
                <a:gd name="T74" fmla="*/ 810 w 1238"/>
                <a:gd name="T75" fmla="*/ 339 h 986"/>
                <a:gd name="T76" fmla="*/ 854 w 1238"/>
                <a:gd name="T77" fmla="*/ 309 h 986"/>
                <a:gd name="T78" fmla="*/ 1004 w 1238"/>
                <a:gd name="T79" fmla="*/ 44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38" h="986">
                  <a:moveTo>
                    <a:pt x="831" y="172"/>
                  </a:moveTo>
                  <a:cubicBezTo>
                    <a:pt x="1055" y="172"/>
                    <a:pt x="1238" y="354"/>
                    <a:pt x="1238" y="579"/>
                  </a:cubicBezTo>
                  <a:cubicBezTo>
                    <a:pt x="1238" y="804"/>
                    <a:pt x="1055" y="986"/>
                    <a:pt x="831" y="986"/>
                  </a:cubicBezTo>
                  <a:cubicBezTo>
                    <a:pt x="606" y="986"/>
                    <a:pt x="424" y="804"/>
                    <a:pt x="424" y="579"/>
                  </a:cubicBezTo>
                  <a:cubicBezTo>
                    <a:pt x="424" y="354"/>
                    <a:pt x="606" y="172"/>
                    <a:pt x="831" y="172"/>
                  </a:cubicBezTo>
                  <a:close/>
                  <a:moveTo>
                    <a:pt x="443" y="209"/>
                  </a:moveTo>
                  <a:lnTo>
                    <a:pt x="443" y="209"/>
                  </a:lnTo>
                  <a:lnTo>
                    <a:pt x="357" y="223"/>
                  </a:lnTo>
                  <a:cubicBezTo>
                    <a:pt x="350" y="204"/>
                    <a:pt x="346" y="197"/>
                    <a:pt x="329" y="187"/>
                  </a:cubicBezTo>
                  <a:lnTo>
                    <a:pt x="329" y="254"/>
                  </a:lnTo>
                  <a:cubicBezTo>
                    <a:pt x="375" y="266"/>
                    <a:pt x="406" y="279"/>
                    <a:pt x="422" y="293"/>
                  </a:cubicBezTo>
                  <a:cubicBezTo>
                    <a:pt x="430" y="300"/>
                    <a:pt x="436" y="308"/>
                    <a:pt x="441" y="316"/>
                  </a:cubicBezTo>
                  <a:cubicBezTo>
                    <a:pt x="480" y="260"/>
                    <a:pt x="533" y="215"/>
                    <a:pt x="594" y="185"/>
                  </a:cubicBezTo>
                  <a:cubicBezTo>
                    <a:pt x="546" y="76"/>
                    <a:pt x="437" y="0"/>
                    <a:pt x="311" y="0"/>
                  </a:cubicBezTo>
                  <a:cubicBezTo>
                    <a:pt x="139" y="0"/>
                    <a:pt x="0" y="139"/>
                    <a:pt x="0" y="310"/>
                  </a:cubicBezTo>
                  <a:cubicBezTo>
                    <a:pt x="0" y="481"/>
                    <a:pt x="139" y="620"/>
                    <a:pt x="311" y="620"/>
                  </a:cubicBezTo>
                  <a:cubicBezTo>
                    <a:pt x="331" y="620"/>
                    <a:pt x="352" y="618"/>
                    <a:pt x="372" y="614"/>
                  </a:cubicBezTo>
                  <a:cubicBezTo>
                    <a:pt x="368" y="593"/>
                    <a:pt x="367" y="572"/>
                    <a:pt x="367" y="550"/>
                  </a:cubicBezTo>
                  <a:cubicBezTo>
                    <a:pt x="367" y="521"/>
                    <a:pt x="370" y="493"/>
                    <a:pt x="376" y="465"/>
                  </a:cubicBezTo>
                  <a:cubicBezTo>
                    <a:pt x="361" y="470"/>
                    <a:pt x="345" y="472"/>
                    <a:pt x="329" y="473"/>
                  </a:cubicBezTo>
                  <a:lnTo>
                    <a:pt x="329" y="516"/>
                  </a:lnTo>
                  <a:lnTo>
                    <a:pt x="295" y="516"/>
                  </a:lnTo>
                  <a:lnTo>
                    <a:pt x="295" y="473"/>
                  </a:lnTo>
                  <a:cubicBezTo>
                    <a:pt x="226" y="467"/>
                    <a:pt x="180" y="440"/>
                    <a:pt x="168" y="370"/>
                  </a:cubicBezTo>
                  <a:lnTo>
                    <a:pt x="261" y="359"/>
                  </a:lnTo>
                  <a:cubicBezTo>
                    <a:pt x="265" y="385"/>
                    <a:pt x="271" y="398"/>
                    <a:pt x="295" y="410"/>
                  </a:cubicBezTo>
                  <a:lnTo>
                    <a:pt x="295" y="329"/>
                  </a:lnTo>
                  <a:cubicBezTo>
                    <a:pt x="264" y="320"/>
                    <a:pt x="242" y="313"/>
                    <a:pt x="229" y="307"/>
                  </a:cubicBezTo>
                  <a:cubicBezTo>
                    <a:pt x="173" y="279"/>
                    <a:pt x="166" y="200"/>
                    <a:pt x="210" y="157"/>
                  </a:cubicBezTo>
                  <a:cubicBezTo>
                    <a:pt x="229" y="139"/>
                    <a:pt x="257" y="129"/>
                    <a:pt x="295" y="127"/>
                  </a:cubicBezTo>
                  <a:lnTo>
                    <a:pt x="295" y="104"/>
                  </a:lnTo>
                  <a:lnTo>
                    <a:pt x="329" y="104"/>
                  </a:lnTo>
                  <a:lnTo>
                    <a:pt x="329" y="127"/>
                  </a:lnTo>
                  <a:cubicBezTo>
                    <a:pt x="384" y="130"/>
                    <a:pt x="430" y="151"/>
                    <a:pt x="443" y="209"/>
                  </a:cubicBezTo>
                  <a:close/>
                  <a:moveTo>
                    <a:pt x="295" y="186"/>
                  </a:moveTo>
                  <a:lnTo>
                    <a:pt x="295" y="186"/>
                  </a:lnTo>
                  <a:cubicBezTo>
                    <a:pt x="274" y="193"/>
                    <a:pt x="259" y="212"/>
                    <a:pt x="275" y="233"/>
                  </a:cubicBezTo>
                  <a:cubicBezTo>
                    <a:pt x="279" y="238"/>
                    <a:pt x="285" y="242"/>
                    <a:pt x="295" y="245"/>
                  </a:cubicBezTo>
                  <a:lnTo>
                    <a:pt x="295" y="186"/>
                  </a:lnTo>
                  <a:close/>
                  <a:moveTo>
                    <a:pt x="329" y="413"/>
                  </a:moveTo>
                  <a:lnTo>
                    <a:pt x="329" y="413"/>
                  </a:lnTo>
                  <a:cubicBezTo>
                    <a:pt x="342" y="410"/>
                    <a:pt x="351" y="405"/>
                    <a:pt x="357" y="398"/>
                  </a:cubicBezTo>
                  <a:cubicBezTo>
                    <a:pt x="363" y="392"/>
                    <a:pt x="366" y="384"/>
                    <a:pt x="366" y="376"/>
                  </a:cubicBezTo>
                  <a:cubicBezTo>
                    <a:pt x="366" y="368"/>
                    <a:pt x="364" y="362"/>
                    <a:pt x="359" y="356"/>
                  </a:cubicBezTo>
                  <a:cubicBezTo>
                    <a:pt x="354" y="350"/>
                    <a:pt x="344" y="344"/>
                    <a:pt x="329" y="339"/>
                  </a:cubicBezTo>
                  <a:lnTo>
                    <a:pt x="329" y="413"/>
                  </a:lnTo>
                  <a:close/>
                  <a:moveTo>
                    <a:pt x="854" y="713"/>
                  </a:moveTo>
                  <a:lnTo>
                    <a:pt x="854" y="713"/>
                  </a:lnTo>
                  <a:cubicBezTo>
                    <a:pt x="871" y="710"/>
                    <a:pt x="884" y="703"/>
                    <a:pt x="892" y="695"/>
                  </a:cubicBezTo>
                  <a:cubicBezTo>
                    <a:pt x="900" y="686"/>
                    <a:pt x="904" y="676"/>
                    <a:pt x="904" y="665"/>
                  </a:cubicBezTo>
                  <a:cubicBezTo>
                    <a:pt x="904" y="656"/>
                    <a:pt x="901" y="647"/>
                    <a:pt x="894" y="639"/>
                  </a:cubicBezTo>
                  <a:cubicBezTo>
                    <a:pt x="887" y="631"/>
                    <a:pt x="874" y="624"/>
                    <a:pt x="854" y="617"/>
                  </a:cubicBezTo>
                  <a:lnTo>
                    <a:pt x="854" y="713"/>
                  </a:lnTo>
                  <a:close/>
                  <a:moveTo>
                    <a:pt x="810" y="416"/>
                  </a:moveTo>
                  <a:lnTo>
                    <a:pt x="810" y="416"/>
                  </a:lnTo>
                  <a:cubicBezTo>
                    <a:pt x="783" y="426"/>
                    <a:pt x="763" y="451"/>
                    <a:pt x="784" y="477"/>
                  </a:cubicBezTo>
                  <a:cubicBezTo>
                    <a:pt x="789" y="484"/>
                    <a:pt x="798" y="489"/>
                    <a:pt x="810" y="494"/>
                  </a:cubicBezTo>
                  <a:lnTo>
                    <a:pt x="810" y="416"/>
                  </a:lnTo>
                  <a:close/>
                  <a:moveTo>
                    <a:pt x="1004" y="447"/>
                  </a:moveTo>
                  <a:lnTo>
                    <a:pt x="1004" y="447"/>
                  </a:lnTo>
                  <a:lnTo>
                    <a:pt x="892" y="464"/>
                  </a:lnTo>
                  <a:cubicBezTo>
                    <a:pt x="883" y="440"/>
                    <a:pt x="877" y="430"/>
                    <a:pt x="854" y="418"/>
                  </a:cubicBezTo>
                  <a:lnTo>
                    <a:pt x="854" y="505"/>
                  </a:lnTo>
                  <a:cubicBezTo>
                    <a:pt x="916" y="521"/>
                    <a:pt x="956" y="539"/>
                    <a:pt x="977" y="557"/>
                  </a:cubicBezTo>
                  <a:cubicBezTo>
                    <a:pt x="1043" y="616"/>
                    <a:pt x="1024" y="719"/>
                    <a:pt x="953" y="765"/>
                  </a:cubicBezTo>
                  <a:cubicBezTo>
                    <a:pt x="925" y="783"/>
                    <a:pt x="892" y="791"/>
                    <a:pt x="854" y="792"/>
                  </a:cubicBezTo>
                  <a:lnTo>
                    <a:pt x="854" y="849"/>
                  </a:lnTo>
                  <a:lnTo>
                    <a:pt x="810" y="849"/>
                  </a:lnTo>
                  <a:lnTo>
                    <a:pt x="810" y="792"/>
                  </a:lnTo>
                  <a:cubicBezTo>
                    <a:pt x="720" y="784"/>
                    <a:pt x="660" y="750"/>
                    <a:pt x="643" y="658"/>
                  </a:cubicBezTo>
                  <a:lnTo>
                    <a:pt x="765" y="644"/>
                  </a:lnTo>
                  <a:cubicBezTo>
                    <a:pt x="772" y="677"/>
                    <a:pt x="779" y="695"/>
                    <a:pt x="810" y="710"/>
                  </a:cubicBezTo>
                  <a:lnTo>
                    <a:pt x="810" y="604"/>
                  </a:lnTo>
                  <a:cubicBezTo>
                    <a:pt x="770" y="593"/>
                    <a:pt x="741" y="583"/>
                    <a:pt x="724" y="575"/>
                  </a:cubicBezTo>
                  <a:cubicBezTo>
                    <a:pt x="650" y="539"/>
                    <a:pt x="641" y="434"/>
                    <a:pt x="699" y="379"/>
                  </a:cubicBezTo>
                  <a:cubicBezTo>
                    <a:pt x="724" y="355"/>
                    <a:pt x="761" y="341"/>
                    <a:pt x="810" y="339"/>
                  </a:cubicBezTo>
                  <a:lnTo>
                    <a:pt x="810" y="309"/>
                  </a:lnTo>
                  <a:lnTo>
                    <a:pt x="854" y="309"/>
                  </a:lnTo>
                  <a:lnTo>
                    <a:pt x="854" y="339"/>
                  </a:lnTo>
                  <a:cubicBezTo>
                    <a:pt x="927" y="343"/>
                    <a:pt x="987" y="370"/>
                    <a:pt x="1004" y="447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  <a:effectLst/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>
                <a:solidFill>
                  <a:schemeClr val="accent2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636068" y="3701385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47784" y="3698708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41926" y="3698708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9424" y="3698708"/>
            <a:ext cx="1778051" cy="9519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470" dirty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82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352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076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15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0" presetClass="entr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51670"/>
            <a:ext cx="3228536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2164797"/>
            <a:ext cx="1677382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11" name="矩形 10"/>
          <p:cNvSpPr/>
          <p:nvPr/>
        </p:nvSpPr>
        <p:spPr>
          <a:xfrm>
            <a:off x="3302392" y="1851670"/>
            <a:ext cx="305972" cy="1188000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139952" y="2067694"/>
            <a:ext cx="2190343" cy="68480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4000" b="1" dirty="0" smtClean="0">
                <a:solidFill>
                  <a:srgbClr val="112F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目前现状</a:t>
            </a:r>
            <a:endParaRPr lang="zh-CN" altLang="en-US" sz="4000" b="1" dirty="0">
              <a:solidFill>
                <a:srgbClr val="112F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807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1520" y="195486"/>
            <a:ext cx="2216337" cy="36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64" b="1" dirty="0">
                <a:solidFill>
                  <a:srgbClr val="112F70"/>
                </a:solidFill>
                <a:latin typeface="微软雅黑" charset="0"/>
                <a:ea typeface="微软雅黑" charset="0"/>
                <a:sym typeface="+mn-ea"/>
              </a:rPr>
              <a:t>单击添加标题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107504" y="195486"/>
            <a:ext cx="87739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4" name="矩形 3"/>
          <p:cNvSpPr/>
          <p:nvPr/>
        </p:nvSpPr>
        <p:spPr>
          <a:xfrm>
            <a:off x="211110" y="195486"/>
            <a:ext cx="71871" cy="347688"/>
          </a:xfrm>
          <a:prstGeom prst="rect">
            <a:avLst/>
          </a:prstGeom>
          <a:solidFill>
            <a:srgbClr val="112F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1" name="任意多边形 17"/>
          <p:cNvSpPr/>
          <p:nvPr/>
        </p:nvSpPr>
        <p:spPr>
          <a:xfrm>
            <a:off x="2164546" y="1607085"/>
            <a:ext cx="1780910" cy="0"/>
          </a:xfrm>
          <a:custGeom>
            <a:avLst/>
            <a:gdLst>
              <a:gd name="connsiteX0" fmla="*/ 2423160 w 2423160"/>
              <a:gd name="connsiteY0" fmla="*/ 0 h 0"/>
              <a:gd name="connsiteX1" fmla="*/ 0 w 24231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3160">
                <a:moveTo>
                  <a:pt x="242316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2" name="任意多边形 18"/>
          <p:cNvSpPr/>
          <p:nvPr/>
        </p:nvSpPr>
        <p:spPr>
          <a:xfrm>
            <a:off x="2198148" y="2522741"/>
            <a:ext cx="764447" cy="126008"/>
          </a:xfrm>
          <a:custGeom>
            <a:avLst/>
            <a:gdLst>
              <a:gd name="connsiteX0" fmla="*/ 1040130 w 1040130"/>
              <a:gd name="connsiteY0" fmla="*/ 0 h 171450"/>
              <a:gd name="connsiteX1" fmla="*/ 1040130 w 1040130"/>
              <a:gd name="connsiteY1" fmla="*/ 171450 h 171450"/>
              <a:gd name="connsiteX2" fmla="*/ 0 w 1040130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0130" h="171450">
                <a:moveTo>
                  <a:pt x="1040130" y="0"/>
                </a:moveTo>
                <a:lnTo>
                  <a:pt x="1040130" y="171450"/>
                </a:lnTo>
                <a:lnTo>
                  <a:pt x="0" y="17145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3" name="任意多边形 19"/>
          <p:cNvSpPr/>
          <p:nvPr/>
        </p:nvSpPr>
        <p:spPr>
          <a:xfrm>
            <a:off x="2248552" y="3757618"/>
            <a:ext cx="537633" cy="0"/>
          </a:xfrm>
          <a:custGeom>
            <a:avLst/>
            <a:gdLst>
              <a:gd name="connsiteX0" fmla="*/ 731520 w 731520"/>
              <a:gd name="connsiteY0" fmla="*/ 0 h 0"/>
              <a:gd name="connsiteX1" fmla="*/ 0 w 7315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1520">
                <a:moveTo>
                  <a:pt x="73152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4" name="任意多边形 20"/>
          <p:cNvSpPr/>
          <p:nvPr/>
        </p:nvSpPr>
        <p:spPr>
          <a:xfrm>
            <a:off x="5071126" y="4564068"/>
            <a:ext cx="1629701" cy="0"/>
          </a:xfrm>
          <a:custGeom>
            <a:avLst/>
            <a:gdLst>
              <a:gd name="connsiteX0" fmla="*/ 0 w 2217420"/>
              <a:gd name="connsiteY0" fmla="*/ 0 h 0"/>
              <a:gd name="connsiteX1" fmla="*/ 2217420 w 22174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17420">
                <a:moveTo>
                  <a:pt x="0" y="0"/>
                </a:moveTo>
                <a:lnTo>
                  <a:pt x="221742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5" name="任意多边形 21"/>
          <p:cNvSpPr/>
          <p:nvPr/>
        </p:nvSpPr>
        <p:spPr>
          <a:xfrm>
            <a:off x="5860776" y="3614810"/>
            <a:ext cx="957659" cy="184811"/>
          </a:xfrm>
          <a:custGeom>
            <a:avLst/>
            <a:gdLst>
              <a:gd name="connsiteX0" fmla="*/ 0 w 1303020"/>
              <a:gd name="connsiteY0" fmla="*/ 251460 h 251460"/>
              <a:gd name="connsiteX1" fmla="*/ 0 w 1303020"/>
              <a:gd name="connsiteY1" fmla="*/ 0 h 251460"/>
              <a:gd name="connsiteX2" fmla="*/ 1303020 w 1303020"/>
              <a:gd name="connsiteY2" fmla="*/ 0 h 25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3020" h="251460">
                <a:moveTo>
                  <a:pt x="0" y="251460"/>
                </a:moveTo>
                <a:lnTo>
                  <a:pt x="0" y="0"/>
                </a:lnTo>
                <a:lnTo>
                  <a:pt x="130302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sp>
        <p:nvSpPr>
          <p:cNvPr id="76" name="任意多边形 22"/>
          <p:cNvSpPr/>
          <p:nvPr/>
        </p:nvSpPr>
        <p:spPr>
          <a:xfrm>
            <a:off x="5793571" y="2186721"/>
            <a:ext cx="1058466" cy="0"/>
          </a:xfrm>
          <a:custGeom>
            <a:avLst/>
            <a:gdLst>
              <a:gd name="connsiteX0" fmla="*/ 0 w 1440180"/>
              <a:gd name="connsiteY0" fmla="*/ 0 h 0"/>
              <a:gd name="connsiteX1" fmla="*/ 1440180 w 14401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0180">
                <a:moveTo>
                  <a:pt x="0" y="0"/>
                </a:moveTo>
                <a:lnTo>
                  <a:pt x="1440180" y="0"/>
                </a:lnTo>
              </a:path>
            </a:pathLst>
          </a:custGeom>
          <a:noFill/>
          <a:ln w="12700">
            <a:solidFill>
              <a:srgbClr val="112F70"/>
            </a:solidFill>
            <a:prstDash val="dash"/>
            <a:headEnd type="oval" w="med" len="med"/>
            <a:tailEnd type="oval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/>
          </a:p>
        </p:txBody>
      </p:sp>
      <p:grpSp>
        <p:nvGrpSpPr>
          <p:cNvPr id="77" name="组合 76"/>
          <p:cNvGrpSpPr/>
          <p:nvPr/>
        </p:nvGrpSpPr>
        <p:grpSpPr>
          <a:xfrm>
            <a:off x="4441182" y="4108769"/>
            <a:ext cx="779382" cy="602037"/>
            <a:chOff x="6016285" y="5216439"/>
            <a:chExt cx="1060450" cy="819150"/>
          </a:xfrm>
        </p:grpSpPr>
        <p:sp>
          <p:nvSpPr>
            <p:cNvPr id="78" name="Freeform 6"/>
            <p:cNvSpPr/>
            <p:nvPr/>
          </p:nvSpPr>
          <p:spPr bwMode="auto">
            <a:xfrm rot="20700000">
              <a:off x="6016285" y="5216439"/>
              <a:ext cx="1060450" cy="819150"/>
            </a:xfrm>
            <a:custGeom>
              <a:avLst/>
              <a:gdLst>
                <a:gd name="T0" fmla="*/ 24 w 392"/>
                <a:gd name="T1" fmla="*/ 38 h 303"/>
                <a:gd name="T2" fmla="*/ 1 w 392"/>
                <a:gd name="T3" fmla="*/ 274 h 303"/>
                <a:gd name="T4" fmla="*/ 18 w 392"/>
                <a:gd name="T5" fmla="*/ 290 h 303"/>
                <a:gd name="T6" fmla="*/ 378 w 392"/>
                <a:gd name="T7" fmla="*/ 253 h 303"/>
                <a:gd name="T8" fmla="*/ 387 w 392"/>
                <a:gd name="T9" fmla="*/ 235 h 303"/>
                <a:gd name="T10" fmla="*/ 305 w 392"/>
                <a:gd name="T11" fmla="*/ 8 h 303"/>
                <a:gd name="T12" fmla="*/ 292 w 392"/>
                <a:gd name="T13" fmla="*/ 2 h 303"/>
                <a:gd name="T14" fmla="*/ 41 w 392"/>
                <a:gd name="T15" fmla="*/ 25 h 303"/>
                <a:gd name="T16" fmla="*/ 24 w 392"/>
                <a:gd name="T17" fmla="*/ 3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03">
                  <a:moveTo>
                    <a:pt x="24" y="38"/>
                  </a:moveTo>
                  <a:cubicBezTo>
                    <a:pt x="1" y="274"/>
                    <a:pt x="1" y="274"/>
                    <a:pt x="1" y="274"/>
                  </a:cubicBezTo>
                  <a:cubicBezTo>
                    <a:pt x="0" y="289"/>
                    <a:pt x="8" y="289"/>
                    <a:pt x="18" y="290"/>
                  </a:cubicBezTo>
                  <a:cubicBezTo>
                    <a:pt x="86" y="296"/>
                    <a:pt x="227" y="303"/>
                    <a:pt x="378" y="253"/>
                  </a:cubicBezTo>
                  <a:cubicBezTo>
                    <a:pt x="392" y="248"/>
                    <a:pt x="387" y="235"/>
                    <a:pt x="387" y="235"/>
                  </a:cubicBezTo>
                  <a:cubicBezTo>
                    <a:pt x="305" y="8"/>
                    <a:pt x="305" y="8"/>
                    <a:pt x="305" y="8"/>
                  </a:cubicBezTo>
                  <a:cubicBezTo>
                    <a:pt x="304" y="4"/>
                    <a:pt x="301" y="0"/>
                    <a:pt x="292" y="2"/>
                  </a:cubicBezTo>
                  <a:cubicBezTo>
                    <a:pt x="195" y="28"/>
                    <a:pt x="97" y="28"/>
                    <a:pt x="41" y="25"/>
                  </a:cubicBezTo>
                  <a:cubicBezTo>
                    <a:pt x="27" y="24"/>
                    <a:pt x="25" y="28"/>
                    <a:pt x="24" y="38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79" name="矩形 78"/>
            <p:cNvSpPr/>
            <p:nvPr/>
          </p:nvSpPr>
          <p:spPr>
            <a:xfrm>
              <a:off x="6051460" y="5430693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58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01</a:t>
              </a:r>
              <a:endParaRPr lang="zh-CN" altLang="en-US" sz="2058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5121850" y="3575032"/>
            <a:ext cx="796883" cy="743212"/>
            <a:chOff x="6942422" y="4490220"/>
            <a:chExt cx="1084263" cy="1011237"/>
          </a:xfrm>
        </p:grpSpPr>
        <p:sp>
          <p:nvSpPr>
            <p:cNvPr id="81" name="Freeform 7"/>
            <p:cNvSpPr/>
            <p:nvPr/>
          </p:nvSpPr>
          <p:spPr bwMode="auto">
            <a:xfrm rot="20700000">
              <a:off x="6942422" y="4490220"/>
              <a:ext cx="1084263" cy="1011237"/>
            </a:xfrm>
            <a:custGeom>
              <a:avLst/>
              <a:gdLst>
                <a:gd name="T0" fmla="*/ 387 w 401"/>
                <a:gd name="T1" fmla="*/ 147 h 374"/>
                <a:gd name="T2" fmla="*/ 206 w 401"/>
                <a:gd name="T3" fmla="*/ 8 h 374"/>
                <a:gd name="T4" fmla="*/ 184 w 401"/>
                <a:gd name="T5" fmla="*/ 10 h 374"/>
                <a:gd name="T6" fmla="*/ 14 w 401"/>
                <a:gd name="T7" fmla="*/ 132 h 374"/>
                <a:gd name="T8" fmla="*/ 5 w 401"/>
                <a:gd name="T9" fmla="*/ 157 h 374"/>
                <a:gd name="T10" fmla="*/ 107 w 401"/>
                <a:gd name="T11" fmla="*/ 364 h 374"/>
                <a:gd name="T12" fmla="*/ 134 w 401"/>
                <a:gd name="T13" fmla="*/ 369 h 374"/>
                <a:gd name="T14" fmla="*/ 368 w 401"/>
                <a:gd name="T15" fmla="*/ 202 h 374"/>
                <a:gd name="T16" fmla="*/ 391 w 401"/>
                <a:gd name="T17" fmla="*/ 178 h 374"/>
                <a:gd name="T18" fmla="*/ 387 w 401"/>
                <a:gd name="T19" fmla="*/ 147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1" h="374">
                  <a:moveTo>
                    <a:pt x="387" y="147"/>
                  </a:moveTo>
                  <a:cubicBezTo>
                    <a:pt x="206" y="8"/>
                    <a:pt x="206" y="8"/>
                    <a:pt x="206" y="8"/>
                  </a:cubicBezTo>
                  <a:cubicBezTo>
                    <a:pt x="200" y="4"/>
                    <a:pt x="193" y="0"/>
                    <a:pt x="184" y="10"/>
                  </a:cubicBezTo>
                  <a:cubicBezTo>
                    <a:pt x="130" y="66"/>
                    <a:pt x="74" y="102"/>
                    <a:pt x="14" y="132"/>
                  </a:cubicBezTo>
                  <a:cubicBezTo>
                    <a:pt x="0" y="140"/>
                    <a:pt x="0" y="145"/>
                    <a:pt x="5" y="157"/>
                  </a:cubicBezTo>
                  <a:cubicBezTo>
                    <a:pt x="107" y="364"/>
                    <a:pt x="107" y="364"/>
                    <a:pt x="107" y="364"/>
                  </a:cubicBezTo>
                  <a:cubicBezTo>
                    <a:pt x="110" y="371"/>
                    <a:pt x="120" y="374"/>
                    <a:pt x="134" y="369"/>
                  </a:cubicBezTo>
                  <a:cubicBezTo>
                    <a:pt x="224" y="330"/>
                    <a:pt x="301" y="270"/>
                    <a:pt x="368" y="202"/>
                  </a:cubicBezTo>
                  <a:cubicBezTo>
                    <a:pt x="376" y="194"/>
                    <a:pt x="383" y="186"/>
                    <a:pt x="391" y="178"/>
                  </a:cubicBezTo>
                  <a:cubicBezTo>
                    <a:pt x="401" y="166"/>
                    <a:pt x="398" y="156"/>
                    <a:pt x="387" y="147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82" name="矩形 81"/>
            <p:cNvSpPr/>
            <p:nvPr/>
          </p:nvSpPr>
          <p:spPr>
            <a:xfrm>
              <a:off x="7011013" y="4773007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58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02</a:t>
              </a:r>
              <a:endParaRPr lang="zh-CN" altLang="en-US" sz="2058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268685" y="2105736"/>
            <a:ext cx="1009230" cy="1477092"/>
            <a:chOff x="7142211" y="2491052"/>
            <a:chExt cx="1373188" cy="2009775"/>
          </a:xfrm>
        </p:grpSpPr>
        <p:sp>
          <p:nvSpPr>
            <p:cNvPr id="84" name="Freeform 5"/>
            <p:cNvSpPr/>
            <p:nvPr/>
          </p:nvSpPr>
          <p:spPr bwMode="auto">
            <a:xfrm rot="20700000">
              <a:off x="7142211" y="2491052"/>
              <a:ext cx="1373188" cy="2009775"/>
            </a:xfrm>
            <a:custGeom>
              <a:avLst/>
              <a:gdLst>
                <a:gd name="T0" fmla="*/ 400 w 508"/>
                <a:gd name="T1" fmla="*/ 472 h 743"/>
                <a:gd name="T2" fmla="*/ 489 w 508"/>
                <a:gd name="T3" fmla="*/ 491 h 743"/>
                <a:gd name="T4" fmla="*/ 503 w 508"/>
                <a:gd name="T5" fmla="*/ 477 h 743"/>
                <a:gd name="T6" fmla="*/ 430 w 508"/>
                <a:gd name="T7" fmla="*/ 246 h 743"/>
                <a:gd name="T8" fmla="*/ 359 w 508"/>
                <a:gd name="T9" fmla="*/ 23 h 743"/>
                <a:gd name="T10" fmla="*/ 330 w 508"/>
                <a:gd name="T11" fmla="*/ 19 h 743"/>
                <a:gd name="T12" fmla="*/ 174 w 508"/>
                <a:gd name="T13" fmla="*/ 190 h 743"/>
                <a:gd name="T14" fmla="*/ 13 w 508"/>
                <a:gd name="T15" fmla="*/ 365 h 743"/>
                <a:gd name="T16" fmla="*/ 16 w 508"/>
                <a:gd name="T17" fmla="*/ 387 h 743"/>
                <a:gd name="T18" fmla="*/ 125 w 508"/>
                <a:gd name="T19" fmla="*/ 411 h 743"/>
                <a:gd name="T20" fmla="*/ 55 w 508"/>
                <a:gd name="T21" fmla="*/ 607 h 743"/>
                <a:gd name="T22" fmla="*/ 62 w 508"/>
                <a:gd name="T23" fmla="*/ 630 h 743"/>
                <a:gd name="T24" fmla="*/ 266 w 508"/>
                <a:gd name="T25" fmla="*/ 734 h 743"/>
                <a:gd name="T26" fmla="*/ 294 w 508"/>
                <a:gd name="T27" fmla="*/ 726 h 743"/>
                <a:gd name="T28" fmla="*/ 382 w 508"/>
                <a:gd name="T29" fmla="*/ 483 h 743"/>
                <a:gd name="T30" fmla="*/ 385 w 508"/>
                <a:gd name="T31" fmla="*/ 469 h 743"/>
                <a:gd name="T32" fmla="*/ 400 w 508"/>
                <a:gd name="T33" fmla="*/ 472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8" h="743">
                  <a:moveTo>
                    <a:pt x="400" y="472"/>
                  </a:moveTo>
                  <a:cubicBezTo>
                    <a:pt x="489" y="491"/>
                    <a:pt x="489" y="491"/>
                    <a:pt x="489" y="491"/>
                  </a:cubicBezTo>
                  <a:cubicBezTo>
                    <a:pt x="506" y="496"/>
                    <a:pt x="508" y="494"/>
                    <a:pt x="503" y="477"/>
                  </a:cubicBezTo>
                  <a:cubicBezTo>
                    <a:pt x="430" y="246"/>
                    <a:pt x="430" y="246"/>
                    <a:pt x="430" y="246"/>
                  </a:cubicBezTo>
                  <a:cubicBezTo>
                    <a:pt x="359" y="23"/>
                    <a:pt x="359" y="23"/>
                    <a:pt x="359" y="23"/>
                  </a:cubicBezTo>
                  <a:cubicBezTo>
                    <a:pt x="352" y="0"/>
                    <a:pt x="338" y="9"/>
                    <a:pt x="330" y="19"/>
                  </a:cubicBezTo>
                  <a:cubicBezTo>
                    <a:pt x="174" y="190"/>
                    <a:pt x="174" y="190"/>
                    <a:pt x="174" y="190"/>
                  </a:cubicBezTo>
                  <a:cubicBezTo>
                    <a:pt x="13" y="365"/>
                    <a:pt x="13" y="365"/>
                    <a:pt x="13" y="365"/>
                  </a:cubicBezTo>
                  <a:cubicBezTo>
                    <a:pt x="0" y="378"/>
                    <a:pt x="2" y="385"/>
                    <a:pt x="16" y="387"/>
                  </a:cubicBezTo>
                  <a:cubicBezTo>
                    <a:pt x="125" y="411"/>
                    <a:pt x="125" y="411"/>
                    <a:pt x="125" y="411"/>
                  </a:cubicBezTo>
                  <a:cubicBezTo>
                    <a:pt x="109" y="485"/>
                    <a:pt x="84" y="553"/>
                    <a:pt x="55" y="607"/>
                  </a:cubicBezTo>
                  <a:cubicBezTo>
                    <a:pt x="50" y="618"/>
                    <a:pt x="53" y="623"/>
                    <a:pt x="62" y="630"/>
                  </a:cubicBezTo>
                  <a:cubicBezTo>
                    <a:pt x="266" y="734"/>
                    <a:pt x="266" y="734"/>
                    <a:pt x="266" y="734"/>
                  </a:cubicBezTo>
                  <a:cubicBezTo>
                    <a:pt x="282" y="741"/>
                    <a:pt x="285" y="743"/>
                    <a:pt x="294" y="726"/>
                  </a:cubicBezTo>
                  <a:cubicBezTo>
                    <a:pt x="333" y="650"/>
                    <a:pt x="362" y="573"/>
                    <a:pt x="382" y="483"/>
                  </a:cubicBezTo>
                  <a:cubicBezTo>
                    <a:pt x="385" y="469"/>
                    <a:pt x="385" y="469"/>
                    <a:pt x="385" y="469"/>
                  </a:cubicBezTo>
                  <a:lnTo>
                    <a:pt x="400" y="472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85" name="矩形 84"/>
            <p:cNvSpPr/>
            <p:nvPr/>
          </p:nvSpPr>
          <p:spPr>
            <a:xfrm>
              <a:off x="7456271" y="3320767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58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03</a:t>
              </a:r>
              <a:endParaRPr lang="zh-CN" altLang="en-US" sz="2058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478556" y="1542995"/>
            <a:ext cx="777048" cy="604371"/>
            <a:chOff x="4706507" y="1725370"/>
            <a:chExt cx="1057275" cy="822325"/>
          </a:xfrm>
        </p:grpSpPr>
        <p:sp>
          <p:nvSpPr>
            <p:cNvPr id="87" name="Freeform 9"/>
            <p:cNvSpPr/>
            <p:nvPr/>
          </p:nvSpPr>
          <p:spPr bwMode="auto">
            <a:xfrm rot="20700000">
              <a:off x="4706507" y="1725370"/>
              <a:ext cx="1057275" cy="822325"/>
            </a:xfrm>
            <a:custGeom>
              <a:avLst/>
              <a:gdLst>
                <a:gd name="T0" fmla="*/ 373 w 391"/>
                <a:gd name="T1" fmla="*/ 260 h 304"/>
                <a:gd name="T2" fmla="*/ 390 w 391"/>
                <a:gd name="T3" fmla="*/ 24 h 304"/>
                <a:gd name="T4" fmla="*/ 373 w 391"/>
                <a:gd name="T5" fmla="*/ 8 h 304"/>
                <a:gd name="T6" fmla="*/ 14 w 391"/>
                <a:gd name="T7" fmla="*/ 53 h 304"/>
                <a:gd name="T8" fmla="*/ 6 w 391"/>
                <a:gd name="T9" fmla="*/ 71 h 304"/>
                <a:gd name="T10" fmla="*/ 92 w 391"/>
                <a:gd name="T11" fmla="*/ 297 h 304"/>
                <a:gd name="T12" fmla="*/ 105 w 391"/>
                <a:gd name="T13" fmla="*/ 302 h 304"/>
                <a:gd name="T14" fmla="*/ 357 w 391"/>
                <a:gd name="T15" fmla="*/ 273 h 304"/>
                <a:gd name="T16" fmla="*/ 373 w 391"/>
                <a:gd name="T17" fmla="*/ 26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04">
                  <a:moveTo>
                    <a:pt x="373" y="260"/>
                  </a:moveTo>
                  <a:cubicBezTo>
                    <a:pt x="390" y="24"/>
                    <a:pt x="390" y="24"/>
                    <a:pt x="390" y="24"/>
                  </a:cubicBezTo>
                  <a:cubicBezTo>
                    <a:pt x="391" y="9"/>
                    <a:pt x="384" y="9"/>
                    <a:pt x="373" y="8"/>
                  </a:cubicBezTo>
                  <a:cubicBezTo>
                    <a:pt x="305" y="3"/>
                    <a:pt x="164" y="0"/>
                    <a:pt x="14" y="53"/>
                  </a:cubicBezTo>
                  <a:cubicBezTo>
                    <a:pt x="0" y="58"/>
                    <a:pt x="6" y="71"/>
                    <a:pt x="6" y="71"/>
                  </a:cubicBezTo>
                  <a:cubicBezTo>
                    <a:pt x="92" y="297"/>
                    <a:pt x="92" y="297"/>
                    <a:pt x="92" y="297"/>
                  </a:cubicBezTo>
                  <a:cubicBezTo>
                    <a:pt x="94" y="301"/>
                    <a:pt x="97" y="304"/>
                    <a:pt x="105" y="302"/>
                  </a:cubicBezTo>
                  <a:cubicBezTo>
                    <a:pt x="203" y="274"/>
                    <a:pt x="300" y="271"/>
                    <a:pt x="357" y="273"/>
                  </a:cubicBezTo>
                  <a:cubicBezTo>
                    <a:pt x="370" y="274"/>
                    <a:pt x="372" y="270"/>
                    <a:pt x="373" y="260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88" name="矩形 87"/>
            <p:cNvSpPr/>
            <p:nvPr/>
          </p:nvSpPr>
          <p:spPr>
            <a:xfrm>
              <a:off x="4844593" y="1878759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58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04</a:t>
              </a:r>
              <a:endParaRPr lang="zh-CN" altLang="en-US" sz="2058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795050" y="1944309"/>
            <a:ext cx="799217" cy="746713"/>
            <a:chOff x="3776508" y="2271410"/>
            <a:chExt cx="1087438" cy="1016000"/>
          </a:xfrm>
        </p:grpSpPr>
        <p:sp>
          <p:nvSpPr>
            <p:cNvPr id="90" name="Freeform 10"/>
            <p:cNvSpPr/>
            <p:nvPr/>
          </p:nvSpPr>
          <p:spPr bwMode="auto">
            <a:xfrm rot="20700000">
              <a:off x="3776508" y="2271410"/>
              <a:ext cx="1087438" cy="1016000"/>
            </a:xfrm>
            <a:custGeom>
              <a:avLst/>
              <a:gdLst>
                <a:gd name="T0" fmla="*/ 14 w 402"/>
                <a:gd name="T1" fmla="*/ 233 h 376"/>
                <a:gd name="T2" fmla="*/ 198 w 402"/>
                <a:gd name="T3" fmla="*/ 367 h 376"/>
                <a:gd name="T4" fmla="*/ 221 w 402"/>
                <a:gd name="T5" fmla="*/ 366 h 376"/>
                <a:gd name="T6" fmla="*/ 387 w 402"/>
                <a:gd name="T7" fmla="*/ 239 h 376"/>
                <a:gd name="T8" fmla="*/ 396 w 402"/>
                <a:gd name="T9" fmla="*/ 214 h 376"/>
                <a:gd name="T10" fmla="*/ 290 w 402"/>
                <a:gd name="T11" fmla="*/ 10 h 376"/>
                <a:gd name="T12" fmla="*/ 263 w 402"/>
                <a:gd name="T13" fmla="*/ 6 h 376"/>
                <a:gd name="T14" fmla="*/ 32 w 402"/>
                <a:gd name="T15" fmla="*/ 178 h 376"/>
                <a:gd name="T16" fmla="*/ 10 w 402"/>
                <a:gd name="T17" fmla="*/ 202 h 376"/>
                <a:gd name="T18" fmla="*/ 14 w 402"/>
                <a:gd name="T19" fmla="*/ 23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2" h="376">
                  <a:moveTo>
                    <a:pt x="14" y="233"/>
                  </a:moveTo>
                  <a:cubicBezTo>
                    <a:pt x="198" y="367"/>
                    <a:pt x="198" y="367"/>
                    <a:pt x="198" y="367"/>
                  </a:cubicBezTo>
                  <a:cubicBezTo>
                    <a:pt x="204" y="372"/>
                    <a:pt x="212" y="376"/>
                    <a:pt x="221" y="366"/>
                  </a:cubicBezTo>
                  <a:cubicBezTo>
                    <a:pt x="273" y="309"/>
                    <a:pt x="329" y="271"/>
                    <a:pt x="387" y="239"/>
                  </a:cubicBezTo>
                  <a:cubicBezTo>
                    <a:pt x="401" y="232"/>
                    <a:pt x="402" y="226"/>
                    <a:pt x="396" y="214"/>
                  </a:cubicBezTo>
                  <a:cubicBezTo>
                    <a:pt x="290" y="10"/>
                    <a:pt x="290" y="10"/>
                    <a:pt x="290" y="10"/>
                  </a:cubicBezTo>
                  <a:cubicBezTo>
                    <a:pt x="286" y="3"/>
                    <a:pt x="276" y="0"/>
                    <a:pt x="263" y="6"/>
                  </a:cubicBezTo>
                  <a:cubicBezTo>
                    <a:pt x="174" y="47"/>
                    <a:pt x="98" y="108"/>
                    <a:pt x="32" y="178"/>
                  </a:cubicBezTo>
                  <a:cubicBezTo>
                    <a:pt x="25" y="186"/>
                    <a:pt x="17" y="194"/>
                    <a:pt x="10" y="202"/>
                  </a:cubicBezTo>
                  <a:cubicBezTo>
                    <a:pt x="0" y="214"/>
                    <a:pt x="3" y="225"/>
                    <a:pt x="14" y="233"/>
                  </a:cubicBez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3893245" y="2579028"/>
              <a:ext cx="890515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58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05</a:t>
              </a:r>
              <a:endParaRPr lang="zh-CN" altLang="en-US" sz="2058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2521816" y="2706355"/>
            <a:ext cx="1019730" cy="1481759"/>
            <a:chOff x="3404738" y="3308273"/>
            <a:chExt cx="1387475" cy="2016125"/>
          </a:xfrm>
        </p:grpSpPr>
        <p:sp>
          <p:nvSpPr>
            <p:cNvPr id="93" name="Freeform 11"/>
            <p:cNvSpPr/>
            <p:nvPr/>
          </p:nvSpPr>
          <p:spPr bwMode="auto">
            <a:xfrm rot="20700000">
              <a:off x="3404738" y="3308273"/>
              <a:ext cx="1387475" cy="2016125"/>
            </a:xfrm>
            <a:custGeom>
              <a:avLst/>
              <a:gdLst>
                <a:gd name="T0" fmla="*/ 109 w 513"/>
                <a:gd name="T1" fmla="*/ 277 h 745"/>
                <a:gd name="T2" fmla="*/ 19 w 513"/>
                <a:gd name="T3" fmla="*/ 262 h 745"/>
                <a:gd name="T4" fmla="*/ 5 w 513"/>
                <a:gd name="T5" fmla="*/ 277 h 745"/>
                <a:gd name="T6" fmla="*/ 92 w 513"/>
                <a:gd name="T7" fmla="*/ 504 h 745"/>
                <a:gd name="T8" fmla="*/ 175 w 513"/>
                <a:gd name="T9" fmla="*/ 722 h 745"/>
                <a:gd name="T10" fmla="*/ 204 w 513"/>
                <a:gd name="T11" fmla="*/ 725 h 745"/>
                <a:gd name="T12" fmla="*/ 351 w 513"/>
                <a:gd name="T13" fmla="*/ 546 h 745"/>
                <a:gd name="T14" fmla="*/ 500 w 513"/>
                <a:gd name="T15" fmla="*/ 362 h 745"/>
                <a:gd name="T16" fmla="*/ 497 w 513"/>
                <a:gd name="T17" fmla="*/ 339 h 745"/>
                <a:gd name="T18" fmla="*/ 387 w 513"/>
                <a:gd name="T19" fmla="*/ 321 h 745"/>
                <a:gd name="T20" fmla="*/ 445 w 513"/>
                <a:gd name="T21" fmla="*/ 122 h 745"/>
                <a:gd name="T22" fmla="*/ 437 w 513"/>
                <a:gd name="T23" fmla="*/ 100 h 745"/>
                <a:gd name="T24" fmla="*/ 227 w 513"/>
                <a:gd name="T25" fmla="*/ 8 h 745"/>
                <a:gd name="T26" fmla="*/ 200 w 513"/>
                <a:gd name="T27" fmla="*/ 17 h 745"/>
                <a:gd name="T28" fmla="*/ 126 w 513"/>
                <a:gd name="T29" fmla="*/ 264 h 745"/>
                <a:gd name="T30" fmla="*/ 124 w 513"/>
                <a:gd name="T31" fmla="*/ 279 h 745"/>
                <a:gd name="T32" fmla="*/ 109 w 513"/>
                <a:gd name="T33" fmla="*/ 277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745">
                  <a:moveTo>
                    <a:pt x="109" y="277"/>
                  </a:moveTo>
                  <a:cubicBezTo>
                    <a:pt x="19" y="262"/>
                    <a:pt x="19" y="262"/>
                    <a:pt x="19" y="262"/>
                  </a:cubicBezTo>
                  <a:cubicBezTo>
                    <a:pt x="1" y="259"/>
                    <a:pt x="0" y="261"/>
                    <a:pt x="5" y="277"/>
                  </a:cubicBezTo>
                  <a:cubicBezTo>
                    <a:pt x="92" y="504"/>
                    <a:pt x="92" y="504"/>
                    <a:pt x="92" y="504"/>
                  </a:cubicBezTo>
                  <a:cubicBezTo>
                    <a:pt x="175" y="722"/>
                    <a:pt x="175" y="722"/>
                    <a:pt x="175" y="722"/>
                  </a:cubicBezTo>
                  <a:cubicBezTo>
                    <a:pt x="184" y="745"/>
                    <a:pt x="197" y="735"/>
                    <a:pt x="204" y="725"/>
                  </a:cubicBezTo>
                  <a:cubicBezTo>
                    <a:pt x="351" y="546"/>
                    <a:pt x="351" y="546"/>
                    <a:pt x="351" y="546"/>
                  </a:cubicBezTo>
                  <a:cubicBezTo>
                    <a:pt x="500" y="362"/>
                    <a:pt x="500" y="362"/>
                    <a:pt x="500" y="362"/>
                  </a:cubicBezTo>
                  <a:cubicBezTo>
                    <a:pt x="513" y="347"/>
                    <a:pt x="511" y="341"/>
                    <a:pt x="497" y="339"/>
                  </a:cubicBezTo>
                  <a:cubicBezTo>
                    <a:pt x="387" y="321"/>
                    <a:pt x="387" y="321"/>
                    <a:pt x="387" y="321"/>
                  </a:cubicBezTo>
                  <a:cubicBezTo>
                    <a:pt x="398" y="247"/>
                    <a:pt x="420" y="178"/>
                    <a:pt x="445" y="122"/>
                  </a:cubicBezTo>
                  <a:cubicBezTo>
                    <a:pt x="450" y="111"/>
                    <a:pt x="447" y="106"/>
                    <a:pt x="437" y="100"/>
                  </a:cubicBezTo>
                  <a:cubicBezTo>
                    <a:pt x="227" y="8"/>
                    <a:pt x="227" y="8"/>
                    <a:pt x="227" y="8"/>
                  </a:cubicBezTo>
                  <a:cubicBezTo>
                    <a:pt x="211" y="1"/>
                    <a:pt x="208" y="0"/>
                    <a:pt x="200" y="17"/>
                  </a:cubicBezTo>
                  <a:cubicBezTo>
                    <a:pt x="165" y="95"/>
                    <a:pt x="141" y="174"/>
                    <a:pt x="126" y="264"/>
                  </a:cubicBezTo>
                  <a:cubicBezTo>
                    <a:pt x="124" y="279"/>
                    <a:pt x="124" y="279"/>
                    <a:pt x="124" y="279"/>
                  </a:cubicBezTo>
                  <a:lnTo>
                    <a:pt x="109" y="277"/>
                  </a:lnTo>
                  <a:close/>
                </a:path>
              </a:pathLst>
            </a:custGeom>
            <a:solidFill>
              <a:srgbClr val="112F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94" name="矩形 93"/>
            <p:cNvSpPr/>
            <p:nvPr/>
          </p:nvSpPr>
          <p:spPr>
            <a:xfrm>
              <a:off x="3604706" y="4140341"/>
              <a:ext cx="890516" cy="556529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58" dirty="0">
                  <a:solidFill>
                    <a:srgbClr val="F2F2F2"/>
                  </a:solidFill>
                  <a:latin typeface="Kartika" panose="02020503030404060203" pitchFamily="18" charset="0"/>
                  <a:ea typeface="微软雅黑" panose="020B0503020204020204" pitchFamily="34" charset="-122"/>
                  <a:cs typeface="Kartika" panose="02020503030404060203" pitchFamily="18" charset="0"/>
                </a:rPr>
                <a:t>06</a:t>
              </a:r>
              <a:endParaRPr lang="zh-CN" altLang="en-US" sz="2058" dirty="0">
                <a:solidFill>
                  <a:srgbClr val="F2F2F2"/>
                </a:solidFill>
                <a:latin typeface="Kartika" panose="02020503030404060203" pitchFamily="18" charset="0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</p:grpSp>
      <p:sp>
        <p:nvSpPr>
          <p:cNvPr id="95" name="矩形 47"/>
          <p:cNvSpPr>
            <a:spLocks noChangeArrowheads="1"/>
          </p:cNvSpPr>
          <p:nvPr/>
        </p:nvSpPr>
        <p:spPr bwMode="auto">
          <a:xfrm>
            <a:off x="225501" y="1317750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矩形 47"/>
          <p:cNvSpPr>
            <a:spLocks noChangeArrowheads="1"/>
          </p:cNvSpPr>
          <p:nvPr/>
        </p:nvSpPr>
        <p:spPr bwMode="auto">
          <a:xfrm>
            <a:off x="221704" y="2320918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矩形 47"/>
          <p:cNvSpPr>
            <a:spLocks noChangeArrowheads="1"/>
          </p:cNvSpPr>
          <p:nvPr/>
        </p:nvSpPr>
        <p:spPr bwMode="auto">
          <a:xfrm>
            <a:off x="226463" y="3397602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矩形 47"/>
          <p:cNvSpPr>
            <a:spLocks noChangeArrowheads="1"/>
          </p:cNvSpPr>
          <p:nvPr/>
        </p:nvSpPr>
        <p:spPr bwMode="auto">
          <a:xfrm>
            <a:off x="7063487" y="1891794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" name="矩形 98"/>
          <p:cNvSpPr>
            <a:spLocks noChangeArrowheads="1"/>
          </p:cNvSpPr>
          <p:nvPr/>
        </p:nvSpPr>
        <p:spPr bwMode="auto">
          <a:xfrm>
            <a:off x="7063487" y="3304917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矩形 47"/>
          <p:cNvSpPr>
            <a:spLocks noChangeArrowheads="1"/>
          </p:cNvSpPr>
          <p:nvPr/>
        </p:nvSpPr>
        <p:spPr bwMode="auto">
          <a:xfrm>
            <a:off x="7063487" y="4227770"/>
            <a:ext cx="1972647" cy="6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0" dirty="0">
                <a:solidFill>
                  <a:srgbClr val="112F70"/>
                </a:solidFill>
              </a:rPr>
              <a:t>单击此处输入标题</a:t>
            </a:r>
            <a:endParaRPr lang="en-US" altLang="zh-CN" sz="1470" dirty="0">
              <a:solidFill>
                <a:srgbClr val="112F70"/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zh-CN" altLang="en-US" sz="882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请在这里输入您的主要叙述内容</a:t>
            </a:r>
            <a:endParaRPr lang="en-US" altLang="zh-CN" sz="882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3728065" y="2456339"/>
            <a:ext cx="1317249" cy="1317248"/>
            <a:chOff x="5045997" y="3342168"/>
            <a:chExt cx="1792288" cy="1792287"/>
          </a:xfrm>
        </p:grpSpPr>
        <p:sp>
          <p:nvSpPr>
            <p:cNvPr id="102" name="Oval 8"/>
            <p:cNvSpPr>
              <a:spLocks noChangeArrowheads="1"/>
            </p:cNvSpPr>
            <p:nvPr/>
          </p:nvSpPr>
          <p:spPr bwMode="auto">
            <a:xfrm rot="20700000">
              <a:off x="5045997" y="3342168"/>
              <a:ext cx="1792288" cy="1792287"/>
            </a:xfrm>
            <a:prstGeom prst="ellipse">
              <a:avLst/>
            </a:prstGeom>
            <a:solidFill>
              <a:srgbClr val="112F70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/>
            </a:p>
          </p:txBody>
        </p:sp>
        <p:sp>
          <p:nvSpPr>
            <p:cNvPr id="103" name="Freeform 22"/>
            <p:cNvSpPr>
              <a:spLocks noEditPoints="1"/>
            </p:cNvSpPr>
            <p:nvPr/>
          </p:nvSpPr>
          <p:spPr bwMode="auto">
            <a:xfrm>
              <a:off x="5642001" y="3835084"/>
              <a:ext cx="608790" cy="714928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vert="horz" wrap="square" lIns="67204" tIns="33602" rIns="67204" bIns="33602" numCol="1" anchor="t" anchorCtr="0" compatLnSpc="1"/>
            <a:lstStyle/>
            <a:p>
              <a:endParaRPr lang="zh-CN" altLang="en-US" sz="975"/>
            </a:p>
          </p:txBody>
        </p:sp>
      </p:grpSp>
    </p:spTree>
    <p:extLst>
      <p:ext uri="{BB962C8B-B14F-4D97-AF65-F5344CB8AC3E}">
        <p14:creationId xmlns:p14="http://schemas.microsoft.com/office/powerpoint/2010/main" val="67209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5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50"/>
                            </p:stCondLst>
                            <p:childTnLst>
                              <p:par>
                                <p:cTn id="62" presetID="2" presetClass="entr" presetSubtype="8" decel="28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2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decel="28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28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decel="28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28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毕业论文答辩PPT.p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2025</Words>
  <Application>Microsoft Office PowerPoint</Application>
  <PresentationFormat>全屏显示(16:9)</PresentationFormat>
  <Paragraphs>294</Paragraphs>
  <Slides>25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Kartika</vt:lpstr>
      <vt:lpstr>맑은 고딕</vt:lpstr>
      <vt:lpstr>맑은 고딕</vt:lpstr>
      <vt:lpstr>方正姚体</vt:lpstr>
      <vt:lpstr>宋体</vt:lpstr>
      <vt:lpstr>微软雅黑</vt:lpstr>
      <vt:lpstr>Arial</vt:lpstr>
      <vt:lpstr>Arial Rounded MT Bold</vt:lpstr>
      <vt:lpstr>Calibri</vt:lpstr>
      <vt:lpstr>Segoe UI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毕业论文答辩PPT.p</dc:title>
  <dc:subject/>
  <dc:creator/>
  <cp:keywords/>
  <dc:description/>
  <cp:lastModifiedBy/>
  <cp:revision>1</cp:revision>
  <dcterms:created xsi:type="dcterms:W3CDTF">2017-04-17T14:29:21Z</dcterms:created>
  <dcterms:modified xsi:type="dcterms:W3CDTF">2019-08-11T05:25:41Z</dcterms:modified>
  <cp:category/>
</cp:coreProperties>
</file>