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80" r:id="rId4"/>
    <p:sldId id="257" r:id="rId6"/>
    <p:sldId id="258" r:id="rId7"/>
    <p:sldId id="263" r:id="rId8"/>
    <p:sldId id="264" r:id="rId9"/>
    <p:sldId id="265" r:id="rId10"/>
    <p:sldId id="259" r:id="rId11"/>
    <p:sldId id="266" r:id="rId12"/>
    <p:sldId id="267" r:id="rId13"/>
    <p:sldId id="268" r:id="rId14"/>
    <p:sldId id="260" r:id="rId15"/>
    <p:sldId id="269" r:id="rId16"/>
    <p:sldId id="270" r:id="rId17"/>
    <p:sldId id="271" r:id="rId18"/>
    <p:sldId id="261" r:id="rId19"/>
    <p:sldId id="272" r:id="rId20"/>
    <p:sldId id="273" r:id="rId21"/>
    <p:sldId id="262" r:id="rId22"/>
    <p:sldId id="274" r:id="rId23"/>
    <p:sldId id="275"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7BB8"/>
    <a:srgbClr val="22547F"/>
    <a:srgbClr val="173955"/>
    <a:srgbClr val="F3F5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103" d="100"/>
          <a:sy n="103" d="100"/>
        </p:scale>
        <p:origin x="108" y="3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31750" cap="rnd">
              <a:solidFill>
                <a:srgbClr val="173955"/>
              </a:solidFill>
              <a:round/>
            </a:ln>
            <a:effectLst/>
          </c:spPr>
          <c:marker>
            <c:symbol val="circle"/>
            <c:size val="17"/>
            <c:spPr>
              <a:solidFill>
                <a:srgbClr val="173955"/>
              </a:solidFill>
              <a:ln>
                <a:solidFill>
                  <a:srgbClr val="173955"/>
                </a:solidFill>
              </a:ln>
              <a:effectLst/>
            </c:spPr>
          </c:marker>
          <c:dLbls>
            <c:delete val="1"/>
          </c:dLbls>
          <c:cat>
            <c:strRef>
              <c:f>Sheet1!$A$2:$A$5</c:f>
              <c:strCache>
                <c:ptCount val="4"/>
                <c:pt idx="0">
                  <c:v>text</c:v>
                </c:pt>
                <c:pt idx="1">
                  <c:v>text</c:v>
                </c:pt>
                <c:pt idx="2">
                  <c:v>text</c:v>
                </c:pt>
                <c:pt idx="3">
                  <c:v>text</c:v>
                </c:pt>
              </c:strCache>
            </c:strRef>
          </c:cat>
          <c:val>
            <c:numRef>
              <c:f>Sheet1!$B$2:$B$5</c:f>
              <c:numCache>
                <c:formatCode>General</c:formatCode>
                <c:ptCount val="4"/>
                <c:pt idx="0">
                  <c:v>4.3</c:v>
                </c:pt>
                <c:pt idx="1">
                  <c:v>2.5</c:v>
                </c:pt>
                <c:pt idx="2">
                  <c:v>3.5</c:v>
                </c:pt>
                <c:pt idx="3">
                  <c:v>4.5</c:v>
                </c:pt>
              </c:numCache>
            </c:numRef>
          </c:val>
          <c:smooth val="0"/>
        </c:ser>
        <c:ser>
          <c:idx val="1"/>
          <c:order val="1"/>
          <c:tx>
            <c:strRef>
              <c:f>Sheet1!$C$1</c:f>
              <c:strCache>
                <c:ptCount val="1"/>
                <c:pt idx="0">
                  <c:v>Series 2</c:v>
                </c:pt>
              </c:strCache>
            </c:strRef>
          </c:tx>
          <c:spPr>
            <a:ln w="31750" cap="rnd">
              <a:solidFill>
                <a:srgbClr val="22547F"/>
              </a:solidFill>
              <a:round/>
            </a:ln>
            <a:effectLst/>
          </c:spPr>
          <c:marker>
            <c:symbol val="circle"/>
            <c:size val="17"/>
            <c:spPr>
              <a:solidFill>
                <a:srgbClr val="22547F"/>
              </a:solidFill>
              <a:ln>
                <a:solidFill>
                  <a:srgbClr val="22547F"/>
                </a:solidFill>
              </a:ln>
              <a:effectLst/>
            </c:spPr>
          </c:marker>
          <c:dLbls>
            <c:delete val="1"/>
          </c:dLbls>
          <c:cat>
            <c:strRef>
              <c:f>Sheet1!$A$2:$A$5</c:f>
              <c:strCache>
                <c:ptCount val="4"/>
                <c:pt idx="0">
                  <c:v>text</c:v>
                </c:pt>
                <c:pt idx="1">
                  <c:v>text</c:v>
                </c:pt>
                <c:pt idx="2">
                  <c:v>text</c:v>
                </c:pt>
                <c:pt idx="3">
                  <c:v>text</c:v>
                </c:pt>
              </c:strCache>
            </c:strRef>
          </c:cat>
          <c:val>
            <c:numRef>
              <c:f>Sheet1!$C$2:$C$5</c:f>
              <c:numCache>
                <c:formatCode>General</c:formatCode>
                <c:ptCount val="4"/>
                <c:pt idx="0">
                  <c:v>2.4</c:v>
                </c:pt>
                <c:pt idx="1">
                  <c:v>4.4</c:v>
                </c:pt>
                <c:pt idx="2">
                  <c:v>1.8</c:v>
                </c:pt>
                <c:pt idx="3">
                  <c:v>2.8</c:v>
                </c:pt>
              </c:numCache>
            </c:numRef>
          </c:val>
          <c:smooth val="0"/>
        </c:ser>
        <c:ser>
          <c:idx val="2"/>
          <c:order val="2"/>
          <c:tx>
            <c:strRef>
              <c:f>Sheet1!$D$1</c:f>
              <c:strCache>
                <c:ptCount val="1"/>
                <c:pt idx="0">
                  <c:v>Series 3</c:v>
                </c:pt>
              </c:strCache>
            </c:strRef>
          </c:tx>
          <c:spPr>
            <a:ln w="31750" cap="rnd">
              <a:solidFill>
                <a:srgbClr val="327BB8"/>
              </a:solidFill>
              <a:round/>
            </a:ln>
            <a:effectLst/>
          </c:spPr>
          <c:marker>
            <c:symbol val="circle"/>
            <c:size val="17"/>
            <c:spPr>
              <a:solidFill>
                <a:srgbClr val="327BB8"/>
              </a:solidFill>
              <a:ln>
                <a:solidFill>
                  <a:srgbClr val="327BB8"/>
                </a:solidFill>
              </a:ln>
              <a:effectLst/>
            </c:spPr>
          </c:marker>
          <c:dLbls>
            <c:delete val="1"/>
          </c:dLbls>
          <c:cat>
            <c:strRef>
              <c:f>Sheet1!$A$2:$A$5</c:f>
              <c:strCache>
                <c:ptCount val="4"/>
                <c:pt idx="0">
                  <c:v>text</c:v>
                </c:pt>
                <c:pt idx="1">
                  <c:v>text</c:v>
                </c:pt>
                <c:pt idx="2">
                  <c:v>text</c:v>
                </c:pt>
                <c:pt idx="3">
                  <c:v>text</c:v>
                </c:pt>
              </c:strCache>
            </c:strRef>
          </c:cat>
          <c:val>
            <c:numRef>
              <c:f>Sheet1!$D$2:$D$5</c:f>
              <c:numCache>
                <c:formatCode>General</c:formatCode>
                <c:ptCount val="4"/>
                <c:pt idx="0">
                  <c:v>2</c:v>
                </c:pt>
                <c:pt idx="1">
                  <c:v>2</c:v>
                </c:pt>
                <c:pt idx="2">
                  <c:v>3</c:v>
                </c:pt>
                <c:pt idx="3">
                  <c:v>5</c:v>
                </c:pt>
              </c:numCache>
            </c:numRef>
          </c:val>
          <c:smooth val="0"/>
        </c:ser>
        <c:dLbls>
          <c:showLegendKey val="0"/>
          <c:showVal val="0"/>
          <c:showCatName val="0"/>
          <c:showSerName val="0"/>
          <c:showPercent val="0"/>
          <c:showBubbleSize val="0"/>
        </c:dLbls>
        <c:marker val="1"/>
        <c:smooth val="0"/>
        <c:axId val="636328160"/>
        <c:axId val="636330880"/>
      </c:lineChart>
      <c:catAx>
        <c:axId val="636328160"/>
        <c:scaling>
          <c:orientation val="minMax"/>
        </c:scaling>
        <c:delete val="0"/>
        <c:axPos val="b"/>
        <c:numFmt formatCode="General" sourceLinked="1"/>
        <c:majorTickMark val="none"/>
        <c:minorTickMark val="none"/>
        <c:tickLblPos val="nextTo"/>
        <c:spPr>
          <a:noFill/>
          <a:ln w="19050" cap="flat" cmpd="sng" algn="ctr">
            <a:solidFill>
              <a:schemeClr val="bg1">
                <a:lumMod val="65000"/>
              </a:schemeClr>
            </a:solidFill>
            <a:round/>
          </a:ln>
          <a:effectLst/>
        </c:spPr>
        <c:txPr>
          <a:bodyPr rot="-60000000" spcFirstLastPara="1" vertOverflow="ellipsis" vert="horz" wrap="square" anchor="ctr" anchorCtr="1"/>
          <a:lstStyle/>
          <a:p>
            <a:pPr>
              <a:defRPr lang="zh-CN" sz="1195" b="0" i="0" u="none" strike="noStrike" kern="1200" cap="none" baseline="0">
                <a:solidFill>
                  <a:schemeClr val="tx1">
                    <a:lumMod val="50000"/>
                    <a:lumOff val="50000"/>
                  </a:schemeClr>
                </a:solidFill>
                <a:latin typeface="+mj-lt"/>
                <a:ea typeface="+mn-ea"/>
                <a:cs typeface="+mn-cs"/>
              </a:defRPr>
            </a:pPr>
          </a:p>
        </c:txPr>
        <c:crossAx val="636330880"/>
        <c:crosses val="autoZero"/>
        <c:auto val="1"/>
        <c:lblAlgn val="ctr"/>
        <c:lblOffset val="100"/>
        <c:noMultiLvlLbl val="0"/>
      </c:catAx>
      <c:valAx>
        <c:axId val="636330880"/>
        <c:scaling>
          <c:orientation val="minMax"/>
        </c:scaling>
        <c:delete val="0"/>
        <c:axPos val="l"/>
        <c:majorGridlines>
          <c:spPr>
            <a:ln w="9525" cap="flat" cmpd="sng" algn="ctr">
              <a:solidFill>
                <a:schemeClr val="bg1">
                  <a:lumMod val="65000"/>
                </a:schemeClr>
              </a:solidFill>
              <a:round/>
            </a:ln>
            <a:effectLst/>
          </c:spPr>
        </c:majorGridlines>
        <c:numFmt formatCode="General" sourceLinked="1"/>
        <c:majorTickMark val="out"/>
        <c:minorTickMark val="none"/>
        <c:tickLblPos val="nextTo"/>
        <c:spPr>
          <a:noFill/>
          <a:ln>
            <a:solidFill>
              <a:schemeClr val="bg1">
                <a:lumMod val="65000"/>
              </a:schemeClr>
            </a:solidFill>
          </a:ln>
          <a:effectLst/>
        </c:spPr>
        <c:txPr>
          <a:bodyPr rot="-60000000" spcFirstLastPara="1" vertOverflow="ellipsis" vert="horz" wrap="square" anchor="ctr" anchorCtr="1"/>
          <a:lstStyle/>
          <a:p>
            <a:pPr>
              <a:defRPr lang="zh-CN" sz="1195" b="0" i="0" u="none" strike="noStrike" kern="1200" baseline="0">
                <a:solidFill>
                  <a:schemeClr val="tx1">
                    <a:lumMod val="50000"/>
                    <a:lumOff val="50000"/>
                  </a:schemeClr>
                </a:solidFill>
                <a:latin typeface="+mj-lt"/>
                <a:ea typeface="+mn-ea"/>
                <a:cs typeface="+mn-cs"/>
              </a:defRPr>
            </a:pPr>
          </a:p>
        </c:txPr>
        <c:crossAx val="636328160"/>
        <c:crosses val="autoZero"/>
        <c:crossBetween val="between"/>
      </c:valAx>
      <c:spPr>
        <a:noFill/>
        <a:ln>
          <a:solidFill>
            <a:schemeClr val="bg1">
              <a:lumMod val="65000"/>
            </a:schemeClr>
          </a:solidFill>
        </a:ln>
        <a:effectLst/>
      </c:spPr>
    </c:plotArea>
    <c:plotVisOnly val="1"/>
    <c:dispBlanksAs val="gap"/>
    <c:showDLblsOverMax val="0"/>
  </c:chart>
  <c:spPr>
    <a:noFill/>
    <a:ln w="9525" cap="flat" cmpd="sng" algn="ctr">
      <a:noFill/>
      <a:round/>
    </a:ln>
    <a:effectLst/>
  </c:spPr>
  <c:txPr>
    <a:bodyPr/>
    <a:lstStyle/>
    <a:p>
      <a:pPr>
        <a:defRPr lang="zh-CN">
          <a:solidFill>
            <a:schemeClr val="tx1">
              <a:lumMod val="50000"/>
              <a:lumOff val="50000"/>
            </a:schemeClr>
          </a:solidFill>
          <a:latin typeface="+mj-lt"/>
        </a:defRPr>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8">
  <cs:axisTitle>
    <cs:lnRef idx="0"/>
    <cs:fillRef idx="0"/>
    <cs:effectRef idx="0"/>
    <cs:fontRef idx="minor">
      <a:schemeClr val="dk1">
        <a:lumMod val="75000"/>
        <a:lumOff val="25000"/>
      </a:schemeClr>
    </cs:fontRef>
    <cs:defRPr sz="1195"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5"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5" kern="1200"/>
  </cs:chartArea>
  <cs:dataLabel>
    <cs:lnRef idx="0"/>
    <cs:fillRef idx="0">
      <cs:styleClr val="auto"/>
    </cs:fillRef>
    <cs:effectRef idx="0"/>
    <cs:fontRef idx="minor">
      <a:schemeClr val="lt1"/>
    </cs:fontRef>
    <cs:defRPr sz="1195"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5"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17"/>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5"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5"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5"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5"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5"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7C67482-846B-49BD-ABBE-1F267ED86D4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B7ABAC-66C2-4BFA-9377-BEC08453E1F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7C67482-846B-49BD-ABBE-1F267ED86D4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B7ABAC-66C2-4BFA-9377-BEC08453E1F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7C67482-846B-49BD-ABBE-1F267ED86D4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B7ABAC-66C2-4BFA-9377-BEC08453E1F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7C67482-846B-49BD-ABBE-1F267ED86D4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B7ABAC-66C2-4BFA-9377-BEC08453E1F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77C67482-846B-49BD-ABBE-1F267ED86D4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B7ABAC-66C2-4BFA-9377-BEC08453E1F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7C67482-846B-49BD-ABBE-1F267ED86D4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6B7ABAC-66C2-4BFA-9377-BEC08453E1F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7C67482-846B-49BD-ABBE-1F267ED86D4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6B7ABAC-66C2-4BFA-9377-BEC08453E1F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7C67482-846B-49BD-ABBE-1F267ED86D4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6B7ABAC-66C2-4BFA-9377-BEC08453E1F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7C67482-846B-49BD-ABBE-1F267ED86D4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6B7ABAC-66C2-4BFA-9377-BEC08453E1F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77C67482-846B-49BD-ABBE-1F267ED86D4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6B7ABAC-66C2-4BFA-9377-BEC08453E1F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77C67482-846B-49BD-ABBE-1F267ED86D4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6B7ABAC-66C2-4BFA-9377-BEC08453E1F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C67482-846B-49BD-ABBE-1F267ED86D4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B7ABAC-66C2-4BFA-9377-BEC08453E1F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chart" Target="../charts/chart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文本框 4"/>
          <p:cNvSpPr txBox="1"/>
          <p:nvPr/>
        </p:nvSpPr>
        <p:spPr>
          <a:xfrm>
            <a:off x="1342873" y="2688492"/>
            <a:ext cx="9485745" cy="9233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5400" dirty="0" smtClean="0">
                <a:solidFill>
                  <a:srgbClr val="22547F"/>
                </a:solidFill>
                <a:latin typeface="微软雅黑" panose="020B0503020204020204" pitchFamily="34" charset="-122"/>
                <a:ea typeface="微软雅黑" panose="020B0503020204020204" pitchFamily="34" charset="-122"/>
              </a:rPr>
              <a:t>广东海洋大学通用</a:t>
            </a:r>
            <a:r>
              <a:rPr lang="en-US" altLang="zh-CN" sz="5400" dirty="0" smtClean="0">
                <a:solidFill>
                  <a:srgbClr val="22547F"/>
                </a:solidFill>
                <a:latin typeface="微软雅黑" panose="020B0503020204020204" pitchFamily="34" charset="-122"/>
                <a:ea typeface="微软雅黑" panose="020B0503020204020204" pitchFamily="34" charset="-122"/>
              </a:rPr>
              <a:t>PPT</a:t>
            </a:r>
            <a:r>
              <a:rPr lang="zh-CN" altLang="en-US" sz="5400" dirty="0" smtClean="0">
                <a:solidFill>
                  <a:srgbClr val="22547F"/>
                </a:solidFill>
                <a:latin typeface="微软雅黑" panose="020B0503020204020204" pitchFamily="34" charset="-122"/>
                <a:ea typeface="微软雅黑" panose="020B0503020204020204" pitchFamily="34" charset="-122"/>
              </a:rPr>
              <a:t>模板</a:t>
            </a:r>
            <a:endParaRPr lang="zh-CN" altLang="en-US" sz="5400" dirty="0">
              <a:solidFill>
                <a:srgbClr val="22547F"/>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3865691" y="4130683"/>
            <a:ext cx="4440108" cy="338554"/>
          </a:xfrm>
          <a:prstGeom prst="rect">
            <a:avLst/>
          </a:prstGeom>
          <a:solidFill>
            <a:srgbClr val="22547F"/>
          </a:solid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答辩</a:t>
            </a:r>
            <a:r>
              <a:rPr lang="zh-CN" altLang="en-US" sz="1600" dirty="0" smtClean="0">
                <a:solidFill>
                  <a:schemeClr val="bg1"/>
                </a:solidFill>
                <a:latin typeface="微软雅黑" panose="020B0503020204020204" pitchFamily="34" charset="-122"/>
                <a:ea typeface="微软雅黑" panose="020B0503020204020204" pitchFamily="34" charset="-122"/>
              </a:rPr>
              <a:t>人</a:t>
            </a:r>
            <a:r>
              <a:rPr lang="zh-CN" altLang="en-US" sz="1600" dirty="0" smtClean="0">
                <a:solidFill>
                  <a:schemeClr val="bg1"/>
                </a:solidFill>
                <a:latin typeface="微软雅黑" panose="020B0503020204020204" pitchFamily="34" charset="-122"/>
                <a:ea typeface="微软雅黑" panose="020B0503020204020204" pitchFamily="34" charset="-122"/>
              </a:rPr>
              <a:t>：</a:t>
            </a:r>
            <a:r>
              <a:rPr lang="zh-CN" altLang="en-US" sz="1600" dirty="0">
                <a:solidFill>
                  <a:schemeClr val="bg1"/>
                </a:solidFill>
                <a:latin typeface="微软雅黑" panose="020B0503020204020204" pitchFamily="34" charset="-122"/>
                <a:ea typeface="微软雅黑" panose="020B0503020204020204" pitchFamily="34" charset="-122"/>
              </a:rPr>
              <a:t>海湾同学社</a:t>
            </a:r>
            <a:r>
              <a:rPr lang="zh-CN" altLang="en-US" sz="1600" dirty="0" smtClean="0">
                <a:solidFill>
                  <a:schemeClr val="bg1"/>
                </a:solidFill>
                <a:latin typeface="微软雅黑" panose="020B0503020204020204" pitchFamily="34" charset="-122"/>
                <a:ea typeface="微软雅黑" panose="020B0503020204020204" pitchFamily="34" charset="-122"/>
              </a:rPr>
              <a:t>     </a:t>
            </a:r>
            <a:r>
              <a:rPr lang="zh-CN" altLang="en-US" sz="1600" dirty="0" smtClean="0">
                <a:solidFill>
                  <a:schemeClr val="bg1"/>
                </a:solidFill>
                <a:latin typeface="微软雅黑" panose="020B0503020204020204" pitchFamily="34" charset="-122"/>
                <a:ea typeface="微软雅黑" panose="020B0503020204020204" pitchFamily="34" charset="-122"/>
              </a:rPr>
              <a:t>指导老师</a:t>
            </a:r>
            <a:r>
              <a:rPr lang="zh-CN" altLang="en-US" sz="1600" dirty="0" smtClean="0">
                <a:solidFill>
                  <a:schemeClr val="bg1"/>
                </a:solidFill>
                <a:latin typeface="微软雅黑" panose="020B0503020204020204" pitchFamily="34" charset="-122"/>
                <a:ea typeface="微软雅黑" panose="020B0503020204020204" pitchFamily="34" charset="-122"/>
              </a:rPr>
              <a:t>：海湾同学社</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3040574" y="4842496"/>
            <a:ext cx="6103426" cy="261610"/>
            <a:chOff x="3040574" y="4338255"/>
            <a:chExt cx="6103426" cy="261610"/>
          </a:xfrm>
        </p:grpSpPr>
        <p:sp>
          <p:nvSpPr>
            <p:cNvPr id="9" name="文本框 8"/>
            <p:cNvSpPr txBox="1"/>
            <p:nvPr/>
          </p:nvSpPr>
          <p:spPr>
            <a:xfrm>
              <a:off x="3730171" y="4338255"/>
              <a:ext cx="4731658" cy="261610"/>
            </a:xfrm>
            <a:prstGeom prst="rect">
              <a:avLst/>
            </a:prstGeom>
            <a:noFill/>
            <a:ln w="3175">
              <a:noFill/>
              <a:prstDash val="solid"/>
            </a:ln>
          </p:spPr>
          <p:txBody>
            <a:bodyPr wrap="square" rtlCol="0">
              <a:spAutoFit/>
            </a:bodyPr>
            <a:lstStyle>
              <a:defPPr>
                <a:defRPr lang="zh-CN"/>
              </a:defPPr>
              <a:lvl1pPr algn="ctr">
                <a:defRPr sz="6000" b="1">
                  <a:blipFill dpi="0" rotWithShape="1">
                    <a:blip r:embed="rId2"/>
                    <a:srcRect/>
                    <a:stretch>
                      <a:fillRect/>
                    </a:stretch>
                  </a:blipFill>
                </a:defRPr>
              </a:lvl1pPr>
            </a:lstStyle>
            <a:p>
              <a:r>
                <a:rPr lang="zh-CN" altLang="en-US" sz="1100" b="0" dirty="0" smtClean="0">
                  <a:solidFill>
                    <a:srgbClr val="22547F"/>
                  </a:solidFill>
                  <a:latin typeface="微软雅黑" panose="020B0503020204020204" pitchFamily="34" charset="-122"/>
                  <a:ea typeface="微软雅黑" panose="020B0503020204020204" pitchFamily="34" charset="-122"/>
                </a:rPr>
                <a:t>答辩</a:t>
              </a:r>
              <a:r>
                <a:rPr lang="en-US" altLang="zh-CN" sz="1100" b="0" dirty="0" smtClean="0">
                  <a:solidFill>
                    <a:srgbClr val="22547F"/>
                  </a:solidFill>
                  <a:latin typeface="微软雅黑" panose="020B0503020204020204" pitchFamily="34" charset="-122"/>
                  <a:ea typeface="微软雅黑" panose="020B0503020204020204" pitchFamily="34" charset="-122"/>
                </a:rPr>
                <a:t>PPT</a:t>
              </a:r>
              <a:r>
                <a:rPr lang="zh-CN" altLang="en-US" sz="1100" b="0" dirty="0" smtClean="0">
                  <a:solidFill>
                    <a:srgbClr val="22547F"/>
                  </a:solidFill>
                  <a:latin typeface="微软雅黑" panose="020B0503020204020204" pitchFamily="34" charset="-122"/>
                  <a:ea typeface="微软雅黑" panose="020B0503020204020204" pitchFamily="34" charset="-122"/>
                </a:rPr>
                <a:t>模板</a:t>
              </a:r>
              <a:endParaRPr lang="zh-CN" altLang="en-US" sz="1100" b="0" dirty="0">
                <a:solidFill>
                  <a:srgbClr val="22547F"/>
                </a:solidFill>
                <a:latin typeface="微软雅黑" panose="020B0503020204020204" pitchFamily="34" charset="-122"/>
                <a:ea typeface="微软雅黑" panose="020B0503020204020204" pitchFamily="34" charset="-122"/>
              </a:endParaRPr>
            </a:p>
          </p:txBody>
        </p:sp>
        <p:cxnSp>
          <p:nvCxnSpPr>
            <p:cNvPr id="10" name="直接连接符 9"/>
            <p:cNvCxnSpPr/>
            <p:nvPr/>
          </p:nvCxnSpPr>
          <p:spPr>
            <a:xfrm>
              <a:off x="6988460" y="4483857"/>
              <a:ext cx="2155540" cy="0"/>
            </a:xfrm>
            <a:prstGeom prst="line">
              <a:avLst/>
            </a:prstGeom>
            <a:ln w="19050">
              <a:solidFill>
                <a:srgbClr val="22547F"/>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3040574" y="4483857"/>
              <a:ext cx="2155540" cy="0"/>
            </a:xfrm>
            <a:prstGeom prst="line">
              <a:avLst/>
            </a:prstGeom>
            <a:ln w="19050">
              <a:solidFill>
                <a:srgbClr val="22547F"/>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3F5F8"/>
        </a:solidFill>
        <a:effectLst/>
      </p:bgPr>
    </p:bg>
    <p:spTree>
      <p:nvGrpSpPr>
        <p:cNvPr id="1" name=""/>
        <p:cNvGrpSpPr/>
        <p:nvPr/>
      </p:nvGrpSpPr>
      <p:grpSpPr>
        <a:xfrm>
          <a:off x="0" y="0"/>
          <a:ext cx="0" cy="0"/>
          <a:chOff x="0" y="0"/>
          <a:chExt cx="0" cy="0"/>
        </a:xfrm>
      </p:grpSpPr>
      <p:sp>
        <p:nvSpPr>
          <p:cNvPr id="5" name="矩形 4"/>
          <p:cNvSpPr/>
          <p:nvPr/>
        </p:nvSpPr>
        <p:spPr>
          <a:xfrm>
            <a:off x="476250" y="381000"/>
            <a:ext cx="114300" cy="685800"/>
          </a:xfrm>
          <a:prstGeom prst="rect">
            <a:avLst/>
          </a:prstGeom>
          <a:solidFill>
            <a:srgbClr val="2254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2547F"/>
              </a:solidFill>
            </a:endParaRPr>
          </a:p>
        </p:txBody>
      </p:sp>
      <p:sp>
        <p:nvSpPr>
          <p:cNvPr id="8" name="文本框 7"/>
          <p:cNvSpPr txBox="1"/>
          <p:nvPr/>
        </p:nvSpPr>
        <p:spPr>
          <a:xfrm>
            <a:off x="742343" y="222221"/>
            <a:ext cx="1008162" cy="1015663"/>
          </a:xfrm>
          <a:prstGeom prst="rect">
            <a:avLst/>
          </a:prstGeom>
          <a:noFill/>
        </p:spPr>
        <p:txBody>
          <a:bodyPr wrap="square" rtlCol="0">
            <a:spAutoFit/>
          </a:bodyPr>
          <a:lstStyle/>
          <a:p>
            <a:pPr algn="ctr"/>
            <a:r>
              <a:rPr lang="en-US" altLang="zh-CN" sz="6000" b="1" dirty="0" smtClean="0">
                <a:solidFill>
                  <a:srgbClr val="22547F"/>
                </a:solidFill>
                <a:latin typeface="华文仿宋" panose="02010600040101010101" pitchFamily="2" charset="-122"/>
                <a:ea typeface="华文仿宋" panose="02010600040101010101" pitchFamily="2" charset="-122"/>
              </a:rPr>
              <a:t>02</a:t>
            </a:r>
            <a:endParaRPr lang="zh-CN" altLang="en-US" sz="6000" b="1" dirty="0">
              <a:solidFill>
                <a:srgbClr val="22547F"/>
              </a:solidFill>
              <a:latin typeface="华文仿宋" panose="02010600040101010101" pitchFamily="2" charset="-122"/>
              <a:ea typeface="华文仿宋" panose="02010600040101010101" pitchFamily="2" charset="-122"/>
            </a:endParaRPr>
          </a:p>
        </p:txBody>
      </p:sp>
      <p:sp>
        <p:nvSpPr>
          <p:cNvPr id="9" name="矩形 8"/>
          <p:cNvSpPr/>
          <p:nvPr/>
        </p:nvSpPr>
        <p:spPr>
          <a:xfrm flipV="1">
            <a:off x="128" y="1"/>
            <a:ext cx="12191744" cy="95504"/>
          </a:xfrm>
          <a:prstGeom prst="rect">
            <a:avLst/>
          </a:prstGeom>
          <a:solidFill>
            <a:srgbClr val="2254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6B160"/>
              </a:solidFill>
            </a:endParaRPr>
          </a:p>
        </p:txBody>
      </p:sp>
      <p:sp>
        <p:nvSpPr>
          <p:cNvPr id="10" name="矩形 9"/>
          <p:cNvSpPr/>
          <p:nvPr/>
        </p:nvSpPr>
        <p:spPr>
          <a:xfrm flipV="1">
            <a:off x="128" y="6762496"/>
            <a:ext cx="12191744" cy="95504"/>
          </a:xfrm>
          <a:prstGeom prst="rect">
            <a:avLst/>
          </a:prstGeom>
          <a:solidFill>
            <a:srgbClr val="2254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6B160"/>
              </a:solidFill>
            </a:endParaRPr>
          </a:p>
        </p:txBody>
      </p:sp>
      <p:sp>
        <p:nvSpPr>
          <p:cNvPr id="11" name="矩形 10"/>
          <p:cNvSpPr/>
          <p:nvPr/>
        </p:nvSpPr>
        <p:spPr>
          <a:xfrm>
            <a:off x="1787065" y="181159"/>
            <a:ext cx="2492990" cy="562783"/>
          </a:xfrm>
          <a:prstGeom prst="rect">
            <a:avLst/>
          </a:prstGeom>
        </p:spPr>
        <p:txBody>
          <a:bodyPr wrap="none">
            <a:spAutoFit/>
          </a:bodyPr>
          <a:lstStyle/>
          <a:p>
            <a:pPr>
              <a:lnSpc>
                <a:spcPct val="200000"/>
              </a:lnSpc>
            </a:pPr>
            <a:r>
              <a:rPr lang="zh-CN" altLang="en-US" dirty="0" smtClean="0">
                <a:solidFill>
                  <a:srgbClr val="22547F"/>
                </a:solidFill>
                <a:latin typeface="微软雅黑" panose="020B0503020204020204" pitchFamily="34" charset="-122"/>
                <a:ea typeface="微软雅黑" panose="020B0503020204020204" pitchFamily="34" charset="-122"/>
              </a:rPr>
              <a:t>课题</a:t>
            </a:r>
            <a:r>
              <a:rPr lang="zh-CN" altLang="en-US" dirty="0">
                <a:solidFill>
                  <a:srgbClr val="22547F"/>
                </a:solidFill>
                <a:latin typeface="微软雅黑" panose="020B0503020204020204" pitchFamily="34" charset="-122"/>
                <a:ea typeface="微软雅黑" panose="020B0503020204020204" pitchFamily="34" charset="-122"/>
              </a:rPr>
              <a:t>研究的思路与方法</a:t>
            </a:r>
            <a:endParaRPr lang="zh-CN" altLang="en-US" dirty="0">
              <a:solidFill>
                <a:srgbClr val="22547F"/>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787065" y="743942"/>
            <a:ext cx="5022106" cy="369332"/>
          </a:xfrm>
          <a:prstGeom prst="snip1Rect">
            <a:avLst>
              <a:gd name="adj" fmla="val 0"/>
            </a:avLst>
          </a:prstGeom>
          <a:noFill/>
          <a:ln w="28575">
            <a:noFill/>
          </a:ln>
        </p:spPr>
        <p:txBody>
          <a:bodyPr wrap="square" rtlCol="0">
            <a:spAutoFit/>
          </a:bodyPr>
          <a:lstStyle/>
          <a:p>
            <a:r>
              <a:rPr lang="en-US" altLang="zh-CN" dirty="0" smtClean="0">
                <a:solidFill>
                  <a:srgbClr val="22547F"/>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dirty="0">
              <a:solidFill>
                <a:srgbClr val="22547F"/>
              </a:solidFill>
              <a:latin typeface="Arial" panose="020B0604020202020204" pitchFamily="34" charset="0"/>
              <a:ea typeface="华文仿宋" panose="02010600040101010101" pitchFamily="2" charset="-122"/>
              <a:cs typeface="Arial" panose="020B0604020202020204" pitchFamily="34" charset="0"/>
            </a:endParaRPr>
          </a:p>
        </p:txBody>
      </p:sp>
      <p:sp>
        <p:nvSpPr>
          <p:cNvPr id="13" name="Shape 385"/>
          <p:cNvSpPr/>
          <p:nvPr/>
        </p:nvSpPr>
        <p:spPr>
          <a:xfrm rot="5400000">
            <a:off x="3485390" y="341866"/>
            <a:ext cx="1073726" cy="4991076"/>
          </a:xfrm>
          <a:custGeom>
            <a:avLst/>
            <a:gdLst/>
            <a:ahLst/>
            <a:cxnLst>
              <a:cxn ang="0">
                <a:pos x="wd2" y="hd2"/>
              </a:cxn>
              <a:cxn ang="5400000">
                <a:pos x="wd2" y="hd2"/>
              </a:cxn>
              <a:cxn ang="10800000">
                <a:pos x="wd2" y="hd2"/>
              </a:cxn>
              <a:cxn ang="16200000">
                <a:pos x="wd2" y="hd2"/>
              </a:cxn>
            </a:cxnLst>
            <a:rect l="0" t="0" r="r" b="b"/>
            <a:pathLst>
              <a:path w="21600" h="21600" extrusionOk="0">
                <a:moveTo>
                  <a:pt x="21600" y="13078"/>
                </a:moveTo>
                <a:lnTo>
                  <a:pt x="21600" y="0"/>
                </a:lnTo>
                <a:lnTo>
                  <a:pt x="12326" y="1995"/>
                </a:lnTo>
                <a:lnTo>
                  <a:pt x="12342" y="13028"/>
                </a:lnTo>
                <a:lnTo>
                  <a:pt x="12326" y="13028"/>
                </a:lnTo>
                <a:lnTo>
                  <a:pt x="39" y="14799"/>
                </a:lnTo>
                <a:lnTo>
                  <a:pt x="0" y="14799"/>
                </a:lnTo>
                <a:lnTo>
                  <a:pt x="0" y="21600"/>
                </a:lnTo>
                <a:lnTo>
                  <a:pt x="15442" y="21600"/>
                </a:lnTo>
                <a:lnTo>
                  <a:pt x="15442" y="14804"/>
                </a:lnTo>
                <a:lnTo>
                  <a:pt x="21425" y="13078"/>
                </a:lnTo>
                <a:cubicBezTo>
                  <a:pt x="21425" y="13078"/>
                  <a:pt x="21600" y="13078"/>
                  <a:pt x="21600" y="13078"/>
                </a:cubicBezTo>
                <a:close/>
              </a:path>
            </a:pathLst>
          </a:custGeom>
          <a:solidFill>
            <a:srgbClr val="22547F"/>
          </a:solidFill>
          <a:ln w="12700">
            <a:miter lim="400000"/>
          </a:ln>
        </p:spPr>
        <p:txBody>
          <a:bodyPr lIns="38100" tIns="38100" rIns="38100" bIns="38100" anchor="ctr"/>
          <a:lstStyle/>
          <a:p>
            <a:pPr lvl="0"/>
          </a:p>
        </p:txBody>
      </p:sp>
      <p:sp>
        <p:nvSpPr>
          <p:cNvPr id="14" name="Shape 389"/>
          <p:cNvSpPr/>
          <p:nvPr/>
        </p:nvSpPr>
        <p:spPr>
          <a:xfrm>
            <a:off x="2175569" y="2520095"/>
            <a:ext cx="376751" cy="331543"/>
          </a:xfrm>
          <a:custGeom>
            <a:avLst/>
            <a:gdLst/>
            <a:ahLst/>
            <a:cxnLst>
              <a:cxn ang="0">
                <a:pos x="wd2" y="hd2"/>
              </a:cxn>
              <a:cxn ang="5400000">
                <a:pos x="wd2" y="hd2"/>
              </a:cxn>
              <a:cxn ang="10800000">
                <a:pos x="wd2" y="hd2"/>
              </a:cxn>
              <a:cxn ang="16200000">
                <a:pos x="wd2" y="hd2"/>
              </a:cxn>
            </a:cxnLst>
            <a:rect l="0" t="0" r="r" b="b"/>
            <a:pathLst>
              <a:path w="21600" h="21600" extrusionOk="0">
                <a:moveTo>
                  <a:pt x="11041" y="15188"/>
                </a:moveTo>
                <a:cubicBezTo>
                  <a:pt x="8905" y="14174"/>
                  <a:pt x="8222" y="13317"/>
                  <a:pt x="8222" y="11485"/>
                </a:cubicBezTo>
                <a:cubicBezTo>
                  <a:pt x="8222" y="10385"/>
                  <a:pt x="8875" y="10744"/>
                  <a:pt x="9161" y="8730"/>
                </a:cubicBezTo>
                <a:cubicBezTo>
                  <a:pt x="9279" y="7894"/>
                  <a:pt x="9855" y="8716"/>
                  <a:pt x="9966" y="6808"/>
                </a:cubicBezTo>
                <a:cubicBezTo>
                  <a:pt x="9966" y="6047"/>
                  <a:pt x="9651" y="5858"/>
                  <a:pt x="9651" y="5858"/>
                </a:cubicBezTo>
                <a:cubicBezTo>
                  <a:pt x="9651" y="5858"/>
                  <a:pt x="9811" y="4733"/>
                  <a:pt x="9873" y="3867"/>
                </a:cubicBezTo>
                <a:cubicBezTo>
                  <a:pt x="9951" y="2788"/>
                  <a:pt x="9396" y="0"/>
                  <a:pt x="6431" y="0"/>
                </a:cubicBezTo>
                <a:cubicBezTo>
                  <a:pt x="3466" y="0"/>
                  <a:pt x="2909" y="2788"/>
                  <a:pt x="2987" y="3867"/>
                </a:cubicBezTo>
                <a:cubicBezTo>
                  <a:pt x="3050" y="4733"/>
                  <a:pt x="3210" y="5858"/>
                  <a:pt x="3210" y="5858"/>
                </a:cubicBezTo>
                <a:cubicBezTo>
                  <a:pt x="3210" y="5858"/>
                  <a:pt x="2895" y="6047"/>
                  <a:pt x="2895" y="6808"/>
                </a:cubicBezTo>
                <a:cubicBezTo>
                  <a:pt x="3005" y="8716"/>
                  <a:pt x="3582" y="7894"/>
                  <a:pt x="3700" y="8730"/>
                </a:cubicBezTo>
                <a:cubicBezTo>
                  <a:pt x="3987" y="10744"/>
                  <a:pt x="4639" y="10385"/>
                  <a:pt x="4639" y="11485"/>
                </a:cubicBezTo>
                <a:cubicBezTo>
                  <a:pt x="4639" y="13317"/>
                  <a:pt x="3956" y="14174"/>
                  <a:pt x="1819" y="15188"/>
                </a:cubicBezTo>
                <a:cubicBezTo>
                  <a:pt x="1169" y="15497"/>
                  <a:pt x="0" y="15976"/>
                  <a:pt x="0" y="17129"/>
                </a:cubicBezTo>
                <a:lnTo>
                  <a:pt x="0" y="21600"/>
                </a:lnTo>
                <a:lnTo>
                  <a:pt x="15005" y="21600"/>
                </a:lnTo>
                <a:cubicBezTo>
                  <a:pt x="15005" y="21600"/>
                  <a:pt x="15005" y="18955"/>
                  <a:pt x="15005" y="18248"/>
                </a:cubicBezTo>
                <a:cubicBezTo>
                  <a:pt x="15005" y="17196"/>
                  <a:pt x="13184" y="16207"/>
                  <a:pt x="11041" y="15188"/>
                </a:cubicBezTo>
                <a:close/>
                <a:moveTo>
                  <a:pt x="21600" y="21600"/>
                </a:moveTo>
                <a:cubicBezTo>
                  <a:pt x="21600" y="21600"/>
                  <a:pt x="21557" y="16953"/>
                  <a:pt x="21307" y="16471"/>
                </a:cubicBezTo>
                <a:cubicBezTo>
                  <a:pt x="20935" y="15754"/>
                  <a:pt x="20071" y="15261"/>
                  <a:pt x="18463" y="14498"/>
                </a:cubicBezTo>
                <a:cubicBezTo>
                  <a:pt x="16861" y="13736"/>
                  <a:pt x="16349" y="13094"/>
                  <a:pt x="16349" y="11720"/>
                </a:cubicBezTo>
                <a:cubicBezTo>
                  <a:pt x="16349" y="10894"/>
                  <a:pt x="16838" y="11164"/>
                  <a:pt x="17053" y="9653"/>
                </a:cubicBezTo>
                <a:cubicBezTo>
                  <a:pt x="17142" y="9026"/>
                  <a:pt x="17574" y="9643"/>
                  <a:pt x="17657" y="8212"/>
                </a:cubicBezTo>
                <a:cubicBezTo>
                  <a:pt x="17657" y="7642"/>
                  <a:pt x="17420" y="7499"/>
                  <a:pt x="17420" y="7499"/>
                </a:cubicBezTo>
                <a:cubicBezTo>
                  <a:pt x="17420" y="7499"/>
                  <a:pt x="17541" y="6656"/>
                  <a:pt x="17588" y="6006"/>
                </a:cubicBezTo>
                <a:cubicBezTo>
                  <a:pt x="17646" y="5197"/>
                  <a:pt x="17229" y="3106"/>
                  <a:pt x="15005" y="3106"/>
                </a:cubicBezTo>
                <a:cubicBezTo>
                  <a:pt x="12781" y="3106"/>
                  <a:pt x="12365" y="5197"/>
                  <a:pt x="12422" y="6006"/>
                </a:cubicBezTo>
                <a:cubicBezTo>
                  <a:pt x="12469" y="6656"/>
                  <a:pt x="12589" y="7499"/>
                  <a:pt x="12589" y="7499"/>
                </a:cubicBezTo>
                <a:cubicBezTo>
                  <a:pt x="12589" y="7499"/>
                  <a:pt x="12353" y="7642"/>
                  <a:pt x="12353" y="8212"/>
                </a:cubicBezTo>
                <a:cubicBezTo>
                  <a:pt x="12437" y="9643"/>
                  <a:pt x="12868" y="9026"/>
                  <a:pt x="12957" y="9653"/>
                </a:cubicBezTo>
                <a:cubicBezTo>
                  <a:pt x="13173" y="11164"/>
                  <a:pt x="13662" y="10894"/>
                  <a:pt x="13662" y="11720"/>
                </a:cubicBezTo>
                <a:cubicBezTo>
                  <a:pt x="13662" y="12655"/>
                  <a:pt x="13424" y="13250"/>
                  <a:pt x="12768" y="13776"/>
                </a:cubicBezTo>
                <a:cubicBezTo>
                  <a:pt x="16268" y="15766"/>
                  <a:pt x="16737" y="16172"/>
                  <a:pt x="16737" y="17952"/>
                </a:cubicBezTo>
                <a:lnTo>
                  <a:pt x="16737" y="21600"/>
                </a:lnTo>
                <a:cubicBezTo>
                  <a:pt x="16737" y="21600"/>
                  <a:pt x="21600" y="21600"/>
                  <a:pt x="21600" y="21600"/>
                </a:cubicBezTo>
                <a:close/>
              </a:path>
            </a:pathLst>
          </a:custGeom>
          <a:solidFill>
            <a:schemeClr val="bg1"/>
          </a:solidFill>
          <a:ln w="12700" cap="flat">
            <a:noFill/>
            <a:miter lim="400000"/>
          </a:ln>
          <a:effectLst/>
        </p:spPr>
        <p:txBody>
          <a:bodyPr wrap="square" lIns="38100" tIns="38100" rIns="38100" bIns="38100" numCol="1" anchor="ctr">
            <a:noAutofit/>
          </a:bodyPr>
          <a:lstStyle/>
          <a:p>
            <a:pPr lvl="0"/>
          </a:p>
        </p:txBody>
      </p:sp>
      <p:sp>
        <p:nvSpPr>
          <p:cNvPr id="15" name="Shape 386"/>
          <p:cNvSpPr/>
          <p:nvPr/>
        </p:nvSpPr>
        <p:spPr>
          <a:xfrm rot="5400000">
            <a:off x="3905644" y="846714"/>
            <a:ext cx="776250" cy="5530674"/>
          </a:xfrm>
          <a:custGeom>
            <a:avLst/>
            <a:gdLst/>
            <a:ahLst/>
            <a:cxnLst>
              <a:cxn ang="0">
                <a:pos x="wd2" y="hd2"/>
              </a:cxn>
              <a:cxn ang="5400000">
                <a:pos x="wd2" y="hd2"/>
              </a:cxn>
              <a:cxn ang="10800000">
                <a:pos x="wd2" y="hd2"/>
              </a:cxn>
              <a:cxn ang="16200000">
                <a:pos x="wd2" y="hd2"/>
              </a:cxn>
            </a:cxnLst>
            <a:rect l="0" t="0" r="r" b="b"/>
            <a:pathLst>
              <a:path w="21600" h="21600" extrusionOk="0">
                <a:moveTo>
                  <a:pt x="21599" y="15452"/>
                </a:moveTo>
                <a:lnTo>
                  <a:pt x="21490" y="13864"/>
                </a:lnTo>
                <a:lnTo>
                  <a:pt x="21490" y="0"/>
                </a:lnTo>
                <a:lnTo>
                  <a:pt x="8518" y="1799"/>
                </a:lnTo>
                <a:lnTo>
                  <a:pt x="8518" y="13864"/>
                </a:lnTo>
                <a:lnTo>
                  <a:pt x="8518" y="13864"/>
                </a:lnTo>
                <a:lnTo>
                  <a:pt x="81" y="15452"/>
                </a:lnTo>
                <a:lnTo>
                  <a:pt x="11" y="15452"/>
                </a:lnTo>
                <a:lnTo>
                  <a:pt x="11" y="15465"/>
                </a:lnTo>
                <a:lnTo>
                  <a:pt x="0" y="15467"/>
                </a:lnTo>
                <a:lnTo>
                  <a:pt x="11" y="15467"/>
                </a:lnTo>
                <a:lnTo>
                  <a:pt x="11" y="21600"/>
                </a:lnTo>
                <a:lnTo>
                  <a:pt x="21600" y="21600"/>
                </a:lnTo>
                <a:lnTo>
                  <a:pt x="21600" y="15452"/>
                </a:lnTo>
                <a:lnTo>
                  <a:pt x="21599" y="15452"/>
                </a:lnTo>
                <a:close/>
              </a:path>
            </a:pathLst>
          </a:custGeom>
          <a:solidFill>
            <a:srgbClr val="22547F"/>
          </a:solidFill>
          <a:ln w="12700">
            <a:miter lim="400000"/>
          </a:ln>
        </p:spPr>
        <p:txBody>
          <a:bodyPr lIns="38100" tIns="38100" rIns="38100" bIns="38100" anchor="ctr"/>
          <a:lstStyle/>
          <a:p>
            <a:pPr lvl="0"/>
          </a:p>
        </p:txBody>
      </p:sp>
      <p:sp>
        <p:nvSpPr>
          <p:cNvPr id="16" name="Shape 392"/>
          <p:cNvSpPr/>
          <p:nvPr/>
        </p:nvSpPr>
        <p:spPr>
          <a:xfrm>
            <a:off x="2125336" y="3422261"/>
            <a:ext cx="376751" cy="376779"/>
          </a:xfrm>
          <a:custGeom>
            <a:avLst/>
            <a:gdLst/>
            <a:ahLst/>
            <a:cxnLst>
              <a:cxn ang="0">
                <a:pos x="wd2" y="hd2"/>
              </a:cxn>
              <a:cxn ang="5400000">
                <a:pos x="wd2" y="hd2"/>
              </a:cxn>
              <a:cxn ang="10800000">
                <a:pos x="wd2" y="hd2"/>
              </a:cxn>
              <a:cxn ang="16200000">
                <a:pos x="wd2" y="hd2"/>
              </a:cxn>
            </a:cxnLst>
            <a:rect l="0" t="0" r="r" b="b"/>
            <a:pathLst>
              <a:path w="21600" h="21600" extrusionOk="0">
                <a:moveTo>
                  <a:pt x="11679" y="19547"/>
                </a:moveTo>
                <a:lnTo>
                  <a:pt x="11679" y="14693"/>
                </a:lnTo>
                <a:lnTo>
                  <a:pt x="9921" y="14693"/>
                </a:lnTo>
                <a:lnTo>
                  <a:pt x="9921" y="19547"/>
                </a:lnTo>
                <a:cubicBezTo>
                  <a:pt x="5768" y="19134"/>
                  <a:pt x="2465" y="15832"/>
                  <a:pt x="2052" y="11679"/>
                </a:cubicBezTo>
                <a:lnTo>
                  <a:pt x="6907" y="11679"/>
                </a:lnTo>
                <a:lnTo>
                  <a:pt x="6907" y="9921"/>
                </a:lnTo>
                <a:lnTo>
                  <a:pt x="2052" y="9921"/>
                </a:lnTo>
                <a:cubicBezTo>
                  <a:pt x="2465" y="5768"/>
                  <a:pt x="5768" y="2466"/>
                  <a:pt x="9921" y="2054"/>
                </a:cubicBezTo>
                <a:lnTo>
                  <a:pt x="9921" y="6907"/>
                </a:lnTo>
                <a:lnTo>
                  <a:pt x="11679" y="6907"/>
                </a:lnTo>
                <a:lnTo>
                  <a:pt x="11679" y="2054"/>
                </a:lnTo>
                <a:cubicBezTo>
                  <a:pt x="15832" y="2466"/>
                  <a:pt x="19135" y="5768"/>
                  <a:pt x="19548" y="9921"/>
                </a:cubicBezTo>
                <a:lnTo>
                  <a:pt x="14693" y="9921"/>
                </a:lnTo>
                <a:lnTo>
                  <a:pt x="14693" y="11679"/>
                </a:lnTo>
                <a:lnTo>
                  <a:pt x="19548" y="11679"/>
                </a:lnTo>
                <a:cubicBezTo>
                  <a:pt x="19135" y="15832"/>
                  <a:pt x="15832" y="19134"/>
                  <a:pt x="11679" y="19547"/>
                </a:cubicBezTo>
                <a:close/>
                <a:moveTo>
                  <a:pt x="10799" y="0"/>
                </a:moveTo>
                <a:cubicBezTo>
                  <a:pt x="4835" y="0"/>
                  <a:pt x="0" y="4836"/>
                  <a:pt x="0" y="10800"/>
                </a:cubicBezTo>
                <a:cubicBezTo>
                  <a:pt x="0" y="16765"/>
                  <a:pt x="4835" y="21600"/>
                  <a:pt x="10799" y="21600"/>
                </a:cubicBezTo>
                <a:cubicBezTo>
                  <a:pt x="16765" y="21600"/>
                  <a:pt x="21600" y="16765"/>
                  <a:pt x="21600" y="10800"/>
                </a:cubicBezTo>
                <a:cubicBezTo>
                  <a:pt x="21600" y="4836"/>
                  <a:pt x="16765" y="0"/>
                  <a:pt x="10799" y="0"/>
                </a:cubicBezTo>
                <a:close/>
              </a:path>
            </a:pathLst>
          </a:custGeom>
          <a:solidFill>
            <a:schemeClr val="bg1"/>
          </a:solidFill>
          <a:ln w="12700" cap="flat">
            <a:noFill/>
            <a:miter lim="400000"/>
          </a:ln>
          <a:effectLst/>
        </p:spPr>
        <p:txBody>
          <a:bodyPr wrap="square" lIns="38100" tIns="38100" rIns="38100" bIns="38100" numCol="1" anchor="ctr">
            <a:noAutofit/>
          </a:bodyPr>
          <a:lstStyle/>
          <a:p>
            <a:pPr lvl="0"/>
          </a:p>
        </p:txBody>
      </p:sp>
      <p:sp>
        <p:nvSpPr>
          <p:cNvPr id="17" name="Shape 387"/>
          <p:cNvSpPr/>
          <p:nvPr/>
        </p:nvSpPr>
        <p:spPr>
          <a:xfrm rot="5400000">
            <a:off x="3905840" y="1769902"/>
            <a:ext cx="767050" cy="5521867"/>
          </a:xfrm>
          <a:custGeom>
            <a:avLst/>
            <a:gdLst/>
            <a:ahLst/>
            <a:cxnLst>
              <a:cxn ang="0">
                <a:pos x="wd2" y="hd2"/>
              </a:cxn>
              <a:cxn ang="5400000">
                <a:pos x="wd2" y="hd2"/>
              </a:cxn>
              <a:cxn ang="10800000">
                <a:pos x="wd2" y="hd2"/>
              </a:cxn>
              <a:cxn ang="16200000">
                <a:pos x="wd2" y="hd2"/>
              </a:cxn>
            </a:cxnLst>
            <a:rect l="0" t="0" r="r" b="b"/>
            <a:pathLst>
              <a:path w="21600" h="21600" extrusionOk="0">
                <a:moveTo>
                  <a:pt x="21532" y="15452"/>
                </a:moveTo>
                <a:lnTo>
                  <a:pt x="12874" y="13852"/>
                </a:lnTo>
                <a:lnTo>
                  <a:pt x="12874" y="1791"/>
                </a:lnTo>
                <a:lnTo>
                  <a:pt x="0" y="0"/>
                </a:lnTo>
                <a:lnTo>
                  <a:pt x="0" y="13879"/>
                </a:lnTo>
                <a:lnTo>
                  <a:pt x="2" y="13879"/>
                </a:lnTo>
                <a:lnTo>
                  <a:pt x="111" y="15452"/>
                </a:lnTo>
                <a:lnTo>
                  <a:pt x="2" y="15452"/>
                </a:lnTo>
                <a:lnTo>
                  <a:pt x="2" y="21600"/>
                </a:lnTo>
                <a:lnTo>
                  <a:pt x="21600" y="21600"/>
                </a:lnTo>
                <a:lnTo>
                  <a:pt x="21600" y="15452"/>
                </a:lnTo>
                <a:lnTo>
                  <a:pt x="21532" y="15452"/>
                </a:lnTo>
                <a:close/>
              </a:path>
            </a:pathLst>
          </a:custGeom>
          <a:solidFill>
            <a:srgbClr val="22547F"/>
          </a:solidFill>
          <a:ln w="12700">
            <a:miter lim="400000"/>
          </a:ln>
        </p:spPr>
        <p:txBody>
          <a:bodyPr lIns="38100" tIns="38100" rIns="38100" bIns="38100" anchor="ctr"/>
          <a:lstStyle/>
          <a:p>
            <a:pPr lvl="0"/>
          </a:p>
        </p:txBody>
      </p:sp>
      <p:sp>
        <p:nvSpPr>
          <p:cNvPr id="18" name="Shape 395"/>
          <p:cNvSpPr/>
          <p:nvPr/>
        </p:nvSpPr>
        <p:spPr>
          <a:xfrm>
            <a:off x="2133696" y="4340846"/>
            <a:ext cx="360030" cy="376779"/>
          </a:xfrm>
          <a:custGeom>
            <a:avLst/>
            <a:gdLst/>
            <a:ahLst/>
            <a:cxnLst>
              <a:cxn ang="0">
                <a:pos x="wd2" y="hd2"/>
              </a:cxn>
              <a:cxn ang="5400000">
                <a:pos x="wd2" y="hd2"/>
              </a:cxn>
              <a:cxn ang="10800000">
                <a:pos x="wd2" y="hd2"/>
              </a:cxn>
              <a:cxn ang="16200000">
                <a:pos x="wd2" y="hd2"/>
              </a:cxn>
            </a:cxnLst>
            <a:rect l="0" t="0" r="r" b="b"/>
            <a:pathLst>
              <a:path w="20781" h="20933" extrusionOk="0">
                <a:moveTo>
                  <a:pt x="18450" y="13962"/>
                </a:moveTo>
                <a:cubicBezTo>
                  <a:pt x="18104" y="14098"/>
                  <a:pt x="15778" y="12331"/>
                  <a:pt x="14291" y="9001"/>
                </a:cubicBezTo>
                <a:cubicBezTo>
                  <a:pt x="12804" y="5669"/>
                  <a:pt x="12992" y="2625"/>
                  <a:pt x="13337" y="2491"/>
                </a:cubicBezTo>
                <a:cubicBezTo>
                  <a:pt x="13683" y="2355"/>
                  <a:pt x="15952" y="4486"/>
                  <a:pt x="17438" y="7816"/>
                </a:cubicBezTo>
                <a:cubicBezTo>
                  <a:pt x="18925" y="11146"/>
                  <a:pt x="18797" y="13826"/>
                  <a:pt x="18450" y="13962"/>
                </a:cubicBezTo>
                <a:close/>
                <a:moveTo>
                  <a:pt x="19117" y="7012"/>
                </a:moveTo>
                <a:cubicBezTo>
                  <a:pt x="17204" y="2727"/>
                  <a:pt x="14125" y="-537"/>
                  <a:pt x="12567" y="74"/>
                </a:cubicBezTo>
                <a:cubicBezTo>
                  <a:pt x="9922" y="1108"/>
                  <a:pt x="14143" y="6078"/>
                  <a:pt x="1154" y="11160"/>
                </a:cubicBezTo>
                <a:cubicBezTo>
                  <a:pt x="32" y="11600"/>
                  <a:pt x="-253" y="13356"/>
                  <a:pt x="217" y="14406"/>
                </a:cubicBezTo>
                <a:cubicBezTo>
                  <a:pt x="685" y="15456"/>
                  <a:pt x="2220" y="16502"/>
                  <a:pt x="3342" y="16062"/>
                </a:cubicBezTo>
                <a:cubicBezTo>
                  <a:pt x="3537" y="15987"/>
                  <a:pt x="4250" y="15766"/>
                  <a:pt x="4250" y="15766"/>
                </a:cubicBezTo>
                <a:cubicBezTo>
                  <a:pt x="5051" y="16802"/>
                  <a:pt x="5889" y="16187"/>
                  <a:pt x="6186" y="16845"/>
                </a:cubicBezTo>
                <a:cubicBezTo>
                  <a:pt x="6544" y="17635"/>
                  <a:pt x="7322" y="19353"/>
                  <a:pt x="7586" y="19939"/>
                </a:cubicBezTo>
                <a:cubicBezTo>
                  <a:pt x="7850" y="20522"/>
                  <a:pt x="8450" y="21063"/>
                  <a:pt x="8885" y="20905"/>
                </a:cubicBezTo>
                <a:cubicBezTo>
                  <a:pt x="9318" y="20745"/>
                  <a:pt x="10797" y="20203"/>
                  <a:pt x="11362" y="19997"/>
                </a:cubicBezTo>
                <a:cubicBezTo>
                  <a:pt x="11927" y="19790"/>
                  <a:pt x="12062" y="19306"/>
                  <a:pt x="11889" y="18922"/>
                </a:cubicBezTo>
                <a:cubicBezTo>
                  <a:pt x="11703" y="18510"/>
                  <a:pt x="10939" y="18390"/>
                  <a:pt x="10721" y="17908"/>
                </a:cubicBezTo>
                <a:cubicBezTo>
                  <a:pt x="10503" y="17428"/>
                  <a:pt x="9791" y="15886"/>
                  <a:pt x="9586" y="15400"/>
                </a:cubicBezTo>
                <a:cubicBezTo>
                  <a:pt x="9308" y="14739"/>
                  <a:pt x="9899" y="14201"/>
                  <a:pt x="10759" y="14116"/>
                </a:cubicBezTo>
                <a:cubicBezTo>
                  <a:pt x="16671" y="13522"/>
                  <a:pt x="17775" y="17037"/>
                  <a:pt x="19789" y="16249"/>
                </a:cubicBezTo>
                <a:cubicBezTo>
                  <a:pt x="21347" y="15640"/>
                  <a:pt x="21030" y="11296"/>
                  <a:pt x="19117" y="7012"/>
                </a:cubicBezTo>
                <a:close/>
              </a:path>
            </a:pathLst>
          </a:custGeom>
          <a:solidFill>
            <a:schemeClr val="bg1"/>
          </a:solidFill>
          <a:ln w="12700" cap="flat">
            <a:noFill/>
            <a:miter lim="400000"/>
          </a:ln>
          <a:effectLst/>
        </p:spPr>
        <p:txBody>
          <a:bodyPr wrap="square" lIns="38100" tIns="38100" rIns="38100" bIns="38100" numCol="1" anchor="ctr">
            <a:noAutofit/>
          </a:bodyPr>
          <a:lstStyle/>
          <a:p>
            <a:pPr lvl="0"/>
          </a:p>
        </p:txBody>
      </p:sp>
      <p:sp>
        <p:nvSpPr>
          <p:cNvPr id="19" name="Shape 388"/>
          <p:cNvSpPr/>
          <p:nvPr/>
        </p:nvSpPr>
        <p:spPr>
          <a:xfrm rot="5400000">
            <a:off x="3480084" y="2791404"/>
            <a:ext cx="1081623" cy="4993792"/>
          </a:xfrm>
          <a:custGeom>
            <a:avLst/>
            <a:gdLst/>
            <a:ahLst/>
            <a:cxnLst>
              <a:cxn ang="0">
                <a:pos x="wd2" y="hd2"/>
              </a:cxn>
              <a:cxn ang="5400000">
                <a:pos x="wd2" y="hd2"/>
              </a:cxn>
              <a:cxn ang="10800000">
                <a:pos x="wd2" y="hd2"/>
              </a:cxn>
              <a:cxn ang="16200000">
                <a:pos x="wd2" y="hd2"/>
              </a:cxn>
            </a:cxnLst>
            <a:rect l="0" t="0" r="r" b="b"/>
            <a:pathLst>
              <a:path w="21600" h="21600" extrusionOk="0">
                <a:moveTo>
                  <a:pt x="21405" y="14802"/>
                </a:moveTo>
                <a:lnTo>
                  <a:pt x="9188" y="13032"/>
                </a:lnTo>
                <a:lnTo>
                  <a:pt x="9188" y="2006"/>
                </a:lnTo>
                <a:lnTo>
                  <a:pt x="22" y="0"/>
                </a:lnTo>
                <a:lnTo>
                  <a:pt x="22" y="13032"/>
                </a:lnTo>
                <a:lnTo>
                  <a:pt x="0" y="13032"/>
                </a:lnTo>
                <a:lnTo>
                  <a:pt x="22" y="13039"/>
                </a:lnTo>
                <a:lnTo>
                  <a:pt x="22" y="13062"/>
                </a:lnTo>
                <a:lnTo>
                  <a:pt x="104" y="13062"/>
                </a:lnTo>
                <a:lnTo>
                  <a:pt x="6144" y="14808"/>
                </a:lnTo>
                <a:lnTo>
                  <a:pt x="6271" y="14808"/>
                </a:lnTo>
                <a:lnTo>
                  <a:pt x="6271" y="21600"/>
                </a:lnTo>
                <a:lnTo>
                  <a:pt x="21600" y="21600"/>
                </a:lnTo>
                <a:lnTo>
                  <a:pt x="21600" y="14802"/>
                </a:lnTo>
                <a:cubicBezTo>
                  <a:pt x="21600" y="14802"/>
                  <a:pt x="21405" y="14802"/>
                  <a:pt x="21405" y="14802"/>
                </a:cubicBezTo>
                <a:close/>
              </a:path>
            </a:pathLst>
          </a:custGeom>
          <a:solidFill>
            <a:srgbClr val="22547F"/>
          </a:solidFill>
          <a:ln w="12700">
            <a:miter lim="400000"/>
          </a:ln>
        </p:spPr>
        <p:txBody>
          <a:bodyPr lIns="38100" tIns="38100" rIns="38100" bIns="38100" anchor="ctr"/>
          <a:lstStyle/>
          <a:p>
            <a:pPr lvl="0"/>
          </a:p>
        </p:txBody>
      </p:sp>
      <p:sp>
        <p:nvSpPr>
          <p:cNvPr id="20" name="Shape 398"/>
          <p:cNvSpPr/>
          <p:nvPr/>
        </p:nvSpPr>
        <p:spPr>
          <a:xfrm>
            <a:off x="2176456" y="5258030"/>
            <a:ext cx="374977" cy="376779"/>
          </a:xfrm>
          <a:custGeom>
            <a:avLst/>
            <a:gdLst/>
            <a:ahLst/>
            <a:cxnLst>
              <a:cxn ang="0">
                <a:pos x="wd2" y="hd2"/>
              </a:cxn>
              <a:cxn ang="5400000">
                <a:pos x="wd2" y="hd2"/>
              </a:cxn>
              <a:cxn ang="10800000">
                <a:pos x="wd2" y="hd2"/>
              </a:cxn>
              <a:cxn ang="16200000">
                <a:pos x="wd2" y="hd2"/>
              </a:cxn>
            </a:cxnLst>
            <a:rect l="0" t="0" r="r" b="b"/>
            <a:pathLst>
              <a:path w="21600" h="21600" extrusionOk="0">
                <a:moveTo>
                  <a:pt x="1735" y="3821"/>
                </a:moveTo>
                <a:lnTo>
                  <a:pt x="4745" y="3821"/>
                </a:lnTo>
                <a:cubicBezTo>
                  <a:pt x="4832" y="6659"/>
                  <a:pt x="5371" y="8569"/>
                  <a:pt x="6052" y="9978"/>
                </a:cubicBezTo>
                <a:cubicBezTo>
                  <a:pt x="3968" y="8590"/>
                  <a:pt x="2022" y="6988"/>
                  <a:pt x="1735" y="3821"/>
                </a:cubicBezTo>
                <a:close/>
                <a:moveTo>
                  <a:pt x="10800" y="1439"/>
                </a:moveTo>
                <a:cubicBezTo>
                  <a:pt x="14079" y="1438"/>
                  <a:pt x="15359" y="2749"/>
                  <a:pt x="15358" y="3236"/>
                </a:cubicBezTo>
                <a:cubicBezTo>
                  <a:pt x="15358" y="3725"/>
                  <a:pt x="14080" y="5035"/>
                  <a:pt x="10800" y="5038"/>
                </a:cubicBezTo>
                <a:cubicBezTo>
                  <a:pt x="7521" y="5035"/>
                  <a:pt x="6242" y="3725"/>
                  <a:pt x="6242" y="3236"/>
                </a:cubicBezTo>
                <a:cubicBezTo>
                  <a:pt x="6241" y="2749"/>
                  <a:pt x="7521" y="1438"/>
                  <a:pt x="10800" y="1439"/>
                </a:cubicBezTo>
                <a:close/>
                <a:moveTo>
                  <a:pt x="15548" y="9978"/>
                </a:moveTo>
                <a:cubicBezTo>
                  <a:pt x="16230" y="8569"/>
                  <a:pt x="16768" y="6659"/>
                  <a:pt x="16855" y="3821"/>
                </a:cubicBezTo>
                <a:lnTo>
                  <a:pt x="19866" y="3821"/>
                </a:lnTo>
                <a:cubicBezTo>
                  <a:pt x="19580" y="6988"/>
                  <a:pt x="17632" y="8590"/>
                  <a:pt x="15548" y="9978"/>
                </a:cubicBezTo>
                <a:close/>
                <a:moveTo>
                  <a:pt x="12216" y="15911"/>
                </a:moveTo>
                <a:cubicBezTo>
                  <a:pt x="12216" y="14207"/>
                  <a:pt x="13537" y="13266"/>
                  <a:pt x="15690" y="11871"/>
                </a:cubicBezTo>
                <a:cubicBezTo>
                  <a:pt x="18323" y="10163"/>
                  <a:pt x="21600" y="8040"/>
                  <a:pt x="21600" y="2998"/>
                </a:cubicBezTo>
                <a:cubicBezTo>
                  <a:pt x="21600" y="2544"/>
                  <a:pt x="21220" y="2177"/>
                  <a:pt x="20750" y="2177"/>
                </a:cubicBezTo>
                <a:lnTo>
                  <a:pt x="16635" y="2177"/>
                </a:lnTo>
                <a:cubicBezTo>
                  <a:pt x="16053" y="1125"/>
                  <a:pt x="14320" y="0"/>
                  <a:pt x="10800" y="0"/>
                </a:cubicBezTo>
                <a:cubicBezTo>
                  <a:pt x="7281" y="0"/>
                  <a:pt x="5547" y="1125"/>
                  <a:pt x="4966" y="2177"/>
                </a:cubicBezTo>
                <a:lnTo>
                  <a:pt x="850" y="2177"/>
                </a:lnTo>
                <a:cubicBezTo>
                  <a:pt x="380" y="2177"/>
                  <a:pt x="0" y="2544"/>
                  <a:pt x="0" y="2998"/>
                </a:cubicBezTo>
                <a:cubicBezTo>
                  <a:pt x="0" y="8040"/>
                  <a:pt x="3277" y="10163"/>
                  <a:pt x="5912" y="11871"/>
                </a:cubicBezTo>
                <a:cubicBezTo>
                  <a:pt x="8065" y="13266"/>
                  <a:pt x="9384" y="14207"/>
                  <a:pt x="9384" y="15911"/>
                </a:cubicBezTo>
                <a:lnTo>
                  <a:pt x="9384" y="17450"/>
                </a:lnTo>
                <a:cubicBezTo>
                  <a:pt x="7122" y="17696"/>
                  <a:pt x="5461" y="18514"/>
                  <a:pt x="5461" y="19487"/>
                </a:cubicBezTo>
                <a:cubicBezTo>
                  <a:pt x="5461" y="20654"/>
                  <a:pt x="7851" y="21600"/>
                  <a:pt x="10800" y="21600"/>
                </a:cubicBezTo>
                <a:cubicBezTo>
                  <a:pt x="13749" y="21600"/>
                  <a:pt x="16139" y="20654"/>
                  <a:pt x="16139" y="19487"/>
                </a:cubicBezTo>
                <a:cubicBezTo>
                  <a:pt x="16139" y="18514"/>
                  <a:pt x="14478" y="17696"/>
                  <a:pt x="12216" y="17450"/>
                </a:cubicBezTo>
                <a:cubicBezTo>
                  <a:pt x="12216" y="17450"/>
                  <a:pt x="12216" y="15911"/>
                  <a:pt x="12216" y="15911"/>
                </a:cubicBezTo>
                <a:close/>
              </a:path>
            </a:pathLst>
          </a:custGeom>
          <a:solidFill>
            <a:schemeClr val="bg1"/>
          </a:solidFill>
          <a:ln w="12700" cap="flat">
            <a:noFill/>
            <a:miter lim="400000"/>
          </a:ln>
          <a:effectLst/>
        </p:spPr>
        <p:txBody>
          <a:bodyPr wrap="square" lIns="38100" tIns="38100" rIns="38100" bIns="38100" numCol="1" anchor="ctr">
            <a:noAutofit/>
          </a:bodyPr>
          <a:lstStyle/>
          <a:p>
            <a:pPr lvl="0"/>
          </a:p>
        </p:txBody>
      </p:sp>
      <p:sp>
        <p:nvSpPr>
          <p:cNvPr id="21" name="文本框 20"/>
          <p:cNvSpPr txBox="1"/>
          <p:nvPr/>
        </p:nvSpPr>
        <p:spPr>
          <a:xfrm>
            <a:off x="4060791" y="2961842"/>
            <a:ext cx="2016965" cy="369332"/>
          </a:xfrm>
          <a:prstGeom prst="rect">
            <a:avLst/>
          </a:prstGeom>
          <a:noFill/>
        </p:spPr>
        <p:txBody>
          <a:bodyPr wrap="square" rtlCol="0">
            <a:spAutoFit/>
          </a:bodyPr>
          <a:lstStyle/>
          <a:p>
            <a:pPr algn="ctr"/>
            <a:r>
              <a:rPr lang="en-US" altLang="zh-CN" dirty="0" smtClean="0">
                <a:solidFill>
                  <a:schemeClr val="bg1"/>
                </a:solidFill>
              </a:rPr>
              <a:t>Add your title here</a:t>
            </a:r>
            <a:endParaRPr lang="zh-CN" altLang="en-US" dirty="0">
              <a:solidFill>
                <a:schemeClr val="bg1"/>
              </a:solidFill>
            </a:endParaRPr>
          </a:p>
        </p:txBody>
      </p:sp>
      <p:sp>
        <p:nvSpPr>
          <p:cNvPr id="22" name="文本框 21"/>
          <p:cNvSpPr txBox="1"/>
          <p:nvPr/>
        </p:nvSpPr>
        <p:spPr>
          <a:xfrm>
            <a:off x="4060791" y="3562020"/>
            <a:ext cx="2016965" cy="369332"/>
          </a:xfrm>
          <a:prstGeom prst="rect">
            <a:avLst/>
          </a:prstGeom>
          <a:noFill/>
        </p:spPr>
        <p:txBody>
          <a:bodyPr wrap="square" rtlCol="0">
            <a:spAutoFit/>
          </a:bodyPr>
          <a:lstStyle/>
          <a:p>
            <a:pPr algn="ctr"/>
            <a:r>
              <a:rPr lang="en-US" altLang="zh-CN" dirty="0" smtClean="0">
                <a:solidFill>
                  <a:schemeClr val="bg1"/>
                </a:solidFill>
              </a:rPr>
              <a:t>Add your title here</a:t>
            </a:r>
            <a:endParaRPr lang="zh-CN" altLang="en-US" dirty="0">
              <a:solidFill>
                <a:schemeClr val="bg1"/>
              </a:solidFill>
            </a:endParaRPr>
          </a:p>
        </p:txBody>
      </p:sp>
      <p:sp>
        <p:nvSpPr>
          <p:cNvPr id="23" name="文本框 22"/>
          <p:cNvSpPr txBox="1"/>
          <p:nvPr/>
        </p:nvSpPr>
        <p:spPr>
          <a:xfrm>
            <a:off x="4060791" y="4170579"/>
            <a:ext cx="2016965" cy="369332"/>
          </a:xfrm>
          <a:prstGeom prst="rect">
            <a:avLst/>
          </a:prstGeom>
          <a:noFill/>
        </p:spPr>
        <p:txBody>
          <a:bodyPr wrap="square" rtlCol="0">
            <a:spAutoFit/>
          </a:bodyPr>
          <a:lstStyle/>
          <a:p>
            <a:pPr algn="ctr"/>
            <a:r>
              <a:rPr lang="en-US" altLang="zh-CN" dirty="0" smtClean="0">
                <a:solidFill>
                  <a:schemeClr val="bg1"/>
                </a:solidFill>
              </a:rPr>
              <a:t>Add your title here</a:t>
            </a:r>
            <a:endParaRPr lang="zh-CN" altLang="en-US" dirty="0">
              <a:solidFill>
                <a:schemeClr val="bg1"/>
              </a:solidFill>
            </a:endParaRPr>
          </a:p>
        </p:txBody>
      </p:sp>
      <p:sp>
        <p:nvSpPr>
          <p:cNvPr id="24" name="文本框 23"/>
          <p:cNvSpPr txBox="1"/>
          <p:nvPr/>
        </p:nvSpPr>
        <p:spPr>
          <a:xfrm>
            <a:off x="4060791" y="4774238"/>
            <a:ext cx="2016965" cy="369332"/>
          </a:xfrm>
          <a:prstGeom prst="rect">
            <a:avLst/>
          </a:prstGeom>
          <a:noFill/>
        </p:spPr>
        <p:txBody>
          <a:bodyPr wrap="square" rtlCol="0">
            <a:spAutoFit/>
          </a:bodyPr>
          <a:lstStyle/>
          <a:p>
            <a:pPr algn="ctr"/>
            <a:r>
              <a:rPr lang="en-US" altLang="zh-CN" dirty="0" smtClean="0">
                <a:solidFill>
                  <a:schemeClr val="bg1"/>
                </a:solidFill>
              </a:rPr>
              <a:t>Add your title here</a:t>
            </a:r>
            <a:endParaRPr lang="zh-CN" altLang="en-US" dirty="0">
              <a:solidFill>
                <a:schemeClr val="bg1"/>
              </a:solidFill>
            </a:endParaRPr>
          </a:p>
        </p:txBody>
      </p:sp>
      <p:sp>
        <p:nvSpPr>
          <p:cNvPr id="25" name="文本框 24"/>
          <p:cNvSpPr txBox="1"/>
          <p:nvPr/>
        </p:nvSpPr>
        <p:spPr>
          <a:xfrm>
            <a:off x="6517791" y="2777190"/>
            <a:ext cx="3720409" cy="553998"/>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6517791" y="4677852"/>
            <a:ext cx="3720409" cy="553998"/>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7102062" y="3469687"/>
            <a:ext cx="3720409" cy="553998"/>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7102062" y="4083604"/>
            <a:ext cx="3720409" cy="553998"/>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3F5F8"/>
        </a:solidFill>
        <a:effectLst/>
      </p:bgPr>
    </p:bg>
    <p:spTree>
      <p:nvGrpSpPr>
        <p:cNvPr id="1" name=""/>
        <p:cNvGrpSpPr/>
        <p:nvPr/>
      </p:nvGrpSpPr>
      <p:grpSpPr>
        <a:xfrm>
          <a:off x="0" y="0"/>
          <a:ext cx="0" cy="0"/>
          <a:chOff x="0" y="0"/>
          <a:chExt cx="0" cy="0"/>
        </a:xfrm>
      </p:grpSpPr>
      <p:sp>
        <p:nvSpPr>
          <p:cNvPr id="5" name="矩形 4"/>
          <p:cNvSpPr/>
          <p:nvPr/>
        </p:nvSpPr>
        <p:spPr>
          <a:xfrm>
            <a:off x="476250" y="381000"/>
            <a:ext cx="114300" cy="685800"/>
          </a:xfrm>
          <a:prstGeom prst="rect">
            <a:avLst/>
          </a:prstGeom>
          <a:solidFill>
            <a:srgbClr val="2254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2547F"/>
              </a:solidFill>
            </a:endParaRPr>
          </a:p>
        </p:txBody>
      </p:sp>
      <p:sp>
        <p:nvSpPr>
          <p:cNvPr id="8" name="文本框 7"/>
          <p:cNvSpPr txBox="1"/>
          <p:nvPr/>
        </p:nvSpPr>
        <p:spPr>
          <a:xfrm>
            <a:off x="742343" y="222221"/>
            <a:ext cx="1008162" cy="1015663"/>
          </a:xfrm>
          <a:prstGeom prst="rect">
            <a:avLst/>
          </a:prstGeom>
          <a:noFill/>
        </p:spPr>
        <p:txBody>
          <a:bodyPr wrap="square" rtlCol="0">
            <a:spAutoFit/>
          </a:bodyPr>
          <a:lstStyle/>
          <a:p>
            <a:pPr algn="ctr"/>
            <a:r>
              <a:rPr lang="en-US" altLang="zh-CN" sz="6000" b="1" dirty="0" smtClean="0">
                <a:solidFill>
                  <a:srgbClr val="22547F"/>
                </a:solidFill>
                <a:latin typeface="华文仿宋" panose="02010600040101010101" pitchFamily="2" charset="-122"/>
                <a:ea typeface="华文仿宋" panose="02010600040101010101" pitchFamily="2" charset="-122"/>
              </a:rPr>
              <a:t>02</a:t>
            </a:r>
            <a:endParaRPr lang="zh-CN" altLang="en-US" sz="6000" b="1" dirty="0">
              <a:solidFill>
                <a:srgbClr val="22547F"/>
              </a:solidFill>
              <a:latin typeface="华文仿宋" panose="02010600040101010101" pitchFamily="2" charset="-122"/>
              <a:ea typeface="华文仿宋" panose="02010600040101010101" pitchFamily="2" charset="-122"/>
            </a:endParaRPr>
          </a:p>
        </p:txBody>
      </p:sp>
      <p:sp>
        <p:nvSpPr>
          <p:cNvPr id="9" name="矩形 8"/>
          <p:cNvSpPr/>
          <p:nvPr/>
        </p:nvSpPr>
        <p:spPr>
          <a:xfrm flipV="1">
            <a:off x="128" y="1"/>
            <a:ext cx="12191744" cy="95504"/>
          </a:xfrm>
          <a:prstGeom prst="rect">
            <a:avLst/>
          </a:prstGeom>
          <a:solidFill>
            <a:srgbClr val="2254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6B160"/>
              </a:solidFill>
            </a:endParaRPr>
          </a:p>
        </p:txBody>
      </p:sp>
      <p:sp>
        <p:nvSpPr>
          <p:cNvPr id="10" name="矩形 9"/>
          <p:cNvSpPr/>
          <p:nvPr/>
        </p:nvSpPr>
        <p:spPr>
          <a:xfrm flipV="1">
            <a:off x="128" y="6762496"/>
            <a:ext cx="12191744" cy="95504"/>
          </a:xfrm>
          <a:prstGeom prst="rect">
            <a:avLst/>
          </a:prstGeom>
          <a:solidFill>
            <a:srgbClr val="2254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6B160"/>
              </a:solidFill>
            </a:endParaRPr>
          </a:p>
        </p:txBody>
      </p:sp>
      <p:sp>
        <p:nvSpPr>
          <p:cNvPr id="11" name="矩形 10"/>
          <p:cNvSpPr/>
          <p:nvPr/>
        </p:nvSpPr>
        <p:spPr>
          <a:xfrm>
            <a:off x="1787065" y="181159"/>
            <a:ext cx="2492990" cy="562783"/>
          </a:xfrm>
          <a:prstGeom prst="rect">
            <a:avLst/>
          </a:prstGeom>
        </p:spPr>
        <p:txBody>
          <a:bodyPr wrap="none">
            <a:spAutoFit/>
          </a:bodyPr>
          <a:lstStyle/>
          <a:p>
            <a:pPr>
              <a:lnSpc>
                <a:spcPct val="200000"/>
              </a:lnSpc>
            </a:pPr>
            <a:r>
              <a:rPr lang="zh-CN" altLang="en-US" dirty="0" smtClean="0">
                <a:solidFill>
                  <a:srgbClr val="22547F"/>
                </a:solidFill>
                <a:latin typeface="微软雅黑" panose="020B0503020204020204" pitchFamily="34" charset="-122"/>
                <a:ea typeface="微软雅黑" panose="020B0503020204020204" pitchFamily="34" charset="-122"/>
              </a:rPr>
              <a:t>课题</a:t>
            </a:r>
            <a:r>
              <a:rPr lang="zh-CN" altLang="en-US" dirty="0">
                <a:solidFill>
                  <a:srgbClr val="22547F"/>
                </a:solidFill>
                <a:latin typeface="微软雅黑" panose="020B0503020204020204" pitchFamily="34" charset="-122"/>
                <a:ea typeface="微软雅黑" panose="020B0503020204020204" pitchFamily="34" charset="-122"/>
              </a:rPr>
              <a:t>研究的思路与方法</a:t>
            </a:r>
            <a:endParaRPr lang="zh-CN" altLang="en-US" dirty="0">
              <a:solidFill>
                <a:srgbClr val="22547F"/>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787065" y="743942"/>
            <a:ext cx="5022106" cy="369332"/>
          </a:xfrm>
          <a:prstGeom prst="snip1Rect">
            <a:avLst>
              <a:gd name="adj" fmla="val 0"/>
            </a:avLst>
          </a:prstGeom>
          <a:noFill/>
          <a:ln w="28575">
            <a:noFill/>
          </a:ln>
        </p:spPr>
        <p:txBody>
          <a:bodyPr wrap="square" rtlCol="0">
            <a:spAutoFit/>
          </a:bodyPr>
          <a:lstStyle/>
          <a:p>
            <a:r>
              <a:rPr lang="en-US" altLang="zh-CN" dirty="0" smtClean="0">
                <a:solidFill>
                  <a:srgbClr val="22547F"/>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dirty="0">
              <a:solidFill>
                <a:srgbClr val="22547F"/>
              </a:solidFill>
              <a:latin typeface="Arial" panose="020B0604020202020204" pitchFamily="34" charset="0"/>
              <a:ea typeface="华文仿宋" panose="02010600040101010101" pitchFamily="2" charset="-122"/>
              <a:cs typeface="Arial" panose="020B0604020202020204" pitchFamily="34" charset="0"/>
            </a:endParaRPr>
          </a:p>
        </p:txBody>
      </p:sp>
      <p:sp>
        <p:nvSpPr>
          <p:cNvPr id="13" name="Freeform 5"/>
          <p:cNvSpPr/>
          <p:nvPr/>
        </p:nvSpPr>
        <p:spPr bwMode="auto">
          <a:xfrm>
            <a:off x="5182718" y="4290738"/>
            <a:ext cx="591715" cy="1360001"/>
          </a:xfrm>
          <a:custGeom>
            <a:avLst/>
            <a:gdLst>
              <a:gd name="T0" fmla="*/ 185 w 185"/>
              <a:gd name="T1" fmla="*/ 426 h 426"/>
              <a:gd name="T2" fmla="*/ 154 w 185"/>
              <a:gd name="T3" fmla="*/ 375 h 426"/>
              <a:gd name="T4" fmla="*/ 154 w 185"/>
              <a:gd name="T5" fmla="*/ 79 h 426"/>
              <a:gd name="T6" fmla="*/ 143 w 185"/>
              <a:gd name="T7" fmla="*/ 68 h 426"/>
              <a:gd name="T8" fmla="*/ 11 w 185"/>
              <a:gd name="T9" fmla="*/ 6 h 426"/>
              <a:gd name="T10" fmla="*/ 0 w 185"/>
              <a:gd name="T11" fmla="*/ 16 h 426"/>
              <a:gd name="T12" fmla="*/ 0 w 185"/>
              <a:gd name="T13" fmla="*/ 304 h 426"/>
              <a:gd name="T14" fmla="*/ 31 w 185"/>
              <a:gd name="T15" fmla="*/ 356 h 426"/>
              <a:gd name="T16" fmla="*/ 185 w 185"/>
              <a:gd name="T17" fmla="*/ 426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5" h="426">
                <a:moveTo>
                  <a:pt x="185" y="426"/>
                </a:moveTo>
                <a:cubicBezTo>
                  <a:pt x="185" y="426"/>
                  <a:pt x="154" y="415"/>
                  <a:pt x="154" y="375"/>
                </a:cubicBezTo>
                <a:cubicBezTo>
                  <a:pt x="154" y="79"/>
                  <a:pt x="154" y="79"/>
                  <a:pt x="154" y="79"/>
                </a:cubicBezTo>
                <a:cubicBezTo>
                  <a:pt x="154" y="71"/>
                  <a:pt x="143" y="68"/>
                  <a:pt x="143" y="68"/>
                </a:cubicBezTo>
                <a:cubicBezTo>
                  <a:pt x="11" y="6"/>
                  <a:pt x="11" y="6"/>
                  <a:pt x="11" y="6"/>
                </a:cubicBezTo>
                <a:cubicBezTo>
                  <a:pt x="11" y="6"/>
                  <a:pt x="0" y="0"/>
                  <a:pt x="0" y="16"/>
                </a:cubicBezTo>
                <a:cubicBezTo>
                  <a:pt x="0" y="304"/>
                  <a:pt x="0" y="304"/>
                  <a:pt x="0" y="304"/>
                </a:cubicBezTo>
                <a:cubicBezTo>
                  <a:pt x="0" y="341"/>
                  <a:pt x="31" y="356"/>
                  <a:pt x="31" y="356"/>
                </a:cubicBezTo>
                <a:lnTo>
                  <a:pt x="185" y="426"/>
                </a:lnTo>
                <a:close/>
              </a:path>
            </a:pathLst>
          </a:custGeom>
          <a:solidFill>
            <a:srgbClr val="22547F"/>
          </a:solidFill>
          <a:ln>
            <a:noFill/>
          </a:ln>
        </p:spPr>
        <p:txBody>
          <a:bodyPr vert="horz" wrap="square" lIns="91440" tIns="45720" rIns="91440" bIns="45720" numCol="1" anchor="t" anchorCtr="0" compatLnSpc="1"/>
          <a:lstStyle/>
          <a:p>
            <a:endParaRPr lang="id-ID"/>
          </a:p>
        </p:txBody>
      </p:sp>
      <p:sp>
        <p:nvSpPr>
          <p:cNvPr id="14" name="Freeform 6"/>
          <p:cNvSpPr/>
          <p:nvPr/>
        </p:nvSpPr>
        <p:spPr bwMode="auto">
          <a:xfrm>
            <a:off x="5157108" y="3154484"/>
            <a:ext cx="591715" cy="1360001"/>
          </a:xfrm>
          <a:custGeom>
            <a:avLst/>
            <a:gdLst>
              <a:gd name="T0" fmla="*/ 185 w 185"/>
              <a:gd name="T1" fmla="*/ 426 h 426"/>
              <a:gd name="T2" fmla="*/ 154 w 185"/>
              <a:gd name="T3" fmla="*/ 375 h 426"/>
              <a:gd name="T4" fmla="*/ 154 w 185"/>
              <a:gd name="T5" fmla="*/ 79 h 426"/>
              <a:gd name="T6" fmla="*/ 144 w 185"/>
              <a:gd name="T7" fmla="*/ 68 h 426"/>
              <a:gd name="T8" fmla="*/ 11 w 185"/>
              <a:gd name="T9" fmla="*/ 6 h 426"/>
              <a:gd name="T10" fmla="*/ 0 w 185"/>
              <a:gd name="T11" fmla="*/ 16 h 426"/>
              <a:gd name="T12" fmla="*/ 0 w 185"/>
              <a:gd name="T13" fmla="*/ 304 h 426"/>
              <a:gd name="T14" fmla="*/ 31 w 185"/>
              <a:gd name="T15" fmla="*/ 356 h 426"/>
              <a:gd name="T16" fmla="*/ 185 w 185"/>
              <a:gd name="T17" fmla="*/ 426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5" h="426">
                <a:moveTo>
                  <a:pt x="185" y="426"/>
                </a:moveTo>
                <a:cubicBezTo>
                  <a:pt x="185" y="426"/>
                  <a:pt x="154" y="415"/>
                  <a:pt x="154" y="375"/>
                </a:cubicBezTo>
                <a:cubicBezTo>
                  <a:pt x="154" y="79"/>
                  <a:pt x="154" y="79"/>
                  <a:pt x="154" y="79"/>
                </a:cubicBezTo>
                <a:cubicBezTo>
                  <a:pt x="154" y="71"/>
                  <a:pt x="144" y="68"/>
                  <a:pt x="144" y="68"/>
                </a:cubicBezTo>
                <a:cubicBezTo>
                  <a:pt x="11" y="6"/>
                  <a:pt x="11" y="6"/>
                  <a:pt x="11" y="6"/>
                </a:cubicBezTo>
                <a:cubicBezTo>
                  <a:pt x="11" y="6"/>
                  <a:pt x="0" y="0"/>
                  <a:pt x="0" y="16"/>
                </a:cubicBezTo>
                <a:cubicBezTo>
                  <a:pt x="0" y="304"/>
                  <a:pt x="0" y="304"/>
                  <a:pt x="0" y="304"/>
                </a:cubicBezTo>
                <a:cubicBezTo>
                  <a:pt x="0" y="341"/>
                  <a:pt x="31" y="356"/>
                  <a:pt x="31" y="356"/>
                </a:cubicBezTo>
                <a:lnTo>
                  <a:pt x="185" y="426"/>
                </a:lnTo>
                <a:close/>
              </a:path>
            </a:pathLst>
          </a:custGeom>
          <a:solidFill>
            <a:srgbClr val="22547F"/>
          </a:solidFill>
          <a:ln>
            <a:noFill/>
          </a:ln>
        </p:spPr>
        <p:txBody>
          <a:bodyPr vert="horz" wrap="square" lIns="91440" tIns="45720" rIns="91440" bIns="45720" numCol="1" anchor="t" anchorCtr="0" compatLnSpc="1"/>
          <a:lstStyle/>
          <a:p>
            <a:endParaRPr lang="id-ID"/>
          </a:p>
        </p:txBody>
      </p:sp>
      <p:sp>
        <p:nvSpPr>
          <p:cNvPr id="15" name="Freeform 7"/>
          <p:cNvSpPr/>
          <p:nvPr/>
        </p:nvSpPr>
        <p:spPr bwMode="auto">
          <a:xfrm>
            <a:off x="5182718" y="2043839"/>
            <a:ext cx="591715" cy="1357305"/>
          </a:xfrm>
          <a:custGeom>
            <a:avLst/>
            <a:gdLst>
              <a:gd name="T0" fmla="*/ 185 w 185"/>
              <a:gd name="T1" fmla="*/ 425 h 425"/>
              <a:gd name="T2" fmla="*/ 154 w 185"/>
              <a:gd name="T3" fmla="*/ 374 h 425"/>
              <a:gd name="T4" fmla="*/ 154 w 185"/>
              <a:gd name="T5" fmla="*/ 78 h 425"/>
              <a:gd name="T6" fmla="*/ 143 w 185"/>
              <a:gd name="T7" fmla="*/ 67 h 425"/>
              <a:gd name="T8" fmla="*/ 11 w 185"/>
              <a:gd name="T9" fmla="*/ 5 h 425"/>
              <a:gd name="T10" fmla="*/ 0 w 185"/>
              <a:gd name="T11" fmla="*/ 16 h 425"/>
              <a:gd name="T12" fmla="*/ 0 w 185"/>
              <a:gd name="T13" fmla="*/ 303 h 425"/>
              <a:gd name="T14" fmla="*/ 31 w 185"/>
              <a:gd name="T15" fmla="*/ 355 h 425"/>
              <a:gd name="T16" fmla="*/ 185 w 185"/>
              <a:gd name="T17" fmla="*/ 425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5" h="425">
                <a:moveTo>
                  <a:pt x="185" y="425"/>
                </a:moveTo>
                <a:cubicBezTo>
                  <a:pt x="185" y="425"/>
                  <a:pt x="154" y="414"/>
                  <a:pt x="154" y="374"/>
                </a:cubicBezTo>
                <a:cubicBezTo>
                  <a:pt x="154" y="78"/>
                  <a:pt x="154" y="78"/>
                  <a:pt x="154" y="78"/>
                </a:cubicBezTo>
                <a:cubicBezTo>
                  <a:pt x="154" y="70"/>
                  <a:pt x="143" y="67"/>
                  <a:pt x="143" y="67"/>
                </a:cubicBezTo>
                <a:cubicBezTo>
                  <a:pt x="11" y="5"/>
                  <a:pt x="11" y="5"/>
                  <a:pt x="11" y="5"/>
                </a:cubicBezTo>
                <a:cubicBezTo>
                  <a:pt x="11" y="5"/>
                  <a:pt x="0" y="0"/>
                  <a:pt x="0" y="16"/>
                </a:cubicBezTo>
                <a:cubicBezTo>
                  <a:pt x="0" y="303"/>
                  <a:pt x="0" y="303"/>
                  <a:pt x="0" y="303"/>
                </a:cubicBezTo>
                <a:cubicBezTo>
                  <a:pt x="0" y="340"/>
                  <a:pt x="31" y="355"/>
                  <a:pt x="31" y="355"/>
                </a:cubicBezTo>
                <a:lnTo>
                  <a:pt x="185" y="425"/>
                </a:lnTo>
                <a:close/>
              </a:path>
            </a:pathLst>
          </a:custGeom>
          <a:solidFill>
            <a:srgbClr val="22547F"/>
          </a:solidFill>
          <a:ln>
            <a:noFill/>
          </a:ln>
        </p:spPr>
        <p:txBody>
          <a:bodyPr vert="horz" wrap="square" lIns="91440" tIns="45720" rIns="91440" bIns="45720" numCol="1" anchor="t" anchorCtr="0" compatLnSpc="1"/>
          <a:lstStyle/>
          <a:p>
            <a:endParaRPr lang="id-ID"/>
          </a:p>
        </p:txBody>
      </p:sp>
      <p:sp>
        <p:nvSpPr>
          <p:cNvPr id="16" name="Freeform 8"/>
          <p:cNvSpPr/>
          <p:nvPr/>
        </p:nvSpPr>
        <p:spPr bwMode="auto">
          <a:xfrm>
            <a:off x="6335147" y="4313652"/>
            <a:ext cx="591715" cy="1355957"/>
          </a:xfrm>
          <a:custGeom>
            <a:avLst/>
            <a:gdLst>
              <a:gd name="T0" fmla="*/ 0 w 185"/>
              <a:gd name="T1" fmla="*/ 425 h 425"/>
              <a:gd name="T2" fmla="*/ 31 w 185"/>
              <a:gd name="T3" fmla="*/ 374 h 425"/>
              <a:gd name="T4" fmla="*/ 31 w 185"/>
              <a:gd name="T5" fmla="*/ 78 h 425"/>
              <a:gd name="T6" fmla="*/ 42 w 185"/>
              <a:gd name="T7" fmla="*/ 67 h 425"/>
              <a:gd name="T8" fmla="*/ 175 w 185"/>
              <a:gd name="T9" fmla="*/ 5 h 425"/>
              <a:gd name="T10" fmla="*/ 185 w 185"/>
              <a:gd name="T11" fmla="*/ 16 h 425"/>
              <a:gd name="T12" fmla="*/ 185 w 185"/>
              <a:gd name="T13" fmla="*/ 303 h 425"/>
              <a:gd name="T14" fmla="*/ 154 w 185"/>
              <a:gd name="T15" fmla="*/ 355 h 425"/>
              <a:gd name="T16" fmla="*/ 0 w 185"/>
              <a:gd name="T17" fmla="*/ 425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5" h="425">
                <a:moveTo>
                  <a:pt x="0" y="425"/>
                </a:moveTo>
                <a:cubicBezTo>
                  <a:pt x="0" y="425"/>
                  <a:pt x="31" y="414"/>
                  <a:pt x="31" y="374"/>
                </a:cubicBezTo>
                <a:cubicBezTo>
                  <a:pt x="31" y="78"/>
                  <a:pt x="31" y="78"/>
                  <a:pt x="31" y="78"/>
                </a:cubicBezTo>
                <a:cubicBezTo>
                  <a:pt x="31" y="70"/>
                  <a:pt x="42" y="67"/>
                  <a:pt x="42" y="67"/>
                </a:cubicBezTo>
                <a:cubicBezTo>
                  <a:pt x="175" y="5"/>
                  <a:pt x="175" y="5"/>
                  <a:pt x="175" y="5"/>
                </a:cubicBezTo>
                <a:cubicBezTo>
                  <a:pt x="175" y="5"/>
                  <a:pt x="185" y="0"/>
                  <a:pt x="185" y="16"/>
                </a:cubicBezTo>
                <a:cubicBezTo>
                  <a:pt x="185" y="303"/>
                  <a:pt x="185" y="303"/>
                  <a:pt x="185" y="303"/>
                </a:cubicBezTo>
                <a:cubicBezTo>
                  <a:pt x="185" y="340"/>
                  <a:pt x="154" y="355"/>
                  <a:pt x="154" y="355"/>
                </a:cubicBezTo>
                <a:lnTo>
                  <a:pt x="0" y="425"/>
                </a:lnTo>
                <a:close/>
              </a:path>
            </a:pathLst>
          </a:custGeom>
          <a:solidFill>
            <a:srgbClr val="22547F"/>
          </a:solidFill>
          <a:ln>
            <a:noFill/>
          </a:ln>
        </p:spPr>
        <p:txBody>
          <a:bodyPr vert="horz" wrap="square" lIns="91440" tIns="45720" rIns="91440" bIns="45720" numCol="1" anchor="t" anchorCtr="0" compatLnSpc="1"/>
          <a:lstStyle/>
          <a:p>
            <a:endParaRPr lang="id-ID"/>
          </a:p>
        </p:txBody>
      </p:sp>
      <p:sp>
        <p:nvSpPr>
          <p:cNvPr id="17" name="Freeform 9"/>
          <p:cNvSpPr/>
          <p:nvPr/>
        </p:nvSpPr>
        <p:spPr bwMode="auto">
          <a:xfrm>
            <a:off x="6360756" y="3177398"/>
            <a:ext cx="591715" cy="1355957"/>
          </a:xfrm>
          <a:custGeom>
            <a:avLst/>
            <a:gdLst>
              <a:gd name="T0" fmla="*/ 0 w 185"/>
              <a:gd name="T1" fmla="*/ 425 h 425"/>
              <a:gd name="T2" fmla="*/ 30 w 185"/>
              <a:gd name="T3" fmla="*/ 374 h 425"/>
              <a:gd name="T4" fmla="*/ 30 w 185"/>
              <a:gd name="T5" fmla="*/ 78 h 425"/>
              <a:gd name="T6" fmla="*/ 41 w 185"/>
              <a:gd name="T7" fmla="*/ 67 h 425"/>
              <a:gd name="T8" fmla="*/ 174 w 185"/>
              <a:gd name="T9" fmla="*/ 5 h 425"/>
              <a:gd name="T10" fmla="*/ 185 w 185"/>
              <a:gd name="T11" fmla="*/ 16 h 425"/>
              <a:gd name="T12" fmla="*/ 185 w 185"/>
              <a:gd name="T13" fmla="*/ 303 h 425"/>
              <a:gd name="T14" fmla="*/ 154 w 185"/>
              <a:gd name="T15" fmla="*/ 355 h 425"/>
              <a:gd name="T16" fmla="*/ 0 w 185"/>
              <a:gd name="T17" fmla="*/ 425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5" h="425">
                <a:moveTo>
                  <a:pt x="0" y="425"/>
                </a:moveTo>
                <a:cubicBezTo>
                  <a:pt x="0" y="425"/>
                  <a:pt x="30" y="414"/>
                  <a:pt x="30" y="374"/>
                </a:cubicBezTo>
                <a:cubicBezTo>
                  <a:pt x="30" y="78"/>
                  <a:pt x="30" y="78"/>
                  <a:pt x="30" y="78"/>
                </a:cubicBezTo>
                <a:cubicBezTo>
                  <a:pt x="30" y="70"/>
                  <a:pt x="41" y="67"/>
                  <a:pt x="41" y="67"/>
                </a:cubicBezTo>
                <a:cubicBezTo>
                  <a:pt x="174" y="5"/>
                  <a:pt x="174" y="5"/>
                  <a:pt x="174" y="5"/>
                </a:cubicBezTo>
                <a:cubicBezTo>
                  <a:pt x="174" y="5"/>
                  <a:pt x="185" y="0"/>
                  <a:pt x="185" y="16"/>
                </a:cubicBezTo>
                <a:cubicBezTo>
                  <a:pt x="185" y="303"/>
                  <a:pt x="185" y="303"/>
                  <a:pt x="185" y="303"/>
                </a:cubicBezTo>
                <a:cubicBezTo>
                  <a:pt x="185" y="340"/>
                  <a:pt x="154" y="355"/>
                  <a:pt x="154" y="355"/>
                </a:cubicBezTo>
                <a:lnTo>
                  <a:pt x="0" y="425"/>
                </a:lnTo>
                <a:close/>
              </a:path>
            </a:pathLst>
          </a:custGeom>
          <a:solidFill>
            <a:srgbClr val="22547F"/>
          </a:solidFill>
          <a:ln>
            <a:noFill/>
          </a:ln>
        </p:spPr>
        <p:txBody>
          <a:bodyPr vert="horz" wrap="square" lIns="91440" tIns="45720" rIns="91440" bIns="45720" numCol="1" anchor="t" anchorCtr="0" compatLnSpc="1"/>
          <a:lstStyle/>
          <a:p>
            <a:endParaRPr lang="id-ID"/>
          </a:p>
        </p:txBody>
      </p:sp>
      <p:sp>
        <p:nvSpPr>
          <p:cNvPr id="18" name="Freeform 10"/>
          <p:cNvSpPr/>
          <p:nvPr/>
        </p:nvSpPr>
        <p:spPr bwMode="auto">
          <a:xfrm>
            <a:off x="6335147" y="2064057"/>
            <a:ext cx="591715" cy="1355957"/>
          </a:xfrm>
          <a:custGeom>
            <a:avLst/>
            <a:gdLst>
              <a:gd name="T0" fmla="*/ 0 w 185"/>
              <a:gd name="T1" fmla="*/ 425 h 425"/>
              <a:gd name="T2" fmla="*/ 31 w 185"/>
              <a:gd name="T3" fmla="*/ 374 h 425"/>
              <a:gd name="T4" fmla="*/ 31 w 185"/>
              <a:gd name="T5" fmla="*/ 78 h 425"/>
              <a:gd name="T6" fmla="*/ 42 w 185"/>
              <a:gd name="T7" fmla="*/ 68 h 425"/>
              <a:gd name="T8" fmla="*/ 175 w 185"/>
              <a:gd name="T9" fmla="*/ 5 h 425"/>
              <a:gd name="T10" fmla="*/ 185 w 185"/>
              <a:gd name="T11" fmla="*/ 16 h 425"/>
              <a:gd name="T12" fmla="*/ 185 w 185"/>
              <a:gd name="T13" fmla="*/ 303 h 425"/>
              <a:gd name="T14" fmla="*/ 154 w 185"/>
              <a:gd name="T15" fmla="*/ 355 h 425"/>
              <a:gd name="T16" fmla="*/ 0 w 185"/>
              <a:gd name="T17" fmla="*/ 425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5" h="425">
                <a:moveTo>
                  <a:pt x="0" y="425"/>
                </a:moveTo>
                <a:cubicBezTo>
                  <a:pt x="0" y="425"/>
                  <a:pt x="31" y="415"/>
                  <a:pt x="31" y="374"/>
                </a:cubicBezTo>
                <a:cubicBezTo>
                  <a:pt x="31" y="78"/>
                  <a:pt x="31" y="78"/>
                  <a:pt x="31" y="78"/>
                </a:cubicBezTo>
                <a:cubicBezTo>
                  <a:pt x="31" y="70"/>
                  <a:pt x="42" y="68"/>
                  <a:pt x="42" y="68"/>
                </a:cubicBezTo>
                <a:cubicBezTo>
                  <a:pt x="175" y="5"/>
                  <a:pt x="175" y="5"/>
                  <a:pt x="175" y="5"/>
                </a:cubicBezTo>
                <a:cubicBezTo>
                  <a:pt x="175" y="5"/>
                  <a:pt x="185" y="0"/>
                  <a:pt x="185" y="16"/>
                </a:cubicBezTo>
                <a:cubicBezTo>
                  <a:pt x="185" y="303"/>
                  <a:pt x="185" y="303"/>
                  <a:pt x="185" y="303"/>
                </a:cubicBezTo>
                <a:cubicBezTo>
                  <a:pt x="185" y="340"/>
                  <a:pt x="154" y="355"/>
                  <a:pt x="154" y="355"/>
                </a:cubicBezTo>
                <a:lnTo>
                  <a:pt x="0" y="425"/>
                </a:lnTo>
                <a:close/>
              </a:path>
            </a:pathLst>
          </a:custGeom>
          <a:solidFill>
            <a:srgbClr val="22547F"/>
          </a:solidFill>
          <a:ln>
            <a:noFill/>
          </a:ln>
        </p:spPr>
        <p:txBody>
          <a:bodyPr vert="horz" wrap="square" lIns="91440" tIns="45720" rIns="91440" bIns="45720" numCol="1" anchor="t" anchorCtr="0" compatLnSpc="1"/>
          <a:lstStyle/>
          <a:p>
            <a:endParaRPr lang="id-ID"/>
          </a:p>
        </p:txBody>
      </p:sp>
      <p:sp>
        <p:nvSpPr>
          <p:cNvPr id="19" name="Shape 125"/>
          <p:cNvSpPr/>
          <p:nvPr/>
        </p:nvSpPr>
        <p:spPr>
          <a:xfrm>
            <a:off x="7219239" y="2077132"/>
            <a:ext cx="536674" cy="539083"/>
          </a:xfrm>
          <a:prstGeom prst="ellipse">
            <a:avLst/>
          </a:prstGeom>
          <a:solidFill>
            <a:srgbClr val="22547F"/>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p>
        </p:txBody>
      </p:sp>
      <p:grpSp>
        <p:nvGrpSpPr>
          <p:cNvPr id="20" name="Group 129"/>
          <p:cNvGrpSpPr/>
          <p:nvPr/>
        </p:nvGrpSpPr>
        <p:grpSpPr>
          <a:xfrm>
            <a:off x="7361214" y="2239655"/>
            <a:ext cx="240247" cy="214036"/>
            <a:chOff x="0" y="0"/>
            <a:chExt cx="513190" cy="457199"/>
          </a:xfrm>
        </p:grpSpPr>
        <p:sp>
          <p:nvSpPr>
            <p:cNvPr id="21" name="Shape 126"/>
            <p:cNvSpPr/>
            <p:nvPr/>
          </p:nvSpPr>
          <p:spPr>
            <a:xfrm>
              <a:off x="0" y="0"/>
              <a:ext cx="513191" cy="394067"/>
            </a:xfrm>
            <a:custGeom>
              <a:avLst/>
              <a:gdLst/>
              <a:ahLst/>
              <a:cxnLst>
                <a:cxn ang="0">
                  <a:pos x="wd2" y="hd2"/>
                </a:cxn>
                <a:cxn ang="5400000">
                  <a:pos x="wd2" y="hd2"/>
                </a:cxn>
                <a:cxn ang="10800000">
                  <a:pos x="wd2" y="hd2"/>
                </a:cxn>
                <a:cxn ang="16200000">
                  <a:pos x="wd2" y="hd2"/>
                </a:cxn>
              </a:cxnLst>
              <a:rect l="0" t="0" r="r" b="b"/>
              <a:pathLst>
                <a:path w="21600" h="21600" extrusionOk="0">
                  <a:moveTo>
                    <a:pt x="9908" y="13343"/>
                  </a:moveTo>
                  <a:cubicBezTo>
                    <a:pt x="10278" y="12202"/>
                    <a:pt x="10591" y="11307"/>
                    <a:pt x="10848" y="10659"/>
                  </a:cubicBezTo>
                  <a:cubicBezTo>
                    <a:pt x="11041" y="10177"/>
                    <a:pt x="11222" y="9772"/>
                    <a:pt x="11391" y="9441"/>
                  </a:cubicBezTo>
                  <a:cubicBezTo>
                    <a:pt x="11560" y="9112"/>
                    <a:pt x="11764" y="8790"/>
                    <a:pt x="12005" y="8476"/>
                  </a:cubicBezTo>
                  <a:cubicBezTo>
                    <a:pt x="12247" y="8163"/>
                    <a:pt x="12524" y="7927"/>
                    <a:pt x="12837" y="7770"/>
                  </a:cubicBezTo>
                  <a:cubicBezTo>
                    <a:pt x="13150" y="7613"/>
                    <a:pt x="13500" y="7535"/>
                    <a:pt x="13886" y="7535"/>
                  </a:cubicBezTo>
                  <a:lnTo>
                    <a:pt x="16972" y="7535"/>
                  </a:lnTo>
                  <a:lnTo>
                    <a:pt x="16972" y="10549"/>
                  </a:lnTo>
                  <a:cubicBezTo>
                    <a:pt x="16972" y="10684"/>
                    <a:pt x="17009" y="10803"/>
                    <a:pt x="17086" y="10901"/>
                  </a:cubicBezTo>
                  <a:cubicBezTo>
                    <a:pt x="17162" y="11001"/>
                    <a:pt x="17253" y="11051"/>
                    <a:pt x="17357" y="11051"/>
                  </a:cubicBezTo>
                  <a:cubicBezTo>
                    <a:pt x="17469" y="11051"/>
                    <a:pt x="17562" y="11004"/>
                    <a:pt x="17634" y="10910"/>
                  </a:cubicBezTo>
                  <a:lnTo>
                    <a:pt x="21491" y="5886"/>
                  </a:lnTo>
                  <a:cubicBezTo>
                    <a:pt x="21564" y="5792"/>
                    <a:pt x="21600" y="5672"/>
                    <a:pt x="21600" y="5525"/>
                  </a:cubicBezTo>
                  <a:cubicBezTo>
                    <a:pt x="21600" y="5379"/>
                    <a:pt x="21564" y="5259"/>
                    <a:pt x="21491" y="5164"/>
                  </a:cubicBezTo>
                  <a:lnTo>
                    <a:pt x="17646" y="157"/>
                  </a:lnTo>
                  <a:cubicBezTo>
                    <a:pt x="17550" y="52"/>
                    <a:pt x="17453" y="0"/>
                    <a:pt x="17357" y="0"/>
                  </a:cubicBezTo>
                  <a:cubicBezTo>
                    <a:pt x="17244" y="0"/>
                    <a:pt x="17152" y="47"/>
                    <a:pt x="17079" y="141"/>
                  </a:cubicBezTo>
                  <a:cubicBezTo>
                    <a:pt x="17008" y="235"/>
                    <a:pt x="16972" y="356"/>
                    <a:pt x="16972" y="502"/>
                  </a:cubicBezTo>
                  <a:lnTo>
                    <a:pt x="16972" y="3516"/>
                  </a:lnTo>
                  <a:lnTo>
                    <a:pt x="13886" y="3516"/>
                  </a:lnTo>
                  <a:cubicBezTo>
                    <a:pt x="13340" y="3516"/>
                    <a:pt x="12825" y="3602"/>
                    <a:pt x="12343" y="3775"/>
                  </a:cubicBezTo>
                  <a:cubicBezTo>
                    <a:pt x="11861" y="3947"/>
                    <a:pt x="11432" y="4168"/>
                    <a:pt x="11059" y="4435"/>
                  </a:cubicBezTo>
                  <a:cubicBezTo>
                    <a:pt x="10686" y="4701"/>
                    <a:pt x="10324" y="5059"/>
                    <a:pt x="9974" y="5510"/>
                  </a:cubicBezTo>
                  <a:cubicBezTo>
                    <a:pt x="9624" y="5960"/>
                    <a:pt x="9327" y="6394"/>
                    <a:pt x="9083" y="6813"/>
                  </a:cubicBezTo>
                  <a:cubicBezTo>
                    <a:pt x="8838" y="7231"/>
                    <a:pt x="8580" y="7755"/>
                    <a:pt x="8311" y="8382"/>
                  </a:cubicBezTo>
                  <a:cubicBezTo>
                    <a:pt x="8042" y="9010"/>
                    <a:pt x="7825" y="9560"/>
                    <a:pt x="7660" y="10030"/>
                  </a:cubicBezTo>
                  <a:cubicBezTo>
                    <a:pt x="7495" y="10502"/>
                    <a:pt x="7297" y="11082"/>
                    <a:pt x="7063" y="11773"/>
                  </a:cubicBezTo>
                  <a:cubicBezTo>
                    <a:pt x="6694" y="12914"/>
                    <a:pt x="6380" y="13808"/>
                    <a:pt x="6123" y="14458"/>
                  </a:cubicBezTo>
                  <a:cubicBezTo>
                    <a:pt x="5931" y="14938"/>
                    <a:pt x="5749" y="15344"/>
                    <a:pt x="5581" y="15674"/>
                  </a:cubicBezTo>
                  <a:cubicBezTo>
                    <a:pt x="5412" y="16003"/>
                    <a:pt x="5207" y="16325"/>
                    <a:pt x="4966" y="16639"/>
                  </a:cubicBezTo>
                  <a:cubicBezTo>
                    <a:pt x="4725" y="16954"/>
                    <a:pt x="4448" y="17189"/>
                    <a:pt x="4134" y="17346"/>
                  </a:cubicBezTo>
                  <a:cubicBezTo>
                    <a:pt x="3821" y="17503"/>
                    <a:pt x="3472" y="17581"/>
                    <a:pt x="3086" y="17581"/>
                  </a:cubicBezTo>
                  <a:lnTo>
                    <a:pt x="386" y="17581"/>
                  </a:lnTo>
                  <a:cubicBezTo>
                    <a:pt x="273" y="17581"/>
                    <a:pt x="181" y="17628"/>
                    <a:pt x="108" y="17722"/>
                  </a:cubicBezTo>
                  <a:cubicBezTo>
                    <a:pt x="36" y="17816"/>
                    <a:pt x="0" y="17937"/>
                    <a:pt x="0" y="18083"/>
                  </a:cubicBezTo>
                  <a:lnTo>
                    <a:pt x="0" y="21098"/>
                  </a:lnTo>
                  <a:cubicBezTo>
                    <a:pt x="0" y="21244"/>
                    <a:pt x="37" y="21365"/>
                    <a:pt x="109" y="21459"/>
                  </a:cubicBezTo>
                  <a:cubicBezTo>
                    <a:pt x="181" y="21553"/>
                    <a:pt x="274" y="21600"/>
                    <a:pt x="386" y="21600"/>
                  </a:cubicBezTo>
                  <a:lnTo>
                    <a:pt x="3086" y="21600"/>
                  </a:lnTo>
                  <a:cubicBezTo>
                    <a:pt x="3633" y="21600"/>
                    <a:pt x="4147" y="21513"/>
                    <a:pt x="4629" y="21340"/>
                  </a:cubicBezTo>
                  <a:cubicBezTo>
                    <a:pt x="5111" y="21168"/>
                    <a:pt x="5539" y="20948"/>
                    <a:pt x="5913" y="20681"/>
                  </a:cubicBezTo>
                  <a:cubicBezTo>
                    <a:pt x="6286" y="20415"/>
                    <a:pt x="6648" y="20056"/>
                    <a:pt x="6998" y="19605"/>
                  </a:cubicBezTo>
                  <a:cubicBezTo>
                    <a:pt x="7347" y="19156"/>
                    <a:pt x="7644" y="18721"/>
                    <a:pt x="7890" y="18303"/>
                  </a:cubicBezTo>
                  <a:cubicBezTo>
                    <a:pt x="8135" y="17885"/>
                    <a:pt x="8392" y="17362"/>
                    <a:pt x="8661" y="16733"/>
                  </a:cubicBezTo>
                  <a:cubicBezTo>
                    <a:pt x="8930" y="16106"/>
                    <a:pt x="9147" y="15556"/>
                    <a:pt x="9312" y="15085"/>
                  </a:cubicBezTo>
                  <a:cubicBezTo>
                    <a:pt x="9476" y="14614"/>
                    <a:pt x="9676" y="14033"/>
                    <a:pt x="9908" y="13343"/>
                  </a:cubicBezTo>
                  <a:cubicBezTo>
                    <a:pt x="9908" y="13343"/>
                    <a:pt x="9908" y="13343"/>
                    <a:pt x="9908" y="13343"/>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p>
          </p:txBody>
        </p:sp>
        <p:sp>
          <p:nvSpPr>
            <p:cNvPr id="22" name="Shape 127"/>
            <p:cNvSpPr/>
            <p:nvPr/>
          </p:nvSpPr>
          <p:spPr>
            <a:xfrm>
              <a:off x="0" y="65905"/>
              <a:ext cx="190733" cy="142608"/>
            </a:xfrm>
            <a:custGeom>
              <a:avLst/>
              <a:gdLst/>
              <a:ahLst/>
              <a:cxnLst>
                <a:cxn ang="0">
                  <a:pos x="wd2" y="hd2"/>
                </a:cxn>
                <a:cxn ang="5400000">
                  <a:pos x="wd2" y="hd2"/>
                </a:cxn>
                <a:cxn ang="10800000">
                  <a:pos x="wd2" y="hd2"/>
                </a:cxn>
                <a:cxn ang="16200000">
                  <a:pos x="wd2" y="hd2"/>
                </a:cxn>
              </a:cxnLst>
              <a:rect l="0" t="0" r="r" b="b"/>
              <a:pathLst>
                <a:path w="21600" h="21600" extrusionOk="0">
                  <a:moveTo>
                    <a:pt x="1038" y="11103"/>
                  </a:moveTo>
                  <a:lnTo>
                    <a:pt x="8303" y="11103"/>
                  </a:lnTo>
                  <a:cubicBezTo>
                    <a:pt x="9254" y="11103"/>
                    <a:pt x="10134" y="11313"/>
                    <a:pt x="10945" y="11732"/>
                  </a:cubicBezTo>
                  <a:cubicBezTo>
                    <a:pt x="11757" y="12150"/>
                    <a:pt x="12438" y="12657"/>
                    <a:pt x="12990" y="13250"/>
                  </a:cubicBezTo>
                  <a:cubicBezTo>
                    <a:pt x="13540" y="13843"/>
                    <a:pt x="14092" y="14659"/>
                    <a:pt x="14644" y="15702"/>
                  </a:cubicBezTo>
                  <a:cubicBezTo>
                    <a:pt x="15194" y="16741"/>
                    <a:pt x="15631" y="17662"/>
                    <a:pt x="15956" y="18454"/>
                  </a:cubicBezTo>
                  <a:cubicBezTo>
                    <a:pt x="16280" y="19250"/>
                    <a:pt x="16681" y="20300"/>
                    <a:pt x="17157" y="21600"/>
                  </a:cubicBezTo>
                  <a:cubicBezTo>
                    <a:pt x="18821" y="16367"/>
                    <a:pt x="20302" y="12418"/>
                    <a:pt x="21600" y="9759"/>
                  </a:cubicBezTo>
                  <a:cubicBezTo>
                    <a:pt x="18140" y="3252"/>
                    <a:pt x="13707" y="0"/>
                    <a:pt x="8303" y="0"/>
                  </a:cubicBezTo>
                  <a:lnTo>
                    <a:pt x="1038" y="0"/>
                  </a:lnTo>
                  <a:cubicBezTo>
                    <a:pt x="735" y="0"/>
                    <a:pt x="486" y="130"/>
                    <a:pt x="292" y="390"/>
                  </a:cubicBezTo>
                  <a:cubicBezTo>
                    <a:pt x="97" y="650"/>
                    <a:pt x="0" y="983"/>
                    <a:pt x="0" y="1388"/>
                  </a:cubicBezTo>
                  <a:lnTo>
                    <a:pt x="0" y="9715"/>
                  </a:lnTo>
                  <a:cubicBezTo>
                    <a:pt x="0" y="10120"/>
                    <a:pt x="97" y="10453"/>
                    <a:pt x="292" y="10713"/>
                  </a:cubicBezTo>
                  <a:cubicBezTo>
                    <a:pt x="486" y="10973"/>
                    <a:pt x="735" y="11103"/>
                    <a:pt x="1038" y="11103"/>
                  </a:cubicBezTo>
                  <a:cubicBezTo>
                    <a:pt x="1038" y="11103"/>
                    <a:pt x="1038" y="11103"/>
                    <a:pt x="1038" y="11103"/>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p>
          </p:txBody>
        </p:sp>
        <p:sp>
          <p:nvSpPr>
            <p:cNvPr id="23" name="Shape 128"/>
            <p:cNvSpPr/>
            <p:nvPr/>
          </p:nvSpPr>
          <p:spPr>
            <a:xfrm>
              <a:off x="210898" y="250442"/>
              <a:ext cx="300405" cy="206759"/>
            </a:xfrm>
            <a:custGeom>
              <a:avLst/>
              <a:gdLst/>
              <a:ahLst/>
              <a:cxnLst>
                <a:cxn ang="0">
                  <a:pos x="wd2" y="hd2"/>
                </a:cxn>
                <a:cxn ang="5400000">
                  <a:pos x="wd2" y="hd2"/>
                </a:cxn>
                <a:cxn ang="10800000">
                  <a:pos x="wd2" y="hd2"/>
                </a:cxn>
                <a:cxn ang="16200000">
                  <a:pos x="wd2" y="hd2"/>
                </a:cxn>
              </a:cxnLst>
              <a:rect l="0" t="0" r="r" b="b"/>
              <a:pathLst>
                <a:path w="21600" h="21600" extrusionOk="0">
                  <a:moveTo>
                    <a:pt x="14846" y="839"/>
                  </a:moveTo>
                  <a:cubicBezTo>
                    <a:pt x="14681" y="638"/>
                    <a:pt x="14516" y="539"/>
                    <a:pt x="14351" y="539"/>
                  </a:cubicBezTo>
                  <a:cubicBezTo>
                    <a:pt x="14159" y="539"/>
                    <a:pt x="14001" y="629"/>
                    <a:pt x="13878" y="808"/>
                  </a:cubicBezTo>
                  <a:cubicBezTo>
                    <a:pt x="13755" y="988"/>
                    <a:pt x="13693" y="1217"/>
                    <a:pt x="13693" y="1497"/>
                  </a:cubicBezTo>
                  <a:lnTo>
                    <a:pt x="13693" y="7242"/>
                  </a:lnTo>
                  <a:lnTo>
                    <a:pt x="8421" y="7242"/>
                  </a:lnTo>
                  <a:cubicBezTo>
                    <a:pt x="7817" y="7242"/>
                    <a:pt x="7258" y="7097"/>
                    <a:pt x="6743" y="6806"/>
                  </a:cubicBezTo>
                  <a:cubicBezTo>
                    <a:pt x="6228" y="6517"/>
                    <a:pt x="5795" y="6169"/>
                    <a:pt x="5446" y="5759"/>
                  </a:cubicBezTo>
                  <a:cubicBezTo>
                    <a:pt x="5095" y="5350"/>
                    <a:pt x="4746" y="4787"/>
                    <a:pt x="4396" y="4068"/>
                  </a:cubicBezTo>
                  <a:cubicBezTo>
                    <a:pt x="4045" y="3351"/>
                    <a:pt x="3768" y="2718"/>
                    <a:pt x="3562" y="2169"/>
                  </a:cubicBezTo>
                  <a:cubicBezTo>
                    <a:pt x="3355" y="1620"/>
                    <a:pt x="3101" y="896"/>
                    <a:pt x="2800" y="0"/>
                  </a:cubicBezTo>
                  <a:cubicBezTo>
                    <a:pt x="1743" y="3589"/>
                    <a:pt x="810" y="6313"/>
                    <a:pt x="0" y="8167"/>
                  </a:cubicBezTo>
                  <a:cubicBezTo>
                    <a:pt x="370" y="8945"/>
                    <a:pt x="754" y="9639"/>
                    <a:pt x="1153" y="10247"/>
                  </a:cubicBezTo>
                  <a:cubicBezTo>
                    <a:pt x="1550" y="10854"/>
                    <a:pt x="1928" y="11389"/>
                    <a:pt x="2286" y="11846"/>
                  </a:cubicBezTo>
                  <a:cubicBezTo>
                    <a:pt x="2642" y="12305"/>
                    <a:pt x="3047" y="12705"/>
                    <a:pt x="3500" y="13044"/>
                  </a:cubicBezTo>
                  <a:cubicBezTo>
                    <a:pt x="3953" y="13383"/>
                    <a:pt x="4351" y="13666"/>
                    <a:pt x="4694" y="13895"/>
                  </a:cubicBezTo>
                  <a:cubicBezTo>
                    <a:pt x="5039" y="14125"/>
                    <a:pt x="5471" y="14310"/>
                    <a:pt x="5991" y="14449"/>
                  </a:cubicBezTo>
                  <a:cubicBezTo>
                    <a:pt x="6513" y="14589"/>
                    <a:pt x="6953" y="14693"/>
                    <a:pt x="7309" y="14764"/>
                  </a:cubicBezTo>
                  <a:cubicBezTo>
                    <a:pt x="7666" y="14833"/>
                    <a:pt x="8154" y="14883"/>
                    <a:pt x="8772" y="14914"/>
                  </a:cubicBezTo>
                  <a:cubicBezTo>
                    <a:pt x="9390" y="14943"/>
                    <a:pt x="9890" y="14953"/>
                    <a:pt x="10275" y="14943"/>
                  </a:cubicBezTo>
                  <a:cubicBezTo>
                    <a:pt x="10659" y="14934"/>
                    <a:pt x="11215" y="14923"/>
                    <a:pt x="11943" y="14914"/>
                  </a:cubicBezTo>
                  <a:cubicBezTo>
                    <a:pt x="12670" y="14903"/>
                    <a:pt x="13254" y="14898"/>
                    <a:pt x="13693" y="14898"/>
                  </a:cubicBezTo>
                  <a:lnTo>
                    <a:pt x="13693" y="20643"/>
                  </a:lnTo>
                  <a:cubicBezTo>
                    <a:pt x="13693" y="20903"/>
                    <a:pt x="13759" y="21127"/>
                    <a:pt x="13888" y="21315"/>
                  </a:cubicBezTo>
                  <a:cubicBezTo>
                    <a:pt x="14019" y="21505"/>
                    <a:pt x="14173" y="21600"/>
                    <a:pt x="14352" y="21600"/>
                  </a:cubicBezTo>
                  <a:cubicBezTo>
                    <a:pt x="14545" y="21600"/>
                    <a:pt x="14703" y="21510"/>
                    <a:pt x="14825" y="21331"/>
                  </a:cubicBezTo>
                  <a:lnTo>
                    <a:pt x="21415" y="11756"/>
                  </a:lnTo>
                  <a:cubicBezTo>
                    <a:pt x="21538" y="11577"/>
                    <a:pt x="21600" y="11349"/>
                    <a:pt x="21600" y="11070"/>
                  </a:cubicBezTo>
                  <a:cubicBezTo>
                    <a:pt x="21600" y="10790"/>
                    <a:pt x="21538" y="10560"/>
                    <a:pt x="21414" y="10381"/>
                  </a:cubicBezTo>
                  <a:cubicBezTo>
                    <a:pt x="21414" y="10381"/>
                    <a:pt x="14846" y="839"/>
                    <a:pt x="14846" y="839"/>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p>
          </p:txBody>
        </p:sp>
      </p:grpSp>
      <p:sp>
        <p:nvSpPr>
          <p:cNvPr id="24" name="Shape 137"/>
          <p:cNvSpPr/>
          <p:nvPr/>
        </p:nvSpPr>
        <p:spPr>
          <a:xfrm>
            <a:off x="7234491" y="3277500"/>
            <a:ext cx="536674" cy="539083"/>
          </a:xfrm>
          <a:prstGeom prst="ellipse">
            <a:avLst/>
          </a:prstGeom>
          <a:solidFill>
            <a:srgbClr val="22547F"/>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p>
        </p:txBody>
      </p:sp>
      <p:sp>
        <p:nvSpPr>
          <p:cNvPr id="25" name="Shape 138"/>
          <p:cNvSpPr/>
          <p:nvPr/>
        </p:nvSpPr>
        <p:spPr>
          <a:xfrm>
            <a:off x="7394178" y="3450774"/>
            <a:ext cx="206574" cy="214036"/>
          </a:xfrm>
          <a:custGeom>
            <a:avLst/>
            <a:gdLst/>
            <a:ahLst/>
            <a:cxnLst>
              <a:cxn ang="0">
                <a:pos x="wd2" y="hd2"/>
              </a:cxn>
              <a:cxn ang="5400000">
                <a:pos x="wd2" y="hd2"/>
              </a:cxn>
              <a:cxn ang="10800000">
                <a:pos x="wd2" y="hd2"/>
              </a:cxn>
              <a:cxn ang="16200000">
                <a:pos x="wd2" y="hd2"/>
              </a:cxn>
            </a:cxnLst>
            <a:rect l="0" t="0" r="r" b="b"/>
            <a:pathLst>
              <a:path w="21600" h="21600" extrusionOk="0">
                <a:moveTo>
                  <a:pt x="21022" y="1765"/>
                </a:moveTo>
                <a:cubicBezTo>
                  <a:pt x="21407" y="1393"/>
                  <a:pt x="21600" y="1056"/>
                  <a:pt x="21600" y="753"/>
                </a:cubicBezTo>
                <a:cubicBezTo>
                  <a:pt x="21600" y="554"/>
                  <a:pt x="21519" y="396"/>
                  <a:pt x="21358" y="279"/>
                </a:cubicBezTo>
                <a:cubicBezTo>
                  <a:pt x="21196" y="163"/>
                  <a:pt x="21026" y="86"/>
                  <a:pt x="20847" y="52"/>
                </a:cubicBezTo>
                <a:cubicBezTo>
                  <a:pt x="20667" y="17"/>
                  <a:pt x="20475" y="0"/>
                  <a:pt x="20268" y="0"/>
                </a:cubicBezTo>
                <a:lnTo>
                  <a:pt x="1332" y="0"/>
                </a:lnTo>
                <a:cubicBezTo>
                  <a:pt x="1125" y="0"/>
                  <a:pt x="933" y="17"/>
                  <a:pt x="753" y="52"/>
                </a:cubicBezTo>
                <a:cubicBezTo>
                  <a:pt x="574" y="86"/>
                  <a:pt x="404" y="163"/>
                  <a:pt x="242" y="279"/>
                </a:cubicBezTo>
                <a:cubicBezTo>
                  <a:pt x="81" y="396"/>
                  <a:pt x="0" y="554"/>
                  <a:pt x="0" y="753"/>
                </a:cubicBezTo>
                <a:cubicBezTo>
                  <a:pt x="0" y="1056"/>
                  <a:pt x="193" y="1393"/>
                  <a:pt x="578" y="1765"/>
                </a:cubicBezTo>
                <a:lnTo>
                  <a:pt x="9079" y="9970"/>
                </a:lnTo>
                <a:lnTo>
                  <a:pt x="9079" y="19938"/>
                </a:lnTo>
                <a:lnTo>
                  <a:pt x="4774" y="19938"/>
                </a:lnTo>
                <a:cubicBezTo>
                  <a:pt x="4541" y="19938"/>
                  <a:pt x="4340" y="20021"/>
                  <a:pt x="4169" y="20186"/>
                </a:cubicBezTo>
                <a:cubicBezTo>
                  <a:pt x="3999" y="20350"/>
                  <a:pt x="3913" y="20545"/>
                  <a:pt x="3913" y="20769"/>
                </a:cubicBezTo>
                <a:cubicBezTo>
                  <a:pt x="3913" y="20994"/>
                  <a:pt x="3999" y="21189"/>
                  <a:pt x="4169" y="21353"/>
                </a:cubicBezTo>
                <a:cubicBezTo>
                  <a:pt x="4340" y="21518"/>
                  <a:pt x="4541" y="21600"/>
                  <a:pt x="4774" y="21600"/>
                </a:cubicBezTo>
                <a:lnTo>
                  <a:pt x="16826" y="21600"/>
                </a:lnTo>
                <a:cubicBezTo>
                  <a:pt x="17059" y="21600"/>
                  <a:pt x="17260" y="21518"/>
                  <a:pt x="17431" y="21353"/>
                </a:cubicBezTo>
                <a:cubicBezTo>
                  <a:pt x="17601" y="21189"/>
                  <a:pt x="17687" y="20994"/>
                  <a:pt x="17687" y="20769"/>
                </a:cubicBezTo>
                <a:cubicBezTo>
                  <a:pt x="17687" y="20545"/>
                  <a:pt x="17601" y="20350"/>
                  <a:pt x="17431" y="20186"/>
                </a:cubicBezTo>
                <a:cubicBezTo>
                  <a:pt x="17260" y="20021"/>
                  <a:pt x="17059" y="19938"/>
                  <a:pt x="16826" y="19938"/>
                </a:cubicBezTo>
                <a:lnTo>
                  <a:pt x="12522" y="19938"/>
                </a:lnTo>
                <a:lnTo>
                  <a:pt x="12522" y="9970"/>
                </a:lnTo>
                <a:cubicBezTo>
                  <a:pt x="12522" y="9970"/>
                  <a:pt x="21022" y="1765"/>
                  <a:pt x="21022" y="1765"/>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p>
        </p:txBody>
      </p:sp>
      <p:sp>
        <p:nvSpPr>
          <p:cNvPr id="26" name="Shape 140"/>
          <p:cNvSpPr/>
          <p:nvPr/>
        </p:nvSpPr>
        <p:spPr>
          <a:xfrm>
            <a:off x="7219239" y="4532543"/>
            <a:ext cx="536674" cy="539083"/>
          </a:xfrm>
          <a:prstGeom prst="ellipse">
            <a:avLst/>
          </a:prstGeom>
          <a:solidFill>
            <a:srgbClr val="22547F"/>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p>
        </p:txBody>
      </p:sp>
      <p:grpSp>
        <p:nvGrpSpPr>
          <p:cNvPr id="27" name="Group 143"/>
          <p:cNvGrpSpPr/>
          <p:nvPr/>
        </p:nvGrpSpPr>
        <p:grpSpPr>
          <a:xfrm>
            <a:off x="7385291" y="4696179"/>
            <a:ext cx="193928" cy="211811"/>
            <a:chOff x="76738" y="72224"/>
            <a:chExt cx="414248" cy="452445"/>
          </a:xfrm>
        </p:grpSpPr>
        <p:sp>
          <p:nvSpPr>
            <p:cNvPr id="28" name="Shape 141"/>
            <p:cNvSpPr/>
            <p:nvPr/>
          </p:nvSpPr>
          <p:spPr>
            <a:xfrm>
              <a:off x="167018" y="72224"/>
              <a:ext cx="225948" cy="225948"/>
            </a:xfrm>
            <a:custGeom>
              <a:avLst/>
              <a:gdLst/>
              <a:ahLst/>
              <a:cxnLst>
                <a:cxn ang="0">
                  <a:pos x="wd2" y="hd2"/>
                </a:cxn>
                <a:cxn ang="5400000">
                  <a:pos x="wd2" y="hd2"/>
                </a:cxn>
                <a:cxn ang="10800000">
                  <a:pos x="wd2" y="hd2"/>
                </a:cxn>
                <a:cxn ang="16200000">
                  <a:pos x="wd2" y="hd2"/>
                </a:cxn>
              </a:cxnLst>
              <a:rect l="0" t="0" r="r" b="b"/>
              <a:pathLst>
                <a:path w="21600" h="21600" extrusionOk="0">
                  <a:moveTo>
                    <a:pt x="3164" y="18436"/>
                  </a:moveTo>
                  <a:cubicBezTo>
                    <a:pt x="5273" y="20546"/>
                    <a:pt x="7818" y="21600"/>
                    <a:pt x="10800" y="21600"/>
                  </a:cubicBezTo>
                  <a:cubicBezTo>
                    <a:pt x="13782" y="21600"/>
                    <a:pt x="16327" y="20546"/>
                    <a:pt x="18436" y="18436"/>
                  </a:cubicBezTo>
                  <a:cubicBezTo>
                    <a:pt x="20546" y="16327"/>
                    <a:pt x="21600" y="13782"/>
                    <a:pt x="21600" y="10800"/>
                  </a:cubicBezTo>
                  <a:cubicBezTo>
                    <a:pt x="21600" y="7818"/>
                    <a:pt x="20546" y="5273"/>
                    <a:pt x="18436" y="3164"/>
                  </a:cubicBezTo>
                  <a:cubicBezTo>
                    <a:pt x="16327" y="1054"/>
                    <a:pt x="13782" y="0"/>
                    <a:pt x="10800" y="0"/>
                  </a:cubicBezTo>
                  <a:cubicBezTo>
                    <a:pt x="7818" y="0"/>
                    <a:pt x="5273" y="1055"/>
                    <a:pt x="3164" y="3164"/>
                  </a:cubicBezTo>
                  <a:cubicBezTo>
                    <a:pt x="1055" y="5273"/>
                    <a:pt x="0" y="7818"/>
                    <a:pt x="0" y="10800"/>
                  </a:cubicBezTo>
                  <a:cubicBezTo>
                    <a:pt x="0" y="13782"/>
                    <a:pt x="1055" y="16327"/>
                    <a:pt x="3164" y="18436"/>
                  </a:cubicBezTo>
                  <a:cubicBezTo>
                    <a:pt x="3164" y="18436"/>
                    <a:pt x="3164" y="18436"/>
                    <a:pt x="3164" y="18436"/>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p>
          </p:txBody>
        </p:sp>
        <p:sp>
          <p:nvSpPr>
            <p:cNvPr id="29" name="Shape 142"/>
            <p:cNvSpPr/>
            <p:nvPr/>
          </p:nvSpPr>
          <p:spPr>
            <a:xfrm>
              <a:off x="76738" y="279868"/>
              <a:ext cx="414249" cy="244802"/>
            </a:xfrm>
            <a:custGeom>
              <a:avLst/>
              <a:gdLst/>
              <a:ahLst/>
              <a:cxnLst>
                <a:cxn ang="0">
                  <a:pos x="wd2" y="hd2"/>
                </a:cxn>
                <a:cxn ang="5400000">
                  <a:pos x="wd2" y="hd2"/>
                </a:cxn>
                <a:cxn ang="10800000">
                  <a:pos x="wd2" y="hd2"/>
                </a:cxn>
                <a:cxn ang="16200000">
                  <a:pos x="wd2" y="hd2"/>
                </a:cxn>
              </a:cxnLst>
              <a:rect l="0" t="0" r="r" b="b"/>
              <a:pathLst>
                <a:path w="21600" h="21600" extrusionOk="0">
                  <a:moveTo>
                    <a:pt x="21332" y="9360"/>
                  </a:moveTo>
                  <a:cubicBezTo>
                    <a:pt x="21225" y="8347"/>
                    <a:pt x="21089" y="7408"/>
                    <a:pt x="20925" y="6543"/>
                  </a:cubicBezTo>
                  <a:cubicBezTo>
                    <a:pt x="20761" y="5678"/>
                    <a:pt x="20542" y="4834"/>
                    <a:pt x="20266" y="4011"/>
                  </a:cubicBezTo>
                  <a:cubicBezTo>
                    <a:pt x="19989" y="3190"/>
                    <a:pt x="19673" y="2489"/>
                    <a:pt x="19314" y="1909"/>
                  </a:cubicBezTo>
                  <a:cubicBezTo>
                    <a:pt x="18957" y="1329"/>
                    <a:pt x="18519" y="867"/>
                    <a:pt x="18002" y="520"/>
                  </a:cubicBezTo>
                  <a:cubicBezTo>
                    <a:pt x="17487" y="175"/>
                    <a:pt x="16916" y="0"/>
                    <a:pt x="16292" y="0"/>
                  </a:cubicBezTo>
                  <a:cubicBezTo>
                    <a:pt x="16190" y="0"/>
                    <a:pt x="15970" y="187"/>
                    <a:pt x="15632" y="559"/>
                  </a:cubicBezTo>
                  <a:cubicBezTo>
                    <a:pt x="15295" y="931"/>
                    <a:pt x="14922" y="1348"/>
                    <a:pt x="14512" y="1805"/>
                  </a:cubicBezTo>
                  <a:cubicBezTo>
                    <a:pt x="14103" y="2264"/>
                    <a:pt x="13557" y="2680"/>
                    <a:pt x="12871" y="3051"/>
                  </a:cubicBezTo>
                  <a:cubicBezTo>
                    <a:pt x="12185" y="3423"/>
                    <a:pt x="11496" y="3610"/>
                    <a:pt x="10800" y="3610"/>
                  </a:cubicBezTo>
                  <a:cubicBezTo>
                    <a:pt x="10104" y="3610"/>
                    <a:pt x="9414" y="3423"/>
                    <a:pt x="8729" y="3051"/>
                  </a:cubicBezTo>
                  <a:cubicBezTo>
                    <a:pt x="8043" y="2680"/>
                    <a:pt x="7496" y="2264"/>
                    <a:pt x="7087" y="1805"/>
                  </a:cubicBezTo>
                  <a:cubicBezTo>
                    <a:pt x="6678" y="1348"/>
                    <a:pt x="6304" y="931"/>
                    <a:pt x="5967" y="559"/>
                  </a:cubicBezTo>
                  <a:cubicBezTo>
                    <a:pt x="5630" y="187"/>
                    <a:pt x="5410" y="0"/>
                    <a:pt x="5308" y="0"/>
                  </a:cubicBezTo>
                  <a:cubicBezTo>
                    <a:pt x="4684" y="0"/>
                    <a:pt x="4113" y="175"/>
                    <a:pt x="3597" y="520"/>
                  </a:cubicBezTo>
                  <a:cubicBezTo>
                    <a:pt x="3081" y="867"/>
                    <a:pt x="2643" y="1329"/>
                    <a:pt x="2286" y="1909"/>
                  </a:cubicBezTo>
                  <a:cubicBezTo>
                    <a:pt x="1927" y="2488"/>
                    <a:pt x="1611" y="3190"/>
                    <a:pt x="1334" y="4011"/>
                  </a:cubicBezTo>
                  <a:cubicBezTo>
                    <a:pt x="1058" y="4834"/>
                    <a:pt x="839" y="5678"/>
                    <a:pt x="675" y="6543"/>
                  </a:cubicBezTo>
                  <a:cubicBezTo>
                    <a:pt x="511" y="7408"/>
                    <a:pt x="375" y="8347"/>
                    <a:pt x="268" y="9360"/>
                  </a:cubicBezTo>
                  <a:cubicBezTo>
                    <a:pt x="161" y="10371"/>
                    <a:pt x="89" y="11314"/>
                    <a:pt x="53" y="12189"/>
                  </a:cubicBezTo>
                  <a:cubicBezTo>
                    <a:pt x="17" y="13063"/>
                    <a:pt x="0" y="13959"/>
                    <a:pt x="0" y="14877"/>
                  </a:cubicBezTo>
                  <a:cubicBezTo>
                    <a:pt x="0" y="16953"/>
                    <a:pt x="372" y="18593"/>
                    <a:pt x="1119" y="19795"/>
                  </a:cubicBezTo>
                  <a:cubicBezTo>
                    <a:pt x="1866" y="20998"/>
                    <a:pt x="2858" y="21600"/>
                    <a:pt x="4096" y="21600"/>
                  </a:cubicBezTo>
                  <a:lnTo>
                    <a:pt x="17504" y="21600"/>
                  </a:lnTo>
                  <a:cubicBezTo>
                    <a:pt x="18741" y="21600"/>
                    <a:pt x="19734" y="20998"/>
                    <a:pt x="20480" y="19795"/>
                  </a:cubicBezTo>
                  <a:cubicBezTo>
                    <a:pt x="21227" y="18593"/>
                    <a:pt x="21600" y="16953"/>
                    <a:pt x="21600" y="14877"/>
                  </a:cubicBezTo>
                  <a:cubicBezTo>
                    <a:pt x="21600" y="13959"/>
                    <a:pt x="21582" y="13063"/>
                    <a:pt x="21547" y="12189"/>
                  </a:cubicBezTo>
                  <a:cubicBezTo>
                    <a:pt x="21511" y="11314"/>
                    <a:pt x="21439" y="10371"/>
                    <a:pt x="21332" y="9360"/>
                  </a:cubicBezTo>
                  <a:cubicBezTo>
                    <a:pt x="21332" y="9360"/>
                    <a:pt x="21332" y="9360"/>
                    <a:pt x="21332" y="9360"/>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p>
          </p:txBody>
        </p:sp>
      </p:grpSp>
      <p:sp>
        <p:nvSpPr>
          <p:cNvPr id="30" name="Shape 137"/>
          <p:cNvSpPr/>
          <p:nvPr/>
        </p:nvSpPr>
        <p:spPr>
          <a:xfrm>
            <a:off x="4335492" y="3277500"/>
            <a:ext cx="536674" cy="539083"/>
          </a:xfrm>
          <a:prstGeom prst="ellipse">
            <a:avLst/>
          </a:prstGeom>
          <a:solidFill>
            <a:srgbClr val="22547F"/>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p>
        </p:txBody>
      </p:sp>
      <p:sp>
        <p:nvSpPr>
          <p:cNvPr id="31" name="Shape 249"/>
          <p:cNvSpPr/>
          <p:nvPr/>
        </p:nvSpPr>
        <p:spPr>
          <a:xfrm>
            <a:off x="4483965" y="3461440"/>
            <a:ext cx="239727" cy="171203"/>
          </a:xfrm>
          <a:custGeom>
            <a:avLst/>
            <a:gdLst/>
            <a:ahLst/>
            <a:cxnLst>
              <a:cxn ang="0">
                <a:pos x="wd2" y="hd2"/>
              </a:cxn>
              <a:cxn ang="5400000">
                <a:pos x="wd2" y="hd2"/>
              </a:cxn>
              <a:cxn ang="10800000">
                <a:pos x="wd2" y="hd2"/>
              </a:cxn>
              <a:cxn ang="16200000">
                <a:pos x="wd2" y="hd2"/>
              </a:cxn>
            </a:cxnLst>
            <a:rect l="0" t="0" r="r" b="b"/>
            <a:pathLst>
              <a:path w="21600" h="21600" extrusionOk="0">
                <a:moveTo>
                  <a:pt x="20056" y="17282"/>
                </a:moveTo>
                <a:lnTo>
                  <a:pt x="1544" y="17282"/>
                </a:lnTo>
                <a:cubicBezTo>
                  <a:pt x="691" y="17282"/>
                  <a:pt x="0" y="18250"/>
                  <a:pt x="0" y="19441"/>
                </a:cubicBezTo>
                <a:cubicBezTo>
                  <a:pt x="0" y="20638"/>
                  <a:pt x="691" y="21600"/>
                  <a:pt x="1544" y="21600"/>
                </a:cubicBezTo>
                <a:lnTo>
                  <a:pt x="20056" y="21600"/>
                </a:lnTo>
                <a:cubicBezTo>
                  <a:pt x="20909" y="21600"/>
                  <a:pt x="21600" y="20638"/>
                  <a:pt x="21600" y="19441"/>
                </a:cubicBezTo>
                <a:cubicBezTo>
                  <a:pt x="21600" y="18250"/>
                  <a:pt x="20909" y="17282"/>
                  <a:pt x="20056" y="17282"/>
                </a:cubicBezTo>
                <a:close/>
                <a:moveTo>
                  <a:pt x="1544" y="4321"/>
                </a:moveTo>
                <a:lnTo>
                  <a:pt x="20056" y="4321"/>
                </a:lnTo>
                <a:cubicBezTo>
                  <a:pt x="20909" y="4321"/>
                  <a:pt x="21600" y="3353"/>
                  <a:pt x="21600" y="2159"/>
                </a:cubicBezTo>
                <a:cubicBezTo>
                  <a:pt x="21600" y="965"/>
                  <a:pt x="20909" y="0"/>
                  <a:pt x="20056" y="0"/>
                </a:cubicBezTo>
                <a:lnTo>
                  <a:pt x="1544" y="0"/>
                </a:lnTo>
                <a:cubicBezTo>
                  <a:pt x="691" y="0"/>
                  <a:pt x="0" y="965"/>
                  <a:pt x="0" y="2159"/>
                </a:cubicBezTo>
                <a:cubicBezTo>
                  <a:pt x="0" y="3353"/>
                  <a:pt x="691" y="4321"/>
                  <a:pt x="1544" y="4321"/>
                </a:cubicBezTo>
                <a:close/>
                <a:moveTo>
                  <a:pt x="20056" y="8640"/>
                </a:moveTo>
                <a:lnTo>
                  <a:pt x="1544" y="8640"/>
                </a:lnTo>
                <a:cubicBezTo>
                  <a:pt x="691" y="8640"/>
                  <a:pt x="0" y="9608"/>
                  <a:pt x="0" y="10799"/>
                </a:cubicBezTo>
                <a:cubicBezTo>
                  <a:pt x="0" y="11996"/>
                  <a:pt x="691" y="12958"/>
                  <a:pt x="1544" y="12958"/>
                </a:cubicBezTo>
                <a:lnTo>
                  <a:pt x="20056" y="12958"/>
                </a:lnTo>
                <a:cubicBezTo>
                  <a:pt x="20909" y="12958"/>
                  <a:pt x="21600" y="11996"/>
                  <a:pt x="21600" y="10799"/>
                </a:cubicBezTo>
                <a:cubicBezTo>
                  <a:pt x="21600" y="9608"/>
                  <a:pt x="20909" y="8640"/>
                  <a:pt x="20056" y="8640"/>
                </a:cubicBezTo>
                <a:close/>
              </a:path>
            </a:pathLst>
          </a:custGeom>
          <a:solidFill>
            <a:schemeClr val="bg1"/>
          </a:solidFill>
          <a:ln w="12700" cap="flat">
            <a:noFill/>
            <a:miter lim="400000"/>
          </a:ln>
          <a:effectLst/>
        </p:spPr>
        <p:txBody>
          <a:bodyPr wrap="square" lIns="38100" tIns="38100" rIns="38100" bIns="38100" numCol="1" anchor="ctr">
            <a:noAutofit/>
          </a:bodyPr>
          <a:lstStyle/>
          <a:p>
            <a:pPr lvl="0"/>
          </a:p>
        </p:txBody>
      </p:sp>
      <p:sp>
        <p:nvSpPr>
          <p:cNvPr id="32" name="Shape 125"/>
          <p:cNvSpPr/>
          <p:nvPr/>
        </p:nvSpPr>
        <p:spPr>
          <a:xfrm>
            <a:off x="4320241" y="2077132"/>
            <a:ext cx="536674" cy="539083"/>
          </a:xfrm>
          <a:prstGeom prst="ellipse">
            <a:avLst/>
          </a:prstGeom>
          <a:solidFill>
            <a:srgbClr val="22547F"/>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p>
        </p:txBody>
      </p:sp>
      <p:sp>
        <p:nvSpPr>
          <p:cNvPr id="33" name="Shape 204"/>
          <p:cNvSpPr/>
          <p:nvPr/>
        </p:nvSpPr>
        <p:spPr>
          <a:xfrm>
            <a:off x="4483966" y="2233244"/>
            <a:ext cx="239727" cy="232341"/>
          </a:xfrm>
          <a:custGeom>
            <a:avLst/>
            <a:gdLst/>
            <a:ahLst/>
            <a:cxnLst>
              <a:cxn ang="0">
                <a:pos x="wd2" y="hd2"/>
              </a:cxn>
              <a:cxn ang="5400000">
                <a:pos x="wd2" y="hd2"/>
              </a:cxn>
              <a:cxn ang="10800000">
                <a:pos x="wd2" y="hd2"/>
              </a:cxn>
              <a:cxn ang="16200000">
                <a:pos x="wd2" y="hd2"/>
              </a:cxn>
            </a:cxnLst>
            <a:rect l="0" t="0" r="r" b="b"/>
            <a:pathLst>
              <a:path w="21500" h="21600" extrusionOk="0">
                <a:moveTo>
                  <a:pt x="8400" y="0"/>
                </a:moveTo>
                <a:cubicBezTo>
                  <a:pt x="3600" y="0"/>
                  <a:pt x="0" y="3946"/>
                  <a:pt x="0" y="8723"/>
                </a:cubicBezTo>
                <a:cubicBezTo>
                  <a:pt x="0" y="13500"/>
                  <a:pt x="3600" y="17238"/>
                  <a:pt x="8400" y="17238"/>
                </a:cubicBezTo>
                <a:cubicBezTo>
                  <a:pt x="10400" y="17238"/>
                  <a:pt x="12200" y="16615"/>
                  <a:pt x="13600" y="15369"/>
                </a:cubicBezTo>
                <a:cubicBezTo>
                  <a:pt x="13600" y="15369"/>
                  <a:pt x="13800" y="15577"/>
                  <a:pt x="13800" y="15785"/>
                </a:cubicBezTo>
                <a:cubicBezTo>
                  <a:pt x="19000" y="20977"/>
                  <a:pt x="19000" y="20977"/>
                  <a:pt x="19000" y="20977"/>
                </a:cubicBezTo>
                <a:cubicBezTo>
                  <a:pt x="19400" y="21392"/>
                  <a:pt x="19800" y="21600"/>
                  <a:pt x="20000" y="21600"/>
                </a:cubicBezTo>
                <a:cubicBezTo>
                  <a:pt x="20400" y="21600"/>
                  <a:pt x="20800" y="21392"/>
                  <a:pt x="21200" y="20977"/>
                </a:cubicBezTo>
                <a:cubicBezTo>
                  <a:pt x="21600" y="20562"/>
                  <a:pt x="21600" y="19523"/>
                  <a:pt x="21200" y="18900"/>
                </a:cubicBezTo>
                <a:cubicBezTo>
                  <a:pt x="16000" y="13500"/>
                  <a:pt x="16000" y="13500"/>
                  <a:pt x="16000" y="13500"/>
                </a:cubicBezTo>
                <a:cubicBezTo>
                  <a:pt x="15800" y="13500"/>
                  <a:pt x="15600" y="13292"/>
                  <a:pt x="15400" y="13292"/>
                </a:cubicBezTo>
                <a:cubicBezTo>
                  <a:pt x="16200" y="11838"/>
                  <a:pt x="16600" y="10385"/>
                  <a:pt x="16600" y="8723"/>
                </a:cubicBezTo>
                <a:cubicBezTo>
                  <a:pt x="16600" y="3946"/>
                  <a:pt x="13000" y="0"/>
                  <a:pt x="8400" y="0"/>
                </a:cubicBezTo>
                <a:close/>
                <a:moveTo>
                  <a:pt x="8400" y="2700"/>
                </a:moveTo>
                <a:cubicBezTo>
                  <a:pt x="11600" y="2700"/>
                  <a:pt x="14200" y="5400"/>
                  <a:pt x="14200" y="8723"/>
                </a:cubicBezTo>
                <a:cubicBezTo>
                  <a:pt x="14200" y="9762"/>
                  <a:pt x="13800" y="10800"/>
                  <a:pt x="13200" y="11838"/>
                </a:cubicBezTo>
                <a:cubicBezTo>
                  <a:pt x="12800" y="12669"/>
                  <a:pt x="12800" y="12669"/>
                  <a:pt x="12800" y="12669"/>
                </a:cubicBezTo>
                <a:cubicBezTo>
                  <a:pt x="12000" y="13292"/>
                  <a:pt x="12000" y="13292"/>
                  <a:pt x="12000" y="13292"/>
                </a:cubicBezTo>
                <a:cubicBezTo>
                  <a:pt x="11000" y="14123"/>
                  <a:pt x="9600" y="14538"/>
                  <a:pt x="8400" y="14538"/>
                </a:cubicBezTo>
                <a:cubicBezTo>
                  <a:pt x="5200" y="14538"/>
                  <a:pt x="2600" y="12046"/>
                  <a:pt x="2600" y="8723"/>
                </a:cubicBezTo>
                <a:cubicBezTo>
                  <a:pt x="2600" y="5400"/>
                  <a:pt x="5200" y="2700"/>
                  <a:pt x="8400" y="2700"/>
                </a:cubicBezTo>
                <a:close/>
              </a:path>
            </a:pathLst>
          </a:custGeom>
          <a:solidFill>
            <a:srgbClr val="FFFFFF"/>
          </a:solidFill>
          <a:ln w="12700" cap="flat">
            <a:noFill/>
            <a:miter lim="400000"/>
          </a:ln>
          <a:effectLst/>
        </p:spPr>
        <p:txBody>
          <a:bodyPr wrap="square" lIns="0" tIns="0" rIns="0" bIns="0" numCol="1" anchor="t">
            <a:noAutofit/>
          </a:bodyPr>
          <a:lstStyle/>
          <a:p>
            <a:pPr lvl="0">
              <a:lnSpc>
                <a:spcPct val="100000"/>
              </a:lnSpc>
              <a:defRPr sz="3200">
                <a:solidFill>
                  <a:srgbClr val="FFFFFF"/>
                </a:solidFill>
                <a:latin typeface="+mn-lt"/>
                <a:ea typeface="+mn-ea"/>
                <a:cs typeface="+mn-cs"/>
                <a:sym typeface="Helvetica Light"/>
              </a:defRPr>
            </a:pPr>
          </a:p>
        </p:txBody>
      </p:sp>
      <p:sp>
        <p:nvSpPr>
          <p:cNvPr id="34" name="Shape 140"/>
          <p:cNvSpPr/>
          <p:nvPr/>
        </p:nvSpPr>
        <p:spPr>
          <a:xfrm>
            <a:off x="4320241" y="4532543"/>
            <a:ext cx="536674" cy="539083"/>
          </a:xfrm>
          <a:prstGeom prst="ellipse">
            <a:avLst/>
          </a:prstGeom>
          <a:solidFill>
            <a:srgbClr val="22547F"/>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p>
        </p:txBody>
      </p:sp>
      <p:sp>
        <p:nvSpPr>
          <p:cNvPr id="35" name="Shape 244"/>
          <p:cNvSpPr/>
          <p:nvPr/>
        </p:nvSpPr>
        <p:spPr>
          <a:xfrm>
            <a:off x="4439667" y="4648516"/>
            <a:ext cx="291195" cy="291193"/>
          </a:xfrm>
          <a:custGeom>
            <a:avLst/>
            <a:gdLst/>
            <a:ahLst/>
            <a:cxnLst>
              <a:cxn ang="0">
                <a:pos x="wd2" y="hd2"/>
              </a:cxn>
              <a:cxn ang="5400000">
                <a:pos x="wd2" y="hd2"/>
              </a:cxn>
              <a:cxn ang="10800000">
                <a:pos x="wd2" y="hd2"/>
              </a:cxn>
              <a:cxn ang="16200000">
                <a:pos x="wd2" y="hd2"/>
              </a:cxn>
            </a:cxnLst>
            <a:rect l="0" t="0" r="r" b="b"/>
            <a:pathLst>
              <a:path w="21600" h="21600" extrusionOk="0">
                <a:moveTo>
                  <a:pt x="14896" y="15577"/>
                </a:moveTo>
                <a:cubicBezTo>
                  <a:pt x="12144" y="16865"/>
                  <a:pt x="9844" y="18851"/>
                  <a:pt x="8177" y="21278"/>
                </a:cubicBezTo>
                <a:cubicBezTo>
                  <a:pt x="9017" y="21487"/>
                  <a:pt x="9895" y="21600"/>
                  <a:pt x="10801" y="21600"/>
                </a:cubicBezTo>
                <a:cubicBezTo>
                  <a:pt x="12429" y="21600"/>
                  <a:pt x="13973" y="21237"/>
                  <a:pt x="15358" y="20591"/>
                </a:cubicBezTo>
                <a:cubicBezTo>
                  <a:pt x="15580" y="19502"/>
                  <a:pt x="15699" y="18376"/>
                  <a:pt x="15699" y="17222"/>
                </a:cubicBezTo>
                <a:cubicBezTo>
                  <a:pt x="15699" y="16807"/>
                  <a:pt x="15679" y="16394"/>
                  <a:pt x="15648" y="15985"/>
                </a:cubicBezTo>
                <a:cubicBezTo>
                  <a:pt x="15371" y="15896"/>
                  <a:pt x="15116" y="15757"/>
                  <a:pt x="14896" y="15577"/>
                </a:cubicBezTo>
                <a:close/>
                <a:moveTo>
                  <a:pt x="18049" y="2796"/>
                </a:moveTo>
                <a:cubicBezTo>
                  <a:pt x="16319" y="2963"/>
                  <a:pt x="14667" y="3397"/>
                  <a:pt x="13127" y="4050"/>
                </a:cubicBezTo>
                <a:cubicBezTo>
                  <a:pt x="13136" y="4125"/>
                  <a:pt x="13139" y="4202"/>
                  <a:pt x="13139" y="4280"/>
                </a:cubicBezTo>
                <a:cubicBezTo>
                  <a:pt x="13139" y="4642"/>
                  <a:pt x="13052" y="4984"/>
                  <a:pt x="12904" y="5289"/>
                </a:cubicBezTo>
                <a:cubicBezTo>
                  <a:pt x="14441" y="7094"/>
                  <a:pt x="15635" y="9198"/>
                  <a:pt x="16388" y="11500"/>
                </a:cubicBezTo>
                <a:cubicBezTo>
                  <a:pt x="17323" y="11517"/>
                  <a:pt x="18121" y="12090"/>
                  <a:pt x="18465" y="12903"/>
                </a:cubicBezTo>
                <a:cubicBezTo>
                  <a:pt x="19505" y="12797"/>
                  <a:pt x="20517" y="12599"/>
                  <a:pt x="21493" y="12312"/>
                </a:cubicBezTo>
                <a:cubicBezTo>
                  <a:pt x="21562" y="11817"/>
                  <a:pt x="21600" y="11314"/>
                  <a:pt x="21600" y="10799"/>
                </a:cubicBezTo>
                <a:cubicBezTo>
                  <a:pt x="21600" y="7626"/>
                  <a:pt x="20230" y="4772"/>
                  <a:pt x="18049" y="2796"/>
                </a:cubicBezTo>
                <a:close/>
                <a:moveTo>
                  <a:pt x="13739" y="14349"/>
                </a:moveTo>
                <a:cubicBezTo>
                  <a:pt x="11074" y="13908"/>
                  <a:pt x="8601" y="12890"/>
                  <a:pt x="6450" y="11433"/>
                </a:cubicBezTo>
                <a:cubicBezTo>
                  <a:pt x="6101" y="11646"/>
                  <a:pt x="5691" y="11773"/>
                  <a:pt x="5251" y="11773"/>
                </a:cubicBezTo>
                <a:cubicBezTo>
                  <a:pt x="5090" y="11773"/>
                  <a:pt x="4933" y="11755"/>
                  <a:pt x="4781" y="11724"/>
                </a:cubicBezTo>
                <a:cubicBezTo>
                  <a:pt x="3750" y="13677"/>
                  <a:pt x="3093" y="15854"/>
                  <a:pt x="2903" y="18164"/>
                </a:cubicBezTo>
                <a:cubicBezTo>
                  <a:pt x="3931" y="19266"/>
                  <a:pt x="5186" y="20154"/>
                  <a:pt x="6595" y="20750"/>
                </a:cubicBezTo>
                <a:cubicBezTo>
                  <a:pt x="8345" y="18059"/>
                  <a:pt x="10792" y="15833"/>
                  <a:pt x="13739" y="14349"/>
                </a:cubicBezTo>
                <a:close/>
                <a:moveTo>
                  <a:pt x="17258" y="15906"/>
                </a:moveTo>
                <a:cubicBezTo>
                  <a:pt x="17290" y="16340"/>
                  <a:pt x="17306" y="16780"/>
                  <a:pt x="17306" y="17222"/>
                </a:cubicBezTo>
                <a:cubicBezTo>
                  <a:pt x="17306" y="18003"/>
                  <a:pt x="17256" y="18770"/>
                  <a:pt x="17163" y="19525"/>
                </a:cubicBezTo>
                <a:cubicBezTo>
                  <a:pt x="18993" y="18186"/>
                  <a:pt x="20389" y="16288"/>
                  <a:pt x="21091" y="14080"/>
                </a:cubicBezTo>
                <a:cubicBezTo>
                  <a:pt x="20259" y="14281"/>
                  <a:pt x="19403" y="14425"/>
                  <a:pt x="18531" y="14508"/>
                </a:cubicBezTo>
                <a:cubicBezTo>
                  <a:pt x="18326" y="15137"/>
                  <a:pt x="17860" y="15646"/>
                  <a:pt x="17258" y="15906"/>
                </a:cubicBezTo>
                <a:close/>
                <a:moveTo>
                  <a:pt x="14278" y="12804"/>
                </a:moveTo>
                <a:cubicBezTo>
                  <a:pt x="14421" y="12507"/>
                  <a:pt x="14624" y="12244"/>
                  <a:pt x="14874" y="12035"/>
                </a:cubicBezTo>
                <a:cubicBezTo>
                  <a:pt x="14196" y="9947"/>
                  <a:pt x="13122" y="8037"/>
                  <a:pt x="11738" y="6396"/>
                </a:cubicBezTo>
                <a:cubicBezTo>
                  <a:pt x="11462" y="6512"/>
                  <a:pt x="11160" y="6577"/>
                  <a:pt x="10842" y="6577"/>
                </a:cubicBezTo>
                <a:cubicBezTo>
                  <a:pt x="10343" y="6577"/>
                  <a:pt x="9883" y="6417"/>
                  <a:pt x="9507" y="6147"/>
                </a:cubicBezTo>
                <a:cubicBezTo>
                  <a:pt x="8673" y="6781"/>
                  <a:pt x="7903" y="7490"/>
                  <a:pt x="7202" y="8265"/>
                </a:cubicBezTo>
                <a:cubicBezTo>
                  <a:pt x="7421" y="8615"/>
                  <a:pt x="7550" y="9030"/>
                  <a:pt x="7550" y="9475"/>
                </a:cubicBezTo>
                <a:cubicBezTo>
                  <a:pt x="7550" y="9715"/>
                  <a:pt x="7513" y="9946"/>
                  <a:pt x="7444" y="10163"/>
                </a:cubicBezTo>
                <a:cubicBezTo>
                  <a:pt x="9459" y="11510"/>
                  <a:pt x="11779" y="12433"/>
                  <a:pt x="14278" y="12804"/>
                </a:cubicBezTo>
                <a:close/>
                <a:moveTo>
                  <a:pt x="10842" y="1982"/>
                </a:moveTo>
                <a:cubicBezTo>
                  <a:pt x="11448" y="1982"/>
                  <a:pt x="11999" y="2219"/>
                  <a:pt x="12409" y="2604"/>
                </a:cubicBezTo>
                <a:cubicBezTo>
                  <a:pt x="13608" y="2088"/>
                  <a:pt x="14870" y="1692"/>
                  <a:pt x="16183" y="1439"/>
                </a:cubicBezTo>
                <a:cubicBezTo>
                  <a:pt x="14599" y="526"/>
                  <a:pt x="12761" y="0"/>
                  <a:pt x="10801" y="0"/>
                </a:cubicBezTo>
                <a:cubicBezTo>
                  <a:pt x="9464" y="0"/>
                  <a:pt x="8183" y="245"/>
                  <a:pt x="7001" y="690"/>
                </a:cubicBezTo>
                <a:cubicBezTo>
                  <a:pt x="7940" y="1152"/>
                  <a:pt x="8833" y="1693"/>
                  <a:pt x="9674" y="2303"/>
                </a:cubicBezTo>
                <a:cubicBezTo>
                  <a:pt x="10018" y="2100"/>
                  <a:pt x="10415" y="1982"/>
                  <a:pt x="10842" y="1982"/>
                </a:cubicBezTo>
                <a:close/>
                <a:moveTo>
                  <a:pt x="2954" y="9475"/>
                </a:moveTo>
                <a:cubicBezTo>
                  <a:pt x="2954" y="9153"/>
                  <a:pt x="3021" y="8844"/>
                  <a:pt x="3141" y="8566"/>
                </a:cubicBezTo>
                <a:cubicBezTo>
                  <a:pt x="2404" y="7757"/>
                  <a:pt x="1736" y="6884"/>
                  <a:pt x="1151" y="5952"/>
                </a:cubicBezTo>
                <a:cubicBezTo>
                  <a:pt x="417" y="7410"/>
                  <a:pt x="0" y="9056"/>
                  <a:pt x="0" y="10799"/>
                </a:cubicBezTo>
                <a:cubicBezTo>
                  <a:pt x="0" y="12819"/>
                  <a:pt x="556" y="14708"/>
                  <a:pt x="1521" y="16325"/>
                </a:cubicBezTo>
                <a:cubicBezTo>
                  <a:pt x="1866" y="14381"/>
                  <a:pt x="2520" y="12545"/>
                  <a:pt x="3424" y="10861"/>
                </a:cubicBezTo>
                <a:cubicBezTo>
                  <a:pt x="3130" y="10477"/>
                  <a:pt x="2954" y="9996"/>
                  <a:pt x="2954" y="9475"/>
                </a:cubicBezTo>
                <a:close/>
                <a:moveTo>
                  <a:pt x="5251" y="7176"/>
                </a:moveTo>
                <a:cubicBezTo>
                  <a:pt x="5487" y="7176"/>
                  <a:pt x="5715" y="7213"/>
                  <a:pt x="5930" y="7278"/>
                </a:cubicBezTo>
                <a:cubicBezTo>
                  <a:pt x="6738" y="6372"/>
                  <a:pt x="7636" y="5547"/>
                  <a:pt x="8608" y="4813"/>
                </a:cubicBezTo>
                <a:cubicBezTo>
                  <a:pt x="8567" y="4642"/>
                  <a:pt x="8543" y="4464"/>
                  <a:pt x="8543" y="4280"/>
                </a:cubicBezTo>
                <a:cubicBezTo>
                  <a:pt x="8543" y="4026"/>
                  <a:pt x="8587" y="3781"/>
                  <a:pt x="8663" y="3552"/>
                </a:cubicBezTo>
                <a:cubicBezTo>
                  <a:pt x="7575" y="2770"/>
                  <a:pt x="6391" y="2115"/>
                  <a:pt x="5131" y="1609"/>
                </a:cubicBezTo>
                <a:cubicBezTo>
                  <a:pt x="3949" y="2338"/>
                  <a:pt x="2920" y="3289"/>
                  <a:pt x="2099" y="4405"/>
                </a:cubicBezTo>
                <a:cubicBezTo>
                  <a:pt x="2708" y="5484"/>
                  <a:pt x="3433" y="6491"/>
                  <a:pt x="4256" y="7407"/>
                </a:cubicBezTo>
                <a:cubicBezTo>
                  <a:pt x="4557" y="7261"/>
                  <a:pt x="4895" y="7176"/>
                  <a:pt x="5251" y="7176"/>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p>
        </p:txBody>
      </p:sp>
      <p:sp>
        <p:nvSpPr>
          <p:cNvPr id="36" name="文本框 35"/>
          <p:cNvSpPr txBox="1"/>
          <p:nvPr/>
        </p:nvSpPr>
        <p:spPr>
          <a:xfrm>
            <a:off x="7772341" y="2197018"/>
            <a:ext cx="3194621" cy="784830"/>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7785788" y="1940657"/>
            <a:ext cx="1359748" cy="338554"/>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7772341" y="3353335"/>
            <a:ext cx="3194621" cy="784830"/>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7785788" y="3096974"/>
            <a:ext cx="1359748" cy="338554"/>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7772341" y="4548524"/>
            <a:ext cx="3194621" cy="784830"/>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7785788" y="4292163"/>
            <a:ext cx="1359748" cy="338554"/>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1051729" y="2197018"/>
            <a:ext cx="3194621" cy="784830"/>
          </a:xfrm>
          <a:prstGeom prst="rect">
            <a:avLst/>
          </a:prstGeom>
          <a:noFill/>
        </p:spPr>
        <p:txBody>
          <a:bodyPr wrap="square" rtlCol="0">
            <a:spAutoFit/>
          </a:bodyPr>
          <a:lstStyle/>
          <a:p>
            <a:pPr algn="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2886602" y="1940657"/>
            <a:ext cx="1359748" cy="338554"/>
          </a:xfrm>
          <a:prstGeom prst="rect">
            <a:avLst/>
          </a:prstGeom>
          <a:noFill/>
        </p:spPr>
        <p:txBody>
          <a:bodyPr wrap="square" rtlCol="0">
            <a:spAutoFit/>
          </a:bodyPr>
          <a:lstStyle/>
          <a:p>
            <a:pPr algn="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1051729" y="3353335"/>
            <a:ext cx="3194621" cy="784830"/>
          </a:xfrm>
          <a:prstGeom prst="rect">
            <a:avLst/>
          </a:prstGeom>
          <a:noFill/>
        </p:spPr>
        <p:txBody>
          <a:bodyPr wrap="square" rtlCol="0">
            <a:spAutoFit/>
          </a:bodyPr>
          <a:lstStyle/>
          <a:p>
            <a:pPr algn="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2886602" y="3096974"/>
            <a:ext cx="1359748" cy="338554"/>
          </a:xfrm>
          <a:prstGeom prst="rect">
            <a:avLst/>
          </a:prstGeom>
          <a:noFill/>
        </p:spPr>
        <p:txBody>
          <a:bodyPr wrap="square" rtlCol="0">
            <a:spAutoFit/>
          </a:bodyPr>
          <a:lstStyle/>
          <a:p>
            <a:pPr algn="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1051729" y="4548524"/>
            <a:ext cx="3194621" cy="784830"/>
          </a:xfrm>
          <a:prstGeom prst="rect">
            <a:avLst/>
          </a:prstGeom>
          <a:noFill/>
        </p:spPr>
        <p:txBody>
          <a:bodyPr wrap="square" rtlCol="0">
            <a:spAutoFit/>
          </a:bodyPr>
          <a:lstStyle/>
          <a:p>
            <a:pPr algn="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7" name="文本框 46"/>
          <p:cNvSpPr txBox="1"/>
          <p:nvPr/>
        </p:nvSpPr>
        <p:spPr>
          <a:xfrm>
            <a:off x="2886602" y="4292163"/>
            <a:ext cx="1359748" cy="338554"/>
          </a:xfrm>
          <a:prstGeom prst="rect">
            <a:avLst/>
          </a:prstGeom>
          <a:noFill/>
        </p:spPr>
        <p:txBody>
          <a:bodyPr wrap="square" rtlCol="0">
            <a:spAutoFit/>
          </a:bodyPr>
          <a:lstStyle/>
          <a:p>
            <a:pPr algn="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2" name="组合 1"/>
          <p:cNvGrpSpPr/>
          <p:nvPr/>
        </p:nvGrpSpPr>
        <p:grpSpPr>
          <a:xfrm>
            <a:off x="4575740" y="1908739"/>
            <a:ext cx="3040522" cy="3040522"/>
            <a:chOff x="4169160" y="1502160"/>
            <a:chExt cx="3853680" cy="3853680"/>
          </a:xfrm>
        </p:grpSpPr>
        <p:sp>
          <p:nvSpPr>
            <p:cNvPr id="11" name="矩形 10"/>
            <p:cNvSpPr/>
            <p:nvPr/>
          </p:nvSpPr>
          <p:spPr>
            <a:xfrm>
              <a:off x="4169160" y="1502160"/>
              <a:ext cx="3853680" cy="3853680"/>
            </a:xfrm>
            <a:prstGeom prst="rect">
              <a:avLst/>
            </a:prstGeom>
            <a:noFill/>
            <a:ln w="38100">
              <a:solidFill>
                <a:srgbClr val="22547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2547F"/>
                </a:solidFill>
              </a:endParaRPr>
            </a:p>
          </p:txBody>
        </p:sp>
        <p:sp>
          <p:nvSpPr>
            <p:cNvPr id="20" name="矩形 19"/>
            <p:cNvSpPr/>
            <p:nvPr/>
          </p:nvSpPr>
          <p:spPr>
            <a:xfrm>
              <a:off x="5436044" y="2187900"/>
              <a:ext cx="1319912" cy="1319912"/>
            </a:xfrm>
            <a:prstGeom prst="rect">
              <a:avLst/>
            </a:prstGeom>
            <a:noFill/>
            <a:ln w="38100">
              <a:solidFill>
                <a:srgbClr val="2254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2547F"/>
                </a:solidFill>
              </a:endParaRPr>
            </a:p>
          </p:txBody>
        </p:sp>
        <p:sp>
          <p:nvSpPr>
            <p:cNvPr id="21" name="文本框 20"/>
            <p:cNvSpPr txBox="1"/>
            <p:nvPr/>
          </p:nvSpPr>
          <p:spPr>
            <a:xfrm>
              <a:off x="5270877" y="2159149"/>
              <a:ext cx="1650245" cy="1404319"/>
            </a:xfrm>
            <a:prstGeom prst="rect">
              <a:avLst/>
            </a:prstGeom>
            <a:noFill/>
          </p:spPr>
          <p:txBody>
            <a:bodyPr wrap="square" rtlCol="0">
              <a:spAutoFit/>
            </a:bodyPr>
            <a:lstStyle/>
            <a:p>
              <a:pPr algn="ctr"/>
              <a:r>
                <a:rPr lang="en-US" altLang="zh-CN" sz="6600" dirty="0" smtClean="0">
                  <a:ln w="28575">
                    <a:noFill/>
                  </a:ln>
                  <a:solidFill>
                    <a:srgbClr val="22547F"/>
                  </a:solidFill>
                  <a:latin typeface="微软雅黑 Light" panose="020B0502040204020203" pitchFamily="34" charset="-122"/>
                  <a:ea typeface="微软雅黑 Light" panose="020B0502040204020203" pitchFamily="34" charset="-122"/>
                </a:rPr>
                <a:t>03</a:t>
              </a:r>
              <a:endParaRPr lang="zh-CN" altLang="en-US" sz="6600" dirty="0">
                <a:ln w="28575">
                  <a:noFill/>
                </a:ln>
                <a:solidFill>
                  <a:srgbClr val="22547F"/>
                </a:solidFill>
                <a:latin typeface="微软雅黑 Light" panose="020B0502040204020203" pitchFamily="34" charset="-122"/>
                <a:ea typeface="微软雅黑 Light" panose="020B0502040204020203" pitchFamily="34" charset="-122"/>
              </a:endParaRPr>
            </a:p>
          </p:txBody>
        </p:sp>
      </p:grpSp>
      <p:sp>
        <p:nvSpPr>
          <p:cNvPr id="9" name="文本框 8"/>
          <p:cNvSpPr txBox="1"/>
          <p:nvPr/>
        </p:nvSpPr>
        <p:spPr>
          <a:xfrm>
            <a:off x="3616036" y="3720472"/>
            <a:ext cx="4959929" cy="461665"/>
          </a:xfrm>
          <a:prstGeom prst="rect">
            <a:avLst/>
          </a:prstGeom>
          <a:noFill/>
        </p:spPr>
        <p:txBody>
          <a:bodyPr wrap="square" rtlCol="0">
            <a:spAutoFit/>
          </a:bodyPr>
          <a:lstStyle/>
          <a:p>
            <a:pPr algn="ctr"/>
            <a:r>
              <a:rPr lang="zh-CN" altLang="en-US" sz="2400" dirty="0">
                <a:solidFill>
                  <a:srgbClr val="22547F"/>
                </a:solidFill>
                <a:latin typeface="微软雅黑" panose="020B0503020204020204" pitchFamily="34" charset="-122"/>
                <a:ea typeface="微软雅黑" panose="020B0503020204020204" pitchFamily="34" charset="-122"/>
              </a:rPr>
              <a:t>课题</a:t>
            </a:r>
            <a:r>
              <a:rPr lang="zh-CN" altLang="en-US" sz="2400" dirty="0" smtClean="0">
                <a:solidFill>
                  <a:srgbClr val="22547F"/>
                </a:solidFill>
                <a:latin typeface="微软雅黑" panose="020B0503020204020204" pitchFamily="34" charset="-122"/>
                <a:ea typeface="微软雅黑" panose="020B0503020204020204" pitchFamily="34" charset="-122"/>
              </a:rPr>
              <a:t>研究的进展</a:t>
            </a:r>
            <a:endParaRPr lang="en-US" altLang="zh-CN" sz="2400" dirty="0" smtClean="0">
              <a:solidFill>
                <a:srgbClr val="22547F"/>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584947" y="4246457"/>
            <a:ext cx="5022106" cy="369332"/>
          </a:xfrm>
          <a:prstGeom prst="snip1Rect">
            <a:avLst>
              <a:gd name="adj" fmla="val 0"/>
            </a:avLst>
          </a:prstGeom>
          <a:noFill/>
          <a:ln w="28575">
            <a:noFill/>
          </a:ln>
        </p:spPr>
        <p:txBody>
          <a:bodyPr wrap="square" rtlCol="0">
            <a:spAutoFit/>
          </a:bodyPr>
          <a:lstStyle/>
          <a:p>
            <a:pPr algn="ctr"/>
            <a:r>
              <a:rPr lang="en-US" altLang="zh-CN" dirty="0" smtClean="0">
                <a:solidFill>
                  <a:srgbClr val="22547F"/>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dirty="0">
              <a:solidFill>
                <a:srgbClr val="22547F"/>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3F5F8"/>
        </a:solidFill>
        <a:effectLst/>
      </p:bgPr>
    </p:bg>
    <p:spTree>
      <p:nvGrpSpPr>
        <p:cNvPr id="1" name=""/>
        <p:cNvGrpSpPr/>
        <p:nvPr/>
      </p:nvGrpSpPr>
      <p:grpSpPr>
        <a:xfrm>
          <a:off x="0" y="0"/>
          <a:ext cx="0" cy="0"/>
          <a:chOff x="0" y="0"/>
          <a:chExt cx="0" cy="0"/>
        </a:xfrm>
      </p:grpSpPr>
      <p:sp>
        <p:nvSpPr>
          <p:cNvPr id="5" name="矩形 4"/>
          <p:cNvSpPr/>
          <p:nvPr/>
        </p:nvSpPr>
        <p:spPr>
          <a:xfrm>
            <a:off x="476250" y="381000"/>
            <a:ext cx="114300" cy="685800"/>
          </a:xfrm>
          <a:prstGeom prst="rect">
            <a:avLst/>
          </a:prstGeom>
          <a:solidFill>
            <a:srgbClr val="2254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2547F"/>
              </a:solidFill>
            </a:endParaRPr>
          </a:p>
        </p:txBody>
      </p:sp>
      <p:sp>
        <p:nvSpPr>
          <p:cNvPr id="8" name="文本框 7"/>
          <p:cNvSpPr txBox="1"/>
          <p:nvPr/>
        </p:nvSpPr>
        <p:spPr>
          <a:xfrm>
            <a:off x="742343" y="222221"/>
            <a:ext cx="1008162" cy="1015663"/>
          </a:xfrm>
          <a:prstGeom prst="rect">
            <a:avLst/>
          </a:prstGeom>
          <a:noFill/>
        </p:spPr>
        <p:txBody>
          <a:bodyPr wrap="square" rtlCol="0">
            <a:spAutoFit/>
          </a:bodyPr>
          <a:lstStyle/>
          <a:p>
            <a:pPr algn="ctr"/>
            <a:r>
              <a:rPr lang="en-US" altLang="zh-CN" sz="6000" b="1" dirty="0" smtClean="0">
                <a:solidFill>
                  <a:srgbClr val="22547F"/>
                </a:solidFill>
                <a:latin typeface="华文仿宋" panose="02010600040101010101" pitchFamily="2" charset="-122"/>
                <a:ea typeface="华文仿宋" panose="02010600040101010101" pitchFamily="2" charset="-122"/>
              </a:rPr>
              <a:t>03</a:t>
            </a:r>
            <a:endParaRPr lang="zh-CN" altLang="en-US" sz="6000" b="1" dirty="0">
              <a:solidFill>
                <a:srgbClr val="22547F"/>
              </a:solidFill>
              <a:latin typeface="华文仿宋" panose="02010600040101010101" pitchFamily="2" charset="-122"/>
              <a:ea typeface="华文仿宋" panose="02010600040101010101" pitchFamily="2" charset="-122"/>
            </a:endParaRPr>
          </a:p>
        </p:txBody>
      </p:sp>
      <p:sp>
        <p:nvSpPr>
          <p:cNvPr id="9" name="矩形 8"/>
          <p:cNvSpPr/>
          <p:nvPr/>
        </p:nvSpPr>
        <p:spPr>
          <a:xfrm flipV="1">
            <a:off x="128" y="1"/>
            <a:ext cx="12191744" cy="95504"/>
          </a:xfrm>
          <a:prstGeom prst="rect">
            <a:avLst/>
          </a:prstGeom>
          <a:solidFill>
            <a:srgbClr val="2254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6B160"/>
              </a:solidFill>
            </a:endParaRPr>
          </a:p>
        </p:txBody>
      </p:sp>
      <p:sp>
        <p:nvSpPr>
          <p:cNvPr id="10" name="矩形 9"/>
          <p:cNvSpPr/>
          <p:nvPr/>
        </p:nvSpPr>
        <p:spPr>
          <a:xfrm flipV="1">
            <a:off x="128" y="6762496"/>
            <a:ext cx="12191744" cy="95504"/>
          </a:xfrm>
          <a:prstGeom prst="rect">
            <a:avLst/>
          </a:prstGeom>
          <a:solidFill>
            <a:srgbClr val="2254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6B160"/>
              </a:solidFill>
            </a:endParaRPr>
          </a:p>
        </p:txBody>
      </p:sp>
      <p:sp>
        <p:nvSpPr>
          <p:cNvPr id="13" name="矩形 12"/>
          <p:cNvSpPr/>
          <p:nvPr/>
        </p:nvSpPr>
        <p:spPr>
          <a:xfrm>
            <a:off x="1783039" y="181159"/>
            <a:ext cx="1800493" cy="562783"/>
          </a:xfrm>
          <a:prstGeom prst="rect">
            <a:avLst/>
          </a:prstGeom>
        </p:spPr>
        <p:txBody>
          <a:bodyPr wrap="none">
            <a:spAutoFit/>
          </a:bodyPr>
          <a:lstStyle/>
          <a:p>
            <a:pPr>
              <a:lnSpc>
                <a:spcPct val="200000"/>
              </a:lnSpc>
            </a:pPr>
            <a:r>
              <a:rPr lang="zh-CN" altLang="en-US" dirty="0" smtClean="0">
                <a:solidFill>
                  <a:srgbClr val="22547F"/>
                </a:solidFill>
                <a:latin typeface="微软雅黑" panose="020B0503020204020204" pitchFamily="34" charset="-122"/>
                <a:ea typeface="微软雅黑" panose="020B0503020204020204" pitchFamily="34" charset="-122"/>
              </a:rPr>
              <a:t>课题研究的进展</a:t>
            </a:r>
            <a:endParaRPr lang="en-US" altLang="zh-CN" dirty="0">
              <a:solidFill>
                <a:srgbClr val="22547F"/>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1783039" y="743942"/>
            <a:ext cx="5022106" cy="369332"/>
          </a:xfrm>
          <a:prstGeom prst="snip1Rect">
            <a:avLst>
              <a:gd name="adj" fmla="val 0"/>
            </a:avLst>
          </a:prstGeom>
          <a:noFill/>
          <a:ln w="28575">
            <a:noFill/>
          </a:ln>
        </p:spPr>
        <p:txBody>
          <a:bodyPr wrap="square" rtlCol="0">
            <a:spAutoFit/>
          </a:bodyPr>
          <a:lstStyle/>
          <a:p>
            <a:r>
              <a:rPr lang="en-US" altLang="zh-CN" dirty="0" smtClean="0">
                <a:solidFill>
                  <a:srgbClr val="22547F"/>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dirty="0">
              <a:solidFill>
                <a:srgbClr val="22547F"/>
              </a:solidFill>
              <a:latin typeface="Arial" panose="020B0604020202020204" pitchFamily="34" charset="0"/>
              <a:ea typeface="华文仿宋" panose="02010600040101010101" pitchFamily="2" charset="-122"/>
              <a:cs typeface="Arial" panose="020B0604020202020204" pitchFamily="34" charset="0"/>
            </a:endParaRPr>
          </a:p>
        </p:txBody>
      </p:sp>
      <p:sp>
        <p:nvSpPr>
          <p:cNvPr id="11" name="Shape 1810"/>
          <p:cNvSpPr/>
          <p:nvPr/>
        </p:nvSpPr>
        <p:spPr>
          <a:xfrm>
            <a:off x="5346554" y="2930084"/>
            <a:ext cx="692541" cy="694944"/>
          </a:xfrm>
          <a:prstGeom prst="rect">
            <a:avLst/>
          </a:prstGeom>
          <a:solidFill>
            <a:srgbClr val="22547F"/>
          </a:solidFill>
          <a:ln w="12700" cap="flat">
            <a:noFill/>
            <a:miter lim="400000"/>
          </a:ln>
          <a:effectLst/>
        </p:spPr>
        <p:txBody>
          <a:bodyPr wrap="square" lIns="50800" tIns="50800" rIns="50800" bIns="50800" numCol="1" anchor="ctr">
            <a:noAutofit/>
          </a:bodyPr>
          <a:lstStyle/>
          <a:p>
            <a:pPr lvl="0"/>
          </a:p>
        </p:txBody>
      </p:sp>
      <p:sp>
        <p:nvSpPr>
          <p:cNvPr id="12" name="Shape 1813"/>
          <p:cNvSpPr/>
          <p:nvPr/>
        </p:nvSpPr>
        <p:spPr>
          <a:xfrm>
            <a:off x="6176889" y="2930084"/>
            <a:ext cx="692541" cy="694944"/>
          </a:xfrm>
          <a:prstGeom prst="rect">
            <a:avLst/>
          </a:prstGeom>
          <a:solidFill>
            <a:srgbClr val="22547F"/>
          </a:solidFill>
          <a:ln w="12700" cap="flat">
            <a:noFill/>
            <a:miter lim="400000"/>
          </a:ln>
          <a:effectLst/>
        </p:spPr>
        <p:txBody>
          <a:bodyPr wrap="square" lIns="50800" tIns="50800" rIns="50800" bIns="50800" numCol="1" anchor="ctr">
            <a:noAutofit/>
          </a:bodyPr>
          <a:lstStyle/>
          <a:p>
            <a:pPr lvl="0"/>
          </a:p>
        </p:txBody>
      </p:sp>
      <p:sp>
        <p:nvSpPr>
          <p:cNvPr id="15" name="Shape 1816"/>
          <p:cNvSpPr/>
          <p:nvPr/>
        </p:nvSpPr>
        <p:spPr>
          <a:xfrm>
            <a:off x="6176889" y="3764309"/>
            <a:ext cx="692541" cy="694944"/>
          </a:xfrm>
          <a:prstGeom prst="rect">
            <a:avLst/>
          </a:prstGeom>
          <a:solidFill>
            <a:srgbClr val="22547F"/>
          </a:solidFill>
          <a:ln w="12700" cap="flat">
            <a:noFill/>
            <a:miter lim="400000"/>
          </a:ln>
          <a:effectLst/>
        </p:spPr>
        <p:txBody>
          <a:bodyPr wrap="square" lIns="50800" tIns="50800" rIns="50800" bIns="50800" numCol="1" anchor="ctr">
            <a:noAutofit/>
          </a:bodyPr>
          <a:lstStyle/>
          <a:p>
            <a:pPr lvl="0"/>
          </a:p>
        </p:txBody>
      </p:sp>
      <p:sp>
        <p:nvSpPr>
          <p:cNvPr id="16" name="Shape 1819"/>
          <p:cNvSpPr/>
          <p:nvPr/>
        </p:nvSpPr>
        <p:spPr>
          <a:xfrm>
            <a:off x="5346555" y="3764309"/>
            <a:ext cx="692541" cy="694944"/>
          </a:xfrm>
          <a:prstGeom prst="rect">
            <a:avLst/>
          </a:prstGeom>
          <a:solidFill>
            <a:srgbClr val="22547F"/>
          </a:solidFill>
          <a:ln w="12700" cap="flat">
            <a:noFill/>
            <a:miter lim="400000"/>
          </a:ln>
          <a:effectLst/>
        </p:spPr>
        <p:txBody>
          <a:bodyPr wrap="square" lIns="50800" tIns="50800" rIns="50800" bIns="50800" numCol="1" anchor="ctr">
            <a:noAutofit/>
          </a:bodyPr>
          <a:lstStyle/>
          <a:p>
            <a:pPr lvl="0"/>
          </a:p>
        </p:txBody>
      </p:sp>
      <p:sp>
        <p:nvSpPr>
          <p:cNvPr id="17" name="Shape 1822"/>
          <p:cNvSpPr/>
          <p:nvPr/>
        </p:nvSpPr>
        <p:spPr>
          <a:xfrm>
            <a:off x="1765837" y="1990204"/>
            <a:ext cx="603504" cy="599758"/>
          </a:xfrm>
          <a:prstGeom prst="ellipse">
            <a:avLst/>
          </a:prstGeom>
          <a:solidFill>
            <a:srgbClr val="22547F"/>
          </a:solidFill>
          <a:ln w="12700" cap="flat">
            <a:noFill/>
            <a:miter lim="400000"/>
          </a:ln>
          <a:effectLst/>
        </p:spPr>
        <p:txBody>
          <a:bodyPr wrap="square" lIns="50800" tIns="50800" rIns="50800" bIns="50800" numCol="1" anchor="ctr">
            <a:noAutofit/>
          </a:bodyPr>
          <a:lstStyle/>
          <a:p>
            <a:pPr lvl="0"/>
          </a:p>
        </p:txBody>
      </p:sp>
      <p:sp>
        <p:nvSpPr>
          <p:cNvPr id="18" name="Shape 1823"/>
          <p:cNvSpPr/>
          <p:nvPr/>
        </p:nvSpPr>
        <p:spPr>
          <a:xfrm>
            <a:off x="1947876" y="2155760"/>
            <a:ext cx="223680" cy="196611"/>
          </a:xfrm>
          <a:custGeom>
            <a:avLst/>
            <a:gdLst/>
            <a:ahLst/>
            <a:cxnLst>
              <a:cxn ang="0">
                <a:pos x="wd2" y="hd2"/>
              </a:cxn>
              <a:cxn ang="5400000">
                <a:pos x="wd2" y="hd2"/>
              </a:cxn>
              <a:cxn ang="10800000">
                <a:pos x="wd2" y="hd2"/>
              </a:cxn>
              <a:cxn ang="16200000">
                <a:pos x="wd2" y="hd2"/>
              </a:cxn>
            </a:cxnLst>
            <a:rect l="0" t="0" r="r" b="b"/>
            <a:pathLst>
              <a:path w="21600" h="21600" extrusionOk="0">
                <a:moveTo>
                  <a:pt x="8071" y="8035"/>
                </a:moveTo>
                <a:lnTo>
                  <a:pt x="11327" y="9235"/>
                </a:lnTo>
                <a:lnTo>
                  <a:pt x="14583" y="4904"/>
                </a:lnTo>
                <a:lnTo>
                  <a:pt x="15088" y="4330"/>
                </a:lnTo>
                <a:lnTo>
                  <a:pt x="17289" y="6157"/>
                </a:lnTo>
                <a:lnTo>
                  <a:pt x="17289" y="3078"/>
                </a:lnTo>
                <a:lnTo>
                  <a:pt x="17289" y="0"/>
                </a:lnTo>
                <a:lnTo>
                  <a:pt x="14583" y="626"/>
                </a:lnTo>
                <a:lnTo>
                  <a:pt x="11878" y="1200"/>
                </a:lnTo>
                <a:lnTo>
                  <a:pt x="14033" y="3704"/>
                </a:lnTo>
                <a:lnTo>
                  <a:pt x="10777" y="7409"/>
                </a:lnTo>
                <a:lnTo>
                  <a:pt x="7567" y="6157"/>
                </a:lnTo>
                <a:lnTo>
                  <a:pt x="5411" y="10487"/>
                </a:lnTo>
                <a:lnTo>
                  <a:pt x="2155" y="9235"/>
                </a:lnTo>
                <a:lnTo>
                  <a:pt x="550" y="14817"/>
                </a:lnTo>
                <a:lnTo>
                  <a:pt x="0" y="16017"/>
                </a:lnTo>
                <a:lnTo>
                  <a:pt x="1055" y="16643"/>
                </a:lnTo>
                <a:lnTo>
                  <a:pt x="2706" y="11113"/>
                </a:lnTo>
                <a:lnTo>
                  <a:pt x="5916" y="12313"/>
                </a:lnTo>
                <a:lnTo>
                  <a:pt x="8071" y="8035"/>
                </a:lnTo>
                <a:lnTo>
                  <a:pt x="8071" y="8035"/>
                </a:lnTo>
                <a:close/>
                <a:moveTo>
                  <a:pt x="6466" y="21600"/>
                </a:moveTo>
                <a:lnTo>
                  <a:pt x="6466" y="16643"/>
                </a:lnTo>
                <a:lnTo>
                  <a:pt x="3761" y="16643"/>
                </a:lnTo>
                <a:lnTo>
                  <a:pt x="3761" y="21600"/>
                </a:lnTo>
                <a:lnTo>
                  <a:pt x="6466" y="21600"/>
                </a:lnTo>
                <a:lnTo>
                  <a:pt x="6466" y="21600"/>
                </a:lnTo>
                <a:close/>
                <a:moveTo>
                  <a:pt x="10227" y="21600"/>
                </a:moveTo>
                <a:lnTo>
                  <a:pt x="7567" y="21600"/>
                </a:lnTo>
                <a:lnTo>
                  <a:pt x="7567" y="14817"/>
                </a:lnTo>
                <a:lnTo>
                  <a:pt x="10227" y="14817"/>
                </a:lnTo>
                <a:lnTo>
                  <a:pt x="10227" y="21600"/>
                </a:lnTo>
                <a:lnTo>
                  <a:pt x="10227" y="21600"/>
                </a:lnTo>
                <a:close/>
                <a:moveTo>
                  <a:pt x="14033" y="21600"/>
                </a:moveTo>
                <a:lnTo>
                  <a:pt x="11327" y="21600"/>
                </a:lnTo>
                <a:lnTo>
                  <a:pt x="11327" y="12313"/>
                </a:lnTo>
                <a:lnTo>
                  <a:pt x="14033" y="12313"/>
                </a:lnTo>
                <a:lnTo>
                  <a:pt x="14033" y="21600"/>
                </a:lnTo>
                <a:lnTo>
                  <a:pt x="14033" y="21600"/>
                </a:lnTo>
                <a:close/>
                <a:moveTo>
                  <a:pt x="17794" y="21600"/>
                </a:moveTo>
                <a:lnTo>
                  <a:pt x="15088" y="21600"/>
                </a:lnTo>
                <a:lnTo>
                  <a:pt x="15088" y="9861"/>
                </a:lnTo>
                <a:lnTo>
                  <a:pt x="17794" y="9861"/>
                </a:lnTo>
                <a:lnTo>
                  <a:pt x="17794" y="21600"/>
                </a:lnTo>
                <a:lnTo>
                  <a:pt x="17794" y="21600"/>
                </a:lnTo>
                <a:close/>
                <a:moveTo>
                  <a:pt x="18894" y="6783"/>
                </a:moveTo>
                <a:lnTo>
                  <a:pt x="18894" y="21600"/>
                </a:lnTo>
                <a:lnTo>
                  <a:pt x="21600" y="21600"/>
                </a:lnTo>
                <a:lnTo>
                  <a:pt x="21600" y="6783"/>
                </a:lnTo>
                <a:lnTo>
                  <a:pt x="18894" y="6783"/>
                </a:lnTo>
                <a:close/>
              </a:path>
            </a:pathLst>
          </a:custGeom>
          <a:solidFill>
            <a:srgbClr val="FFFFFF"/>
          </a:solidFill>
          <a:ln w="12700" cap="flat">
            <a:noFill/>
            <a:miter lim="400000"/>
          </a:ln>
          <a:effectLst/>
        </p:spPr>
        <p:txBody>
          <a:bodyPr wrap="square" lIns="0" tIns="0" rIns="0" bIns="0" numCol="1" anchor="t">
            <a:noAutofit/>
          </a:bodyPr>
          <a:lstStyle/>
          <a:p>
            <a:pPr lvl="0"/>
          </a:p>
        </p:txBody>
      </p:sp>
      <p:grpSp>
        <p:nvGrpSpPr>
          <p:cNvPr id="19" name="Group 1"/>
          <p:cNvGrpSpPr/>
          <p:nvPr/>
        </p:nvGrpSpPr>
        <p:grpSpPr>
          <a:xfrm>
            <a:off x="2624575" y="2605095"/>
            <a:ext cx="122317" cy="600364"/>
            <a:chOff x="2624575" y="2605095"/>
            <a:chExt cx="122317" cy="600364"/>
          </a:xfrm>
          <a:solidFill>
            <a:srgbClr val="22547F"/>
          </a:solidFill>
        </p:grpSpPr>
        <p:sp>
          <p:nvSpPr>
            <p:cNvPr id="20" name="Shape 1827"/>
            <p:cNvSpPr/>
            <p:nvPr/>
          </p:nvSpPr>
          <p:spPr>
            <a:xfrm>
              <a:off x="2624575" y="2605095"/>
              <a:ext cx="122317" cy="128310"/>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p>
          </p:txBody>
        </p:sp>
        <p:sp>
          <p:nvSpPr>
            <p:cNvPr id="21" name="Shape 1829"/>
            <p:cNvSpPr/>
            <p:nvPr/>
          </p:nvSpPr>
          <p:spPr>
            <a:xfrm>
              <a:off x="2624575" y="2860172"/>
              <a:ext cx="122317" cy="128310"/>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p>
          </p:txBody>
        </p:sp>
        <p:sp>
          <p:nvSpPr>
            <p:cNvPr id="22" name="Shape 1831"/>
            <p:cNvSpPr/>
            <p:nvPr/>
          </p:nvSpPr>
          <p:spPr>
            <a:xfrm>
              <a:off x="2624575" y="3077149"/>
              <a:ext cx="122317" cy="128310"/>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p>
          </p:txBody>
        </p:sp>
      </p:grpSp>
      <p:sp>
        <p:nvSpPr>
          <p:cNvPr id="23" name="Shape 1849"/>
          <p:cNvSpPr/>
          <p:nvPr/>
        </p:nvSpPr>
        <p:spPr>
          <a:xfrm>
            <a:off x="1752633" y="4299687"/>
            <a:ext cx="603504" cy="599758"/>
          </a:xfrm>
          <a:prstGeom prst="ellipse">
            <a:avLst/>
          </a:prstGeom>
          <a:solidFill>
            <a:srgbClr val="22547F"/>
          </a:solidFill>
          <a:ln w="12700" cap="flat">
            <a:noFill/>
            <a:miter lim="400000"/>
          </a:ln>
          <a:effectLst/>
        </p:spPr>
        <p:txBody>
          <a:bodyPr wrap="square" lIns="50800" tIns="50800" rIns="50800" bIns="50800" numCol="1" anchor="ctr">
            <a:noAutofit/>
          </a:bodyPr>
          <a:lstStyle/>
          <a:p>
            <a:pPr lvl="0"/>
          </a:p>
        </p:txBody>
      </p:sp>
      <p:sp>
        <p:nvSpPr>
          <p:cNvPr id="24" name="Shape 1850"/>
          <p:cNvSpPr/>
          <p:nvPr/>
        </p:nvSpPr>
        <p:spPr>
          <a:xfrm rot="10800000" flipH="1">
            <a:off x="1929913" y="4507452"/>
            <a:ext cx="223680" cy="196611"/>
          </a:xfrm>
          <a:custGeom>
            <a:avLst/>
            <a:gdLst/>
            <a:ahLst/>
            <a:cxnLst>
              <a:cxn ang="0">
                <a:pos x="wd2" y="hd2"/>
              </a:cxn>
              <a:cxn ang="5400000">
                <a:pos x="wd2" y="hd2"/>
              </a:cxn>
              <a:cxn ang="10800000">
                <a:pos x="wd2" y="hd2"/>
              </a:cxn>
              <a:cxn ang="16200000">
                <a:pos x="wd2" y="hd2"/>
              </a:cxn>
            </a:cxnLst>
            <a:rect l="0" t="0" r="r" b="b"/>
            <a:pathLst>
              <a:path w="21600" h="21600" extrusionOk="0">
                <a:moveTo>
                  <a:pt x="8071" y="8035"/>
                </a:moveTo>
                <a:lnTo>
                  <a:pt x="11327" y="9235"/>
                </a:lnTo>
                <a:lnTo>
                  <a:pt x="14583" y="4904"/>
                </a:lnTo>
                <a:lnTo>
                  <a:pt x="15088" y="4330"/>
                </a:lnTo>
                <a:lnTo>
                  <a:pt x="17289" y="6157"/>
                </a:lnTo>
                <a:lnTo>
                  <a:pt x="17289" y="3078"/>
                </a:lnTo>
                <a:lnTo>
                  <a:pt x="17289" y="0"/>
                </a:lnTo>
                <a:lnTo>
                  <a:pt x="14583" y="626"/>
                </a:lnTo>
                <a:lnTo>
                  <a:pt x="11878" y="1200"/>
                </a:lnTo>
                <a:lnTo>
                  <a:pt x="14033" y="3704"/>
                </a:lnTo>
                <a:lnTo>
                  <a:pt x="10777" y="7409"/>
                </a:lnTo>
                <a:lnTo>
                  <a:pt x="7567" y="6157"/>
                </a:lnTo>
                <a:lnTo>
                  <a:pt x="5411" y="10487"/>
                </a:lnTo>
                <a:lnTo>
                  <a:pt x="2155" y="9235"/>
                </a:lnTo>
                <a:lnTo>
                  <a:pt x="550" y="14817"/>
                </a:lnTo>
                <a:lnTo>
                  <a:pt x="0" y="16017"/>
                </a:lnTo>
                <a:lnTo>
                  <a:pt x="1055" y="16643"/>
                </a:lnTo>
                <a:lnTo>
                  <a:pt x="2706" y="11113"/>
                </a:lnTo>
                <a:lnTo>
                  <a:pt x="5916" y="12313"/>
                </a:lnTo>
                <a:lnTo>
                  <a:pt x="8071" y="8035"/>
                </a:lnTo>
                <a:lnTo>
                  <a:pt x="8071" y="8035"/>
                </a:lnTo>
                <a:close/>
                <a:moveTo>
                  <a:pt x="6466" y="21600"/>
                </a:moveTo>
                <a:lnTo>
                  <a:pt x="6466" y="16643"/>
                </a:lnTo>
                <a:lnTo>
                  <a:pt x="3761" y="16643"/>
                </a:lnTo>
                <a:lnTo>
                  <a:pt x="3761" y="21600"/>
                </a:lnTo>
                <a:lnTo>
                  <a:pt x="6466" y="21600"/>
                </a:lnTo>
                <a:lnTo>
                  <a:pt x="6466" y="21600"/>
                </a:lnTo>
                <a:close/>
                <a:moveTo>
                  <a:pt x="10227" y="21600"/>
                </a:moveTo>
                <a:lnTo>
                  <a:pt x="7567" y="21600"/>
                </a:lnTo>
                <a:lnTo>
                  <a:pt x="7567" y="14817"/>
                </a:lnTo>
                <a:lnTo>
                  <a:pt x="10227" y="14817"/>
                </a:lnTo>
                <a:lnTo>
                  <a:pt x="10227" y="21600"/>
                </a:lnTo>
                <a:lnTo>
                  <a:pt x="10227" y="21600"/>
                </a:lnTo>
                <a:close/>
                <a:moveTo>
                  <a:pt x="14033" y="21600"/>
                </a:moveTo>
                <a:lnTo>
                  <a:pt x="11327" y="21600"/>
                </a:lnTo>
                <a:lnTo>
                  <a:pt x="11327" y="12313"/>
                </a:lnTo>
                <a:lnTo>
                  <a:pt x="14033" y="12313"/>
                </a:lnTo>
                <a:lnTo>
                  <a:pt x="14033" y="21600"/>
                </a:lnTo>
                <a:lnTo>
                  <a:pt x="14033" y="21600"/>
                </a:lnTo>
                <a:close/>
                <a:moveTo>
                  <a:pt x="17794" y="21600"/>
                </a:moveTo>
                <a:lnTo>
                  <a:pt x="15088" y="21600"/>
                </a:lnTo>
                <a:lnTo>
                  <a:pt x="15088" y="9861"/>
                </a:lnTo>
                <a:lnTo>
                  <a:pt x="17794" y="9861"/>
                </a:lnTo>
                <a:lnTo>
                  <a:pt x="17794" y="21600"/>
                </a:lnTo>
                <a:lnTo>
                  <a:pt x="17794" y="21600"/>
                </a:lnTo>
                <a:close/>
                <a:moveTo>
                  <a:pt x="18894" y="6783"/>
                </a:moveTo>
                <a:lnTo>
                  <a:pt x="18894" y="21600"/>
                </a:lnTo>
                <a:lnTo>
                  <a:pt x="21600" y="21600"/>
                </a:lnTo>
                <a:lnTo>
                  <a:pt x="21600" y="6783"/>
                </a:lnTo>
                <a:lnTo>
                  <a:pt x="18894" y="6783"/>
                </a:lnTo>
                <a:close/>
              </a:path>
            </a:pathLst>
          </a:custGeom>
          <a:solidFill>
            <a:srgbClr val="FFFFFF"/>
          </a:solidFill>
          <a:ln w="12700" cap="flat">
            <a:noFill/>
            <a:miter lim="400000"/>
          </a:ln>
          <a:effectLst/>
        </p:spPr>
        <p:txBody>
          <a:bodyPr wrap="square" lIns="0" tIns="0" rIns="0" bIns="0" numCol="1" anchor="t">
            <a:noAutofit/>
          </a:bodyPr>
          <a:lstStyle/>
          <a:p>
            <a:pPr lvl="0"/>
          </a:p>
        </p:txBody>
      </p:sp>
      <p:sp>
        <p:nvSpPr>
          <p:cNvPr id="25" name="Shape 1852"/>
          <p:cNvSpPr/>
          <p:nvPr/>
        </p:nvSpPr>
        <p:spPr>
          <a:xfrm flipH="1">
            <a:off x="9790316" y="1993114"/>
            <a:ext cx="603504" cy="599758"/>
          </a:xfrm>
          <a:prstGeom prst="ellipse">
            <a:avLst/>
          </a:prstGeom>
          <a:solidFill>
            <a:srgbClr val="22547F"/>
          </a:solidFill>
          <a:ln w="12700" cap="flat">
            <a:noFill/>
            <a:miter lim="400000"/>
          </a:ln>
          <a:effectLst/>
        </p:spPr>
        <p:txBody>
          <a:bodyPr wrap="square" lIns="50800" tIns="50800" rIns="50800" bIns="50800" numCol="1" anchor="ctr">
            <a:noAutofit/>
          </a:bodyPr>
          <a:lstStyle/>
          <a:p>
            <a:pPr lvl="0"/>
          </a:p>
        </p:txBody>
      </p:sp>
      <p:sp>
        <p:nvSpPr>
          <p:cNvPr id="26" name="Shape 1853"/>
          <p:cNvSpPr/>
          <p:nvPr/>
        </p:nvSpPr>
        <p:spPr>
          <a:xfrm>
            <a:off x="9993929" y="2203637"/>
            <a:ext cx="180529" cy="226816"/>
          </a:xfrm>
          <a:custGeom>
            <a:avLst/>
            <a:gdLst/>
            <a:ahLst/>
            <a:cxnLst>
              <a:cxn ang="0">
                <a:pos x="wd2" y="hd2"/>
              </a:cxn>
              <a:cxn ang="5400000">
                <a:pos x="wd2" y="hd2"/>
              </a:cxn>
              <a:cxn ang="10800000">
                <a:pos x="wd2" y="hd2"/>
              </a:cxn>
              <a:cxn ang="16200000">
                <a:pos x="wd2" y="hd2"/>
              </a:cxn>
            </a:cxnLst>
            <a:rect l="0" t="0" r="r" b="b"/>
            <a:pathLst>
              <a:path w="21015" h="21072" extrusionOk="0">
                <a:moveTo>
                  <a:pt x="17468" y="6506"/>
                </a:moveTo>
                <a:cubicBezTo>
                  <a:pt x="16410" y="7763"/>
                  <a:pt x="15333" y="6878"/>
                  <a:pt x="13824" y="5996"/>
                </a:cubicBezTo>
                <a:cubicBezTo>
                  <a:pt x="12317" y="5116"/>
                  <a:pt x="10950" y="4575"/>
                  <a:pt x="12006" y="3318"/>
                </a:cubicBezTo>
                <a:cubicBezTo>
                  <a:pt x="13062" y="2059"/>
                  <a:pt x="15140" y="1754"/>
                  <a:pt x="16648" y="2634"/>
                </a:cubicBezTo>
                <a:cubicBezTo>
                  <a:pt x="18155" y="3515"/>
                  <a:pt x="18522" y="5248"/>
                  <a:pt x="17468" y="6506"/>
                </a:cubicBezTo>
                <a:close/>
                <a:moveTo>
                  <a:pt x="20868" y="4865"/>
                </a:moveTo>
                <a:cubicBezTo>
                  <a:pt x="20191" y="1663"/>
                  <a:pt x="16530" y="-474"/>
                  <a:pt x="12691" y="90"/>
                </a:cubicBezTo>
                <a:cubicBezTo>
                  <a:pt x="8853" y="655"/>
                  <a:pt x="5613" y="3118"/>
                  <a:pt x="6290" y="6320"/>
                </a:cubicBezTo>
                <a:cubicBezTo>
                  <a:pt x="6436" y="7009"/>
                  <a:pt x="6840" y="8088"/>
                  <a:pt x="7318" y="8862"/>
                </a:cubicBezTo>
                <a:lnTo>
                  <a:pt x="346" y="17166"/>
                </a:lnTo>
                <a:cubicBezTo>
                  <a:pt x="90" y="17473"/>
                  <a:pt x="-56" y="18024"/>
                  <a:pt x="20" y="18392"/>
                </a:cubicBezTo>
                <a:lnTo>
                  <a:pt x="470" y="20511"/>
                </a:lnTo>
                <a:cubicBezTo>
                  <a:pt x="547" y="20879"/>
                  <a:pt x="971" y="21126"/>
                  <a:pt x="1412" y="21061"/>
                </a:cubicBezTo>
                <a:lnTo>
                  <a:pt x="3454" y="20761"/>
                </a:lnTo>
                <a:cubicBezTo>
                  <a:pt x="3895" y="20696"/>
                  <a:pt x="4457" y="20387"/>
                  <a:pt x="4700" y="20072"/>
                </a:cubicBezTo>
                <a:lnTo>
                  <a:pt x="7456" y="16513"/>
                </a:lnTo>
                <a:lnTo>
                  <a:pt x="7480" y="16490"/>
                </a:lnTo>
                <a:lnTo>
                  <a:pt x="9346" y="16216"/>
                </a:lnTo>
                <a:lnTo>
                  <a:pt x="12566" y="12046"/>
                </a:lnTo>
                <a:cubicBezTo>
                  <a:pt x="13623" y="12195"/>
                  <a:pt x="15142" y="12146"/>
                  <a:pt x="16039" y="12013"/>
                </a:cubicBezTo>
                <a:cubicBezTo>
                  <a:pt x="19878" y="11449"/>
                  <a:pt x="21544" y="8068"/>
                  <a:pt x="20868" y="4865"/>
                </a:cubicBezTo>
                <a:close/>
              </a:path>
            </a:pathLst>
          </a:custGeom>
          <a:solidFill>
            <a:srgbClr val="FFFFFF"/>
          </a:solidFill>
          <a:ln w="12700" cap="flat">
            <a:noFill/>
            <a:miter lim="400000"/>
          </a:ln>
          <a:effectLst/>
        </p:spPr>
        <p:txBody>
          <a:bodyPr wrap="square" lIns="38100" tIns="38100" rIns="38100" bIns="38100" numCol="1" anchor="ctr">
            <a:noAutofit/>
          </a:bodyPr>
          <a:lstStyle/>
          <a:p>
            <a:pPr lvl="0"/>
          </a:p>
        </p:txBody>
      </p:sp>
      <p:sp>
        <p:nvSpPr>
          <p:cNvPr id="27" name="Shape 1855"/>
          <p:cNvSpPr/>
          <p:nvPr/>
        </p:nvSpPr>
        <p:spPr>
          <a:xfrm flipH="1">
            <a:off x="9782441" y="4292433"/>
            <a:ext cx="603504" cy="599758"/>
          </a:xfrm>
          <a:prstGeom prst="ellipse">
            <a:avLst/>
          </a:prstGeom>
          <a:solidFill>
            <a:srgbClr val="22547F"/>
          </a:solidFill>
          <a:ln w="12700" cap="flat">
            <a:noFill/>
            <a:miter lim="400000"/>
          </a:ln>
          <a:effectLst/>
        </p:spPr>
        <p:txBody>
          <a:bodyPr wrap="square" lIns="50800" tIns="50800" rIns="50800" bIns="50800" numCol="1" anchor="ctr">
            <a:noAutofit/>
          </a:bodyPr>
          <a:lstStyle/>
          <a:p>
            <a:pPr lvl="0"/>
          </a:p>
        </p:txBody>
      </p:sp>
      <p:sp>
        <p:nvSpPr>
          <p:cNvPr id="28" name="Shape 1856"/>
          <p:cNvSpPr/>
          <p:nvPr/>
        </p:nvSpPr>
        <p:spPr>
          <a:xfrm>
            <a:off x="9973865" y="4485807"/>
            <a:ext cx="214441" cy="228742"/>
          </a:xfrm>
          <a:custGeom>
            <a:avLst/>
            <a:gdLst/>
            <a:ahLst/>
            <a:cxnLst>
              <a:cxn ang="0">
                <a:pos x="wd2" y="hd2"/>
              </a:cxn>
              <a:cxn ang="5400000">
                <a:pos x="wd2" y="hd2"/>
              </a:cxn>
              <a:cxn ang="10800000">
                <a:pos x="wd2" y="hd2"/>
              </a:cxn>
              <a:cxn ang="16200000">
                <a:pos x="wd2" y="hd2"/>
              </a:cxn>
            </a:cxnLst>
            <a:rect l="0" t="0" r="r" b="b"/>
            <a:pathLst>
              <a:path w="21153" h="21260" extrusionOk="0">
                <a:moveTo>
                  <a:pt x="11752" y="11733"/>
                </a:moveTo>
                <a:lnTo>
                  <a:pt x="9401" y="11733"/>
                </a:lnTo>
                <a:lnTo>
                  <a:pt x="9401" y="5975"/>
                </a:lnTo>
                <a:lnTo>
                  <a:pt x="11752" y="5975"/>
                </a:lnTo>
                <a:cubicBezTo>
                  <a:pt x="11752" y="5975"/>
                  <a:pt x="11752" y="11733"/>
                  <a:pt x="11752" y="11733"/>
                </a:cubicBezTo>
                <a:close/>
                <a:moveTo>
                  <a:pt x="11752" y="15276"/>
                </a:moveTo>
                <a:lnTo>
                  <a:pt x="9401" y="15276"/>
                </a:lnTo>
                <a:lnTo>
                  <a:pt x="9401" y="12951"/>
                </a:lnTo>
                <a:lnTo>
                  <a:pt x="11752" y="12951"/>
                </a:lnTo>
                <a:cubicBezTo>
                  <a:pt x="11752" y="12951"/>
                  <a:pt x="11752" y="15276"/>
                  <a:pt x="11752" y="15276"/>
                </a:cubicBezTo>
                <a:close/>
                <a:moveTo>
                  <a:pt x="20789" y="13227"/>
                </a:moveTo>
                <a:lnTo>
                  <a:pt x="18761" y="11523"/>
                </a:lnTo>
                <a:cubicBezTo>
                  <a:pt x="18172" y="11029"/>
                  <a:pt x="18172" y="10223"/>
                  <a:pt x="18761" y="9729"/>
                </a:cubicBezTo>
                <a:lnTo>
                  <a:pt x="20789" y="8025"/>
                </a:lnTo>
                <a:cubicBezTo>
                  <a:pt x="21376" y="7532"/>
                  <a:pt x="21220" y="7072"/>
                  <a:pt x="20441" y="7001"/>
                </a:cubicBezTo>
                <a:lnTo>
                  <a:pt x="17751" y="6761"/>
                </a:lnTo>
                <a:cubicBezTo>
                  <a:pt x="16971" y="6692"/>
                  <a:pt x="16552" y="6061"/>
                  <a:pt x="16819" y="5360"/>
                </a:cubicBezTo>
                <a:lnTo>
                  <a:pt x="18247" y="1615"/>
                </a:lnTo>
                <a:cubicBezTo>
                  <a:pt x="18515" y="912"/>
                  <a:pt x="18188" y="656"/>
                  <a:pt x="17520" y="1047"/>
                </a:cubicBezTo>
                <a:lnTo>
                  <a:pt x="14346" y="2896"/>
                </a:lnTo>
                <a:cubicBezTo>
                  <a:pt x="13678" y="3285"/>
                  <a:pt x="12815" y="3072"/>
                  <a:pt x="12430" y="2423"/>
                </a:cubicBezTo>
                <a:lnTo>
                  <a:pt x="11279" y="489"/>
                </a:lnTo>
                <a:cubicBezTo>
                  <a:pt x="10893" y="-160"/>
                  <a:pt x="10255" y="-164"/>
                  <a:pt x="9860" y="481"/>
                </a:cubicBezTo>
                <a:lnTo>
                  <a:pt x="8793" y="2232"/>
                </a:lnTo>
                <a:cubicBezTo>
                  <a:pt x="8398" y="2877"/>
                  <a:pt x="7493" y="3153"/>
                  <a:pt x="6781" y="2844"/>
                </a:cubicBezTo>
                <a:lnTo>
                  <a:pt x="4900" y="2031"/>
                </a:lnTo>
                <a:cubicBezTo>
                  <a:pt x="4188" y="1723"/>
                  <a:pt x="3639" y="2080"/>
                  <a:pt x="3682" y="2825"/>
                </a:cubicBezTo>
                <a:lnTo>
                  <a:pt x="3784" y="4615"/>
                </a:lnTo>
                <a:cubicBezTo>
                  <a:pt x="3826" y="5360"/>
                  <a:pt x="3242" y="6128"/>
                  <a:pt x="2486" y="6320"/>
                </a:cubicBezTo>
                <a:lnTo>
                  <a:pt x="670" y="6780"/>
                </a:lnTo>
                <a:cubicBezTo>
                  <a:pt x="-85" y="6972"/>
                  <a:pt x="-224" y="7532"/>
                  <a:pt x="365" y="8025"/>
                </a:cubicBezTo>
                <a:lnTo>
                  <a:pt x="2394" y="9729"/>
                </a:lnTo>
                <a:cubicBezTo>
                  <a:pt x="2981" y="10223"/>
                  <a:pt x="2981" y="11029"/>
                  <a:pt x="2394" y="11523"/>
                </a:cubicBezTo>
                <a:lnTo>
                  <a:pt x="365" y="13225"/>
                </a:lnTo>
                <a:cubicBezTo>
                  <a:pt x="-224" y="13720"/>
                  <a:pt x="-68" y="14196"/>
                  <a:pt x="709" y="14285"/>
                </a:cubicBezTo>
                <a:lnTo>
                  <a:pt x="3171" y="14567"/>
                </a:lnTo>
                <a:cubicBezTo>
                  <a:pt x="3948" y="14656"/>
                  <a:pt x="4381" y="15309"/>
                  <a:pt x="4133" y="16017"/>
                </a:cubicBezTo>
                <a:lnTo>
                  <a:pt x="2869" y="19625"/>
                </a:lnTo>
                <a:cubicBezTo>
                  <a:pt x="2622" y="20333"/>
                  <a:pt x="2976" y="20609"/>
                  <a:pt x="3655" y="20240"/>
                </a:cubicBezTo>
                <a:lnTo>
                  <a:pt x="6549" y="18661"/>
                </a:lnTo>
                <a:cubicBezTo>
                  <a:pt x="7229" y="18291"/>
                  <a:pt x="8143" y="18495"/>
                  <a:pt x="8581" y="19113"/>
                </a:cubicBezTo>
                <a:lnTo>
                  <a:pt x="9782" y="20816"/>
                </a:lnTo>
                <a:cubicBezTo>
                  <a:pt x="10219" y="21436"/>
                  <a:pt x="10875" y="21403"/>
                  <a:pt x="11240" y="20741"/>
                </a:cubicBezTo>
                <a:lnTo>
                  <a:pt x="12297" y="18823"/>
                </a:lnTo>
                <a:cubicBezTo>
                  <a:pt x="12660" y="18160"/>
                  <a:pt x="13532" y="17891"/>
                  <a:pt x="14234" y="18221"/>
                </a:cubicBezTo>
                <a:lnTo>
                  <a:pt x="16272" y="19181"/>
                </a:lnTo>
                <a:cubicBezTo>
                  <a:pt x="16974" y="19511"/>
                  <a:pt x="17514" y="19172"/>
                  <a:pt x="17472" y="18427"/>
                </a:cubicBezTo>
                <a:lnTo>
                  <a:pt x="17370" y="16637"/>
                </a:lnTo>
                <a:cubicBezTo>
                  <a:pt x="17327" y="15891"/>
                  <a:pt x="17912" y="15124"/>
                  <a:pt x="18668" y="14932"/>
                </a:cubicBezTo>
                <a:lnTo>
                  <a:pt x="20482" y="14472"/>
                </a:lnTo>
                <a:cubicBezTo>
                  <a:pt x="21239" y="14280"/>
                  <a:pt x="21376" y="13720"/>
                  <a:pt x="20789" y="13227"/>
                </a:cubicBezTo>
                <a:close/>
              </a:path>
            </a:pathLst>
          </a:custGeom>
          <a:solidFill>
            <a:srgbClr val="FFFFFF"/>
          </a:solidFill>
          <a:ln w="12700" cap="flat">
            <a:noFill/>
            <a:miter lim="400000"/>
          </a:ln>
          <a:effectLst/>
        </p:spPr>
        <p:txBody>
          <a:bodyPr wrap="square" lIns="38100" tIns="38100" rIns="38100" bIns="38100" numCol="1" anchor="ctr">
            <a:noAutofit/>
          </a:bodyPr>
          <a:lstStyle/>
          <a:p>
            <a:pPr lvl="0"/>
          </a:p>
        </p:txBody>
      </p:sp>
      <p:sp>
        <p:nvSpPr>
          <p:cNvPr id="29" name="Text Placeholder 12"/>
          <p:cNvSpPr txBox="1"/>
          <p:nvPr/>
        </p:nvSpPr>
        <p:spPr>
          <a:xfrm>
            <a:off x="5527217" y="3988487"/>
            <a:ext cx="335315" cy="280012"/>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1900" dirty="0">
                <a:solidFill>
                  <a:schemeClr val="bg1"/>
                </a:solidFill>
              </a:rPr>
              <a:t>3</a:t>
            </a:r>
            <a:endParaRPr lang="en-GB" sz="1900" dirty="0">
              <a:solidFill>
                <a:schemeClr val="bg1"/>
              </a:solidFill>
            </a:endParaRPr>
          </a:p>
        </p:txBody>
      </p:sp>
      <p:sp>
        <p:nvSpPr>
          <p:cNvPr id="30" name="Text Placeholder 12"/>
          <p:cNvSpPr txBox="1"/>
          <p:nvPr/>
        </p:nvSpPr>
        <p:spPr>
          <a:xfrm>
            <a:off x="6357210" y="3174042"/>
            <a:ext cx="335315" cy="280012"/>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900" dirty="0">
                <a:solidFill>
                  <a:schemeClr val="bg1"/>
                </a:solidFill>
              </a:rPr>
              <a:t>2</a:t>
            </a:r>
            <a:endParaRPr lang="en-GB" sz="1900" dirty="0">
              <a:solidFill>
                <a:schemeClr val="bg1"/>
              </a:solidFill>
            </a:endParaRPr>
          </a:p>
        </p:txBody>
      </p:sp>
      <p:sp>
        <p:nvSpPr>
          <p:cNvPr id="31" name="Text Placeholder 12"/>
          <p:cNvSpPr txBox="1"/>
          <p:nvPr/>
        </p:nvSpPr>
        <p:spPr>
          <a:xfrm>
            <a:off x="6357210" y="3994845"/>
            <a:ext cx="335315" cy="280012"/>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900" dirty="0" smtClean="0">
                <a:solidFill>
                  <a:schemeClr val="bg1"/>
                </a:solidFill>
              </a:rPr>
              <a:t>4</a:t>
            </a:r>
            <a:endParaRPr lang="en-GB" sz="1900" dirty="0">
              <a:solidFill>
                <a:schemeClr val="bg1"/>
              </a:solidFill>
            </a:endParaRPr>
          </a:p>
        </p:txBody>
      </p:sp>
      <p:sp>
        <p:nvSpPr>
          <p:cNvPr id="32" name="Text Placeholder 12"/>
          <p:cNvSpPr txBox="1"/>
          <p:nvPr/>
        </p:nvSpPr>
        <p:spPr>
          <a:xfrm>
            <a:off x="5533437" y="3178178"/>
            <a:ext cx="335315" cy="280012"/>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900" dirty="0">
                <a:solidFill>
                  <a:schemeClr val="bg1"/>
                </a:solidFill>
              </a:rPr>
              <a:t>1</a:t>
            </a:r>
            <a:endParaRPr lang="en-GB" sz="1900" dirty="0">
              <a:solidFill>
                <a:schemeClr val="bg1"/>
              </a:solidFill>
            </a:endParaRPr>
          </a:p>
        </p:txBody>
      </p:sp>
      <p:grpSp>
        <p:nvGrpSpPr>
          <p:cNvPr id="33" name="Group 2"/>
          <p:cNvGrpSpPr/>
          <p:nvPr/>
        </p:nvGrpSpPr>
        <p:grpSpPr>
          <a:xfrm>
            <a:off x="2624575" y="4658156"/>
            <a:ext cx="122317" cy="600364"/>
            <a:chOff x="2624575" y="4658156"/>
            <a:chExt cx="122317" cy="600364"/>
          </a:xfrm>
          <a:solidFill>
            <a:srgbClr val="22547F"/>
          </a:solidFill>
        </p:grpSpPr>
        <p:sp>
          <p:nvSpPr>
            <p:cNvPr id="34" name="Shape 1827"/>
            <p:cNvSpPr/>
            <p:nvPr/>
          </p:nvSpPr>
          <p:spPr>
            <a:xfrm>
              <a:off x="2624575" y="4658156"/>
              <a:ext cx="122317" cy="128310"/>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p>
          </p:txBody>
        </p:sp>
        <p:sp>
          <p:nvSpPr>
            <p:cNvPr id="35" name="Shape 1829"/>
            <p:cNvSpPr/>
            <p:nvPr/>
          </p:nvSpPr>
          <p:spPr>
            <a:xfrm>
              <a:off x="2624575" y="4913233"/>
              <a:ext cx="122317" cy="128310"/>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p>
          </p:txBody>
        </p:sp>
        <p:sp>
          <p:nvSpPr>
            <p:cNvPr id="36" name="Shape 1831"/>
            <p:cNvSpPr/>
            <p:nvPr/>
          </p:nvSpPr>
          <p:spPr>
            <a:xfrm>
              <a:off x="2624575" y="5130210"/>
              <a:ext cx="122317" cy="128310"/>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p>
          </p:txBody>
        </p:sp>
      </p:grpSp>
      <p:grpSp>
        <p:nvGrpSpPr>
          <p:cNvPr id="37" name="Group 3"/>
          <p:cNvGrpSpPr/>
          <p:nvPr/>
        </p:nvGrpSpPr>
        <p:grpSpPr>
          <a:xfrm>
            <a:off x="7228074" y="2605095"/>
            <a:ext cx="122317" cy="600364"/>
            <a:chOff x="7422906" y="2605095"/>
            <a:chExt cx="122317" cy="600364"/>
          </a:xfrm>
          <a:solidFill>
            <a:srgbClr val="22547F"/>
          </a:solidFill>
        </p:grpSpPr>
        <p:sp>
          <p:nvSpPr>
            <p:cNvPr id="38" name="Shape 1827"/>
            <p:cNvSpPr/>
            <p:nvPr/>
          </p:nvSpPr>
          <p:spPr>
            <a:xfrm>
              <a:off x="7422906" y="2605095"/>
              <a:ext cx="122317" cy="128310"/>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p>
          </p:txBody>
        </p:sp>
        <p:sp>
          <p:nvSpPr>
            <p:cNvPr id="39" name="Shape 1829"/>
            <p:cNvSpPr/>
            <p:nvPr/>
          </p:nvSpPr>
          <p:spPr>
            <a:xfrm>
              <a:off x="7422906" y="2860172"/>
              <a:ext cx="122317" cy="128310"/>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p>
          </p:txBody>
        </p:sp>
        <p:sp>
          <p:nvSpPr>
            <p:cNvPr id="40" name="Shape 1831"/>
            <p:cNvSpPr/>
            <p:nvPr/>
          </p:nvSpPr>
          <p:spPr>
            <a:xfrm>
              <a:off x="7422906" y="3077149"/>
              <a:ext cx="122317" cy="128310"/>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p>
          </p:txBody>
        </p:sp>
      </p:grpSp>
      <p:grpSp>
        <p:nvGrpSpPr>
          <p:cNvPr id="41" name="Group 4"/>
          <p:cNvGrpSpPr/>
          <p:nvPr/>
        </p:nvGrpSpPr>
        <p:grpSpPr>
          <a:xfrm>
            <a:off x="7228074" y="4658156"/>
            <a:ext cx="122317" cy="600364"/>
            <a:chOff x="7422906" y="4658156"/>
            <a:chExt cx="122317" cy="600364"/>
          </a:xfrm>
          <a:solidFill>
            <a:srgbClr val="22547F"/>
          </a:solidFill>
        </p:grpSpPr>
        <p:sp>
          <p:nvSpPr>
            <p:cNvPr id="42" name="Shape 1827"/>
            <p:cNvSpPr/>
            <p:nvPr/>
          </p:nvSpPr>
          <p:spPr>
            <a:xfrm>
              <a:off x="7422906" y="4658156"/>
              <a:ext cx="122317" cy="128310"/>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p>
          </p:txBody>
        </p:sp>
        <p:sp>
          <p:nvSpPr>
            <p:cNvPr id="43" name="Shape 1829"/>
            <p:cNvSpPr/>
            <p:nvPr/>
          </p:nvSpPr>
          <p:spPr>
            <a:xfrm>
              <a:off x="7422906" y="4913233"/>
              <a:ext cx="122317" cy="128310"/>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p>
          </p:txBody>
        </p:sp>
        <p:sp>
          <p:nvSpPr>
            <p:cNvPr id="44" name="Shape 1831"/>
            <p:cNvSpPr/>
            <p:nvPr/>
          </p:nvSpPr>
          <p:spPr>
            <a:xfrm>
              <a:off x="7422906" y="5130210"/>
              <a:ext cx="122317" cy="128310"/>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p>
          </p:txBody>
        </p:sp>
      </p:grpSp>
      <p:sp>
        <p:nvSpPr>
          <p:cNvPr id="45" name="文本框 44"/>
          <p:cNvSpPr txBox="1"/>
          <p:nvPr/>
        </p:nvSpPr>
        <p:spPr>
          <a:xfrm>
            <a:off x="2766854" y="2535643"/>
            <a:ext cx="2575059" cy="784830"/>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2501772" y="2173990"/>
            <a:ext cx="1359748" cy="338554"/>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7" name="文本框 46"/>
          <p:cNvSpPr txBox="1"/>
          <p:nvPr/>
        </p:nvSpPr>
        <p:spPr>
          <a:xfrm>
            <a:off x="7390732" y="2535643"/>
            <a:ext cx="2575059" cy="784830"/>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7125650" y="2173990"/>
            <a:ext cx="1359748" cy="338554"/>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9" name="文本框 48"/>
          <p:cNvSpPr txBox="1"/>
          <p:nvPr/>
        </p:nvSpPr>
        <p:spPr>
          <a:xfrm>
            <a:off x="2766854" y="4647901"/>
            <a:ext cx="2575059" cy="784830"/>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0" name="文本框 49"/>
          <p:cNvSpPr txBox="1"/>
          <p:nvPr/>
        </p:nvSpPr>
        <p:spPr>
          <a:xfrm>
            <a:off x="2501772" y="4286248"/>
            <a:ext cx="1359748" cy="338554"/>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1" name="文本框 50"/>
          <p:cNvSpPr txBox="1"/>
          <p:nvPr/>
        </p:nvSpPr>
        <p:spPr>
          <a:xfrm>
            <a:off x="7390732" y="4647901"/>
            <a:ext cx="2575059" cy="784830"/>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2" name="文本框 51"/>
          <p:cNvSpPr txBox="1"/>
          <p:nvPr/>
        </p:nvSpPr>
        <p:spPr>
          <a:xfrm>
            <a:off x="7125650" y="4286248"/>
            <a:ext cx="1359748" cy="338554"/>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2">
                                            <p:txEl>
                                              <p:pRg st="0" end="0"/>
                                            </p:txEl>
                                          </p:spTgt>
                                        </p:tgtEl>
                                        <p:attrNameLst>
                                          <p:attrName>style.visibility</p:attrName>
                                        </p:attrNameLst>
                                      </p:cBhvr>
                                      <p:to>
                                        <p:strVal val="visible"/>
                                      </p:to>
                                    </p:set>
                                    <p:anim calcmode="lin" valueType="num">
                                      <p:cBhvr>
                                        <p:cTn id="12" dur="500" fill="hold"/>
                                        <p:tgtEl>
                                          <p:spTgt spid="32">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2">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2">
                                            <p:txEl>
                                              <p:pRg st="0" end="0"/>
                                            </p:txEl>
                                          </p:spTgt>
                                        </p:tgtEl>
                                      </p:cBhvr>
                                    </p:animEffect>
                                  </p:childTnLst>
                                </p:cTn>
                              </p:par>
                            </p:childTnLst>
                          </p:cTn>
                        </p:par>
                        <p:par>
                          <p:cTn id="15" fill="hold">
                            <p:stCondLst>
                              <p:cond delay="500"/>
                            </p:stCondLst>
                            <p:childTnLst>
                              <p:par>
                                <p:cTn id="16" presetID="22" presetClass="entr" presetSubtype="1" fill="hold" nodeType="after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wipe(up)">
                                      <p:cBhvr>
                                        <p:cTn id="18" dur="300"/>
                                        <p:tgtEl>
                                          <p:spTgt spid="19"/>
                                        </p:tgtEl>
                                      </p:cBhvr>
                                    </p:animEffect>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p:cTn id="22" dur="500" fill="hold"/>
                                        <p:tgtEl>
                                          <p:spTgt spid="16"/>
                                        </p:tgtEl>
                                        <p:attrNameLst>
                                          <p:attrName>ppt_w</p:attrName>
                                        </p:attrNameLst>
                                      </p:cBhvr>
                                      <p:tavLst>
                                        <p:tav tm="0">
                                          <p:val>
                                            <p:fltVal val="0"/>
                                          </p:val>
                                        </p:tav>
                                        <p:tav tm="100000">
                                          <p:val>
                                            <p:strVal val="#ppt_w"/>
                                          </p:val>
                                        </p:tav>
                                      </p:tavLst>
                                    </p:anim>
                                    <p:anim calcmode="lin" valueType="num">
                                      <p:cBhvr>
                                        <p:cTn id="23" dur="500" fill="hold"/>
                                        <p:tgtEl>
                                          <p:spTgt spid="16"/>
                                        </p:tgtEl>
                                        <p:attrNameLst>
                                          <p:attrName>ppt_h</p:attrName>
                                        </p:attrNameLst>
                                      </p:cBhvr>
                                      <p:tavLst>
                                        <p:tav tm="0">
                                          <p:val>
                                            <p:fltVal val="0"/>
                                          </p:val>
                                        </p:tav>
                                        <p:tav tm="100000">
                                          <p:val>
                                            <p:strVal val="#ppt_h"/>
                                          </p:val>
                                        </p:tav>
                                      </p:tavLst>
                                    </p:anim>
                                    <p:animEffect transition="in" filter="fade">
                                      <p:cBhvr>
                                        <p:cTn id="24" dur="500"/>
                                        <p:tgtEl>
                                          <p:spTgt spid="16"/>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9">
                                            <p:txEl>
                                              <p:pRg st="0" end="0"/>
                                            </p:txEl>
                                          </p:spTgt>
                                        </p:tgtEl>
                                        <p:attrNameLst>
                                          <p:attrName>style.visibility</p:attrName>
                                        </p:attrNameLst>
                                      </p:cBhvr>
                                      <p:to>
                                        <p:strVal val="visible"/>
                                      </p:to>
                                    </p:set>
                                    <p:anim calcmode="lin" valueType="num">
                                      <p:cBhvr>
                                        <p:cTn id="27" dur="500" fill="hold"/>
                                        <p:tgtEl>
                                          <p:spTgt spid="29">
                                            <p:txEl>
                                              <p:pRg st="0" end="0"/>
                                            </p:txEl>
                                          </p:spTgt>
                                        </p:tgtEl>
                                        <p:attrNameLst>
                                          <p:attrName>ppt_w</p:attrName>
                                        </p:attrNameLst>
                                      </p:cBhvr>
                                      <p:tavLst>
                                        <p:tav tm="0">
                                          <p:val>
                                            <p:fltVal val="0"/>
                                          </p:val>
                                        </p:tav>
                                        <p:tav tm="100000">
                                          <p:val>
                                            <p:strVal val="#ppt_w"/>
                                          </p:val>
                                        </p:tav>
                                      </p:tavLst>
                                    </p:anim>
                                    <p:anim calcmode="lin" valueType="num">
                                      <p:cBhvr>
                                        <p:cTn id="28" dur="500" fill="hold"/>
                                        <p:tgtEl>
                                          <p:spTgt spid="29">
                                            <p:txEl>
                                              <p:pRg st="0" end="0"/>
                                            </p:txEl>
                                          </p:spTgt>
                                        </p:tgtEl>
                                        <p:attrNameLst>
                                          <p:attrName>ppt_h</p:attrName>
                                        </p:attrNameLst>
                                      </p:cBhvr>
                                      <p:tavLst>
                                        <p:tav tm="0">
                                          <p:val>
                                            <p:fltVal val="0"/>
                                          </p:val>
                                        </p:tav>
                                        <p:tav tm="100000">
                                          <p:val>
                                            <p:strVal val="#ppt_h"/>
                                          </p:val>
                                        </p:tav>
                                      </p:tavLst>
                                    </p:anim>
                                    <p:animEffect transition="in" filter="fade">
                                      <p:cBhvr>
                                        <p:cTn id="29" dur="500"/>
                                        <p:tgtEl>
                                          <p:spTgt spid="29">
                                            <p:txEl>
                                              <p:pRg st="0" end="0"/>
                                            </p:txEl>
                                          </p:spTgt>
                                        </p:tgtEl>
                                      </p:cBhvr>
                                    </p:animEffect>
                                  </p:childTnLst>
                                </p:cTn>
                              </p:par>
                            </p:childTnLst>
                          </p:cTn>
                        </p:par>
                        <p:par>
                          <p:cTn id="30" fill="hold">
                            <p:stCondLst>
                              <p:cond delay="1500"/>
                            </p:stCondLst>
                            <p:childTnLst>
                              <p:par>
                                <p:cTn id="31" presetID="22" presetClass="entr" presetSubtype="1" fill="hold" nodeType="after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wipe(up)">
                                      <p:cBhvr>
                                        <p:cTn id="33" dur="300"/>
                                        <p:tgtEl>
                                          <p:spTgt spid="33"/>
                                        </p:tgtEl>
                                      </p:cBhvr>
                                    </p:animEffect>
                                  </p:childTnLst>
                                </p:cTn>
                              </p:par>
                            </p:childTnLst>
                          </p:cTn>
                        </p:par>
                        <p:par>
                          <p:cTn id="34" fill="hold">
                            <p:stCondLst>
                              <p:cond delay="2000"/>
                            </p:stCondLst>
                            <p:childTnLst>
                              <p:par>
                                <p:cTn id="35" presetID="53" presetClass="entr" presetSubtype="16" fill="hold" grpId="0" nodeType="after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p:cTn id="37" dur="500" fill="hold"/>
                                        <p:tgtEl>
                                          <p:spTgt spid="12"/>
                                        </p:tgtEl>
                                        <p:attrNameLst>
                                          <p:attrName>ppt_w</p:attrName>
                                        </p:attrNameLst>
                                      </p:cBhvr>
                                      <p:tavLst>
                                        <p:tav tm="0">
                                          <p:val>
                                            <p:fltVal val="0"/>
                                          </p:val>
                                        </p:tav>
                                        <p:tav tm="100000">
                                          <p:val>
                                            <p:strVal val="#ppt_w"/>
                                          </p:val>
                                        </p:tav>
                                      </p:tavLst>
                                    </p:anim>
                                    <p:anim calcmode="lin" valueType="num">
                                      <p:cBhvr>
                                        <p:cTn id="38" dur="500" fill="hold"/>
                                        <p:tgtEl>
                                          <p:spTgt spid="12"/>
                                        </p:tgtEl>
                                        <p:attrNameLst>
                                          <p:attrName>ppt_h</p:attrName>
                                        </p:attrNameLst>
                                      </p:cBhvr>
                                      <p:tavLst>
                                        <p:tav tm="0">
                                          <p:val>
                                            <p:fltVal val="0"/>
                                          </p:val>
                                        </p:tav>
                                        <p:tav tm="100000">
                                          <p:val>
                                            <p:strVal val="#ppt_h"/>
                                          </p:val>
                                        </p:tav>
                                      </p:tavLst>
                                    </p:anim>
                                    <p:animEffect transition="in" filter="fade">
                                      <p:cBhvr>
                                        <p:cTn id="39" dur="500"/>
                                        <p:tgtEl>
                                          <p:spTgt spid="12"/>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30">
                                            <p:txEl>
                                              <p:pRg st="0" end="0"/>
                                            </p:txEl>
                                          </p:spTgt>
                                        </p:tgtEl>
                                        <p:attrNameLst>
                                          <p:attrName>style.visibility</p:attrName>
                                        </p:attrNameLst>
                                      </p:cBhvr>
                                      <p:to>
                                        <p:strVal val="visible"/>
                                      </p:to>
                                    </p:set>
                                    <p:anim calcmode="lin" valueType="num">
                                      <p:cBhvr>
                                        <p:cTn id="42" dur="500" fill="hold"/>
                                        <p:tgtEl>
                                          <p:spTgt spid="30">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30">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30">
                                            <p:txEl>
                                              <p:pRg st="0" end="0"/>
                                            </p:txEl>
                                          </p:spTgt>
                                        </p:tgtEl>
                                      </p:cBhvr>
                                    </p:animEffect>
                                  </p:childTnLst>
                                </p:cTn>
                              </p:par>
                            </p:childTnLst>
                          </p:cTn>
                        </p:par>
                        <p:par>
                          <p:cTn id="45" fill="hold">
                            <p:stCondLst>
                              <p:cond delay="2500"/>
                            </p:stCondLst>
                            <p:childTnLst>
                              <p:par>
                                <p:cTn id="46" presetID="22" presetClass="entr" presetSubtype="1" fill="hold" nodeType="after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wipe(up)">
                                      <p:cBhvr>
                                        <p:cTn id="48" dur="300"/>
                                        <p:tgtEl>
                                          <p:spTgt spid="37"/>
                                        </p:tgtEl>
                                      </p:cBhvr>
                                    </p:animEffect>
                                  </p:childTnLst>
                                </p:cTn>
                              </p:par>
                            </p:childTnLst>
                          </p:cTn>
                        </p:par>
                        <p:par>
                          <p:cTn id="49" fill="hold">
                            <p:stCondLst>
                              <p:cond delay="3000"/>
                            </p:stCondLst>
                            <p:childTnLst>
                              <p:par>
                                <p:cTn id="50" presetID="53" presetClass="entr" presetSubtype="16" fill="hold" grpId="0" nodeType="afterEffect">
                                  <p:stCondLst>
                                    <p:cond delay="0"/>
                                  </p:stCondLst>
                                  <p:childTnLst>
                                    <p:set>
                                      <p:cBhvr>
                                        <p:cTn id="51" dur="1" fill="hold">
                                          <p:stCondLst>
                                            <p:cond delay="0"/>
                                          </p:stCondLst>
                                        </p:cTn>
                                        <p:tgtEl>
                                          <p:spTgt spid="15"/>
                                        </p:tgtEl>
                                        <p:attrNameLst>
                                          <p:attrName>style.visibility</p:attrName>
                                        </p:attrNameLst>
                                      </p:cBhvr>
                                      <p:to>
                                        <p:strVal val="visible"/>
                                      </p:to>
                                    </p:set>
                                    <p:anim calcmode="lin" valueType="num">
                                      <p:cBhvr>
                                        <p:cTn id="52" dur="500" fill="hold"/>
                                        <p:tgtEl>
                                          <p:spTgt spid="15"/>
                                        </p:tgtEl>
                                        <p:attrNameLst>
                                          <p:attrName>ppt_w</p:attrName>
                                        </p:attrNameLst>
                                      </p:cBhvr>
                                      <p:tavLst>
                                        <p:tav tm="0">
                                          <p:val>
                                            <p:fltVal val="0"/>
                                          </p:val>
                                        </p:tav>
                                        <p:tav tm="100000">
                                          <p:val>
                                            <p:strVal val="#ppt_w"/>
                                          </p:val>
                                        </p:tav>
                                      </p:tavLst>
                                    </p:anim>
                                    <p:anim calcmode="lin" valueType="num">
                                      <p:cBhvr>
                                        <p:cTn id="53" dur="500" fill="hold"/>
                                        <p:tgtEl>
                                          <p:spTgt spid="15"/>
                                        </p:tgtEl>
                                        <p:attrNameLst>
                                          <p:attrName>ppt_h</p:attrName>
                                        </p:attrNameLst>
                                      </p:cBhvr>
                                      <p:tavLst>
                                        <p:tav tm="0">
                                          <p:val>
                                            <p:fltVal val="0"/>
                                          </p:val>
                                        </p:tav>
                                        <p:tav tm="100000">
                                          <p:val>
                                            <p:strVal val="#ppt_h"/>
                                          </p:val>
                                        </p:tav>
                                      </p:tavLst>
                                    </p:anim>
                                    <p:animEffect transition="in" filter="fade">
                                      <p:cBhvr>
                                        <p:cTn id="54" dur="500"/>
                                        <p:tgtEl>
                                          <p:spTgt spid="15"/>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31">
                                            <p:txEl>
                                              <p:pRg st="0" end="0"/>
                                            </p:txEl>
                                          </p:spTgt>
                                        </p:tgtEl>
                                        <p:attrNameLst>
                                          <p:attrName>style.visibility</p:attrName>
                                        </p:attrNameLst>
                                      </p:cBhvr>
                                      <p:to>
                                        <p:strVal val="visible"/>
                                      </p:to>
                                    </p:set>
                                    <p:anim calcmode="lin" valueType="num">
                                      <p:cBhvr>
                                        <p:cTn id="57" dur="500" fill="hold"/>
                                        <p:tgtEl>
                                          <p:spTgt spid="31">
                                            <p:txEl>
                                              <p:pRg st="0" end="0"/>
                                            </p:txEl>
                                          </p:spTgt>
                                        </p:tgtEl>
                                        <p:attrNameLst>
                                          <p:attrName>ppt_w</p:attrName>
                                        </p:attrNameLst>
                                      </p:cBhvr>
                                      <p:tavLst>
                                        <p:tav tm="0">
                                          <p:val>
                                            <p:fltVal val="0"/>
                                          </p:val>
                                        </p:tav>
                                        <p:tav tm="100000">
                                          <p:val>
                                            <p:strVal val="#ppt_w"/>
                                          </p:val>
                                        </p:tav>
                                      </p:tavLst>
                                    </p:anim>
                                    <p:anim calcmode="lin" valueType="num">
                                      <p:cBhvr>
                                        <p:cTn id="58" dur="500" fill="hold"/>
                                        <p:tgtEl>
                                          <p:spTgt spid="31">
                                            <p:txEl>
                                              <p:pRg st="0" end="0"/>
                                            </p:txEl>
                                          </p:spTgt>
                                        </p:tgtEl>
                                        <p:attrNameLst>
                                          <p:attrName>ppt_h</p:attrName>
                                        </p:attrNameLst>
                                      </p:cBhvr>
                                      <p:tavLst>
                                        <p:tav tm="0">
                                          <p:val>
                                            <p:fltVal val="0"/>
                                          </p:val>
                                        </p:tav>
                                        <p:tav tm="100000">
                                          <p:val>
                                            <p:strVal val="#ppt_h"/>
                                          </p:val>
                                        </p:tav>
                                      </p:tavLst>
                                    </p:anim>
                                    <p:animEffect transition="in" filter="fade">
                                      <p:cBhvr>
                                        <p:cTn id="59" dur="500"/>
                                        <p:tgtEl>
                                          <p:spTgt spid="31">
                                            <p:txEl>
                                              <p:pRg st="0" end="0"/>
                                            </p:txEl>
                                          </p:spTgt>
                                        </p:tgtEl>
                                      </p:cBhvr>
                                    </p:animEffect>
                                  </p:childTnLst>
                                </p:cTn>
                              </p:par>
                            </p:childTnLst>
                          </p:cTn>
                        </p:par>
                        <p:par>
                          <p:cTn id="60" fill="hold">
                            <p:stCondLst>
                              <p:cond delay="3500"/>
                            </p:stCondLst>
                            <p:childTnLst>
                              <p:par>
                                <p:cTn id="61" presetID="22" presetClass="entr" presetSubtype="1" fill="hold" nodeType="afterEffect">
                                  <p:stCondLst>
                                    <p:cond delay="0"/>
                                  </p:stCondLst>
                                  <p:childTnLst>
                                    <p:set>
                                      <p:cBhvr>
                                        <p:cTn id="62" dur="1" fill="hold">
                                          <p:stCondLst>
                                            <p:cond delay="0"/>
                                          </p:stCondLst>
                                        </p:cTn>
                                        <p:tgtEl>
                                          <p:spTgt spid="41"/>
                                        </p:tgtEl>
                                        <p:attrNameLst>
                                          <p:attrName>style.visibility</p:attrName>
                                        </p:attrNameLst>
                                      </p:cBhvr>
                                      <p:to>
                                        <p:strVal val="visible"/>
                                      </p:to>
                                    </p:set>
                                    <p:animEffect transition="in" filter="wipe(up)">
                                      <p:cBhvr>
                                        <p:cTn id="63" dur="3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5" grpId="0" animBg="1"/>
      <p:bldP spid="16" grpId="0" animBg="1"/>
      <p:bldP spid="29" grpId="0" build="p"/>
      <p:bldP spid="30" grpId="0" build="p"/>
      <p:bldP spid="31" grpId="0" build="p"/>
      <p:bldP spid="3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3F5F8"/>
        </a:solidFill>
        <a:effectLst/>
      </p:bgPr>
    </p:bg>
    <p:spTree>
      <p:nvGrpSpPr>
        <p:cNvPr id="1" name=""/>
        <p:cNvGrpSpPr/>
        <p:nvPr/>
      </p:nvGrpSpPr>
      <p:grpSpPr>
        <a:xfrm>
          <a:off x="0" y="0"/>
          <a:ext cx="0" cy="0"/>
          <a:chOff x="0" y="0"/>
          <a:chExt cx="0" cy="0"/>
        </a:xfrm>
      </p:grpSpPr>
      <p:sp>
        <p:nvSpPr>
          <p:cNvPr id="5" name="矩形 4"/>
          <p:cNvSpPr/>
          <p:nvPr/>
        </p:nvSpPr>
        <p:spPr>
          <a:xfrm>
            <a:off x="476250" y="381000"/>
            <a:ext cx="114300" cy="685800"/>
          </a:xfrm>
          <a:prstGeom prst="rect">
            <a:avLst/>
          </a:prstGeom>
          <a:solidFill>
            <a:srgbClr val="2254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2547F"/>
              </a:solidFill>
            </a:endParaRPr>
          </a:p>
        </p:txBody>
      </p:sp>
      <p:sp>
        <p:nvSpPr>
          <p:cNvPr id="8" name="文本框 7"/>
          <p:cNvSpPr txBox="1"/>
          <p:nvPr/>
        </p:nvSpPr>
        <p:spPr>
          <a:xfrm>
            <a:off x="742343" y="222221"/>
            <a:ext cx="1008162" cy="1015663"/>
          </a:xfrm>
          <a:prstGeom prst="rect">
            <a:avLst/>
          </a:prstGeom>
          <a:noFill/>
        </p:spPr>
        <p:txBody>
          <a:bodyPr wrap="square" rtlCol="0">
            <a:spAutoFit/>
          </a:bodyPr>
          <a:lstStyle/>
          <a:p>
            <a:pPr algn="ctr"/>
            <a:r>
              <a:rPr lang="en-US" altLang="zh-CN" sz="6000" b="1" dirty="0" smtClean="0">
                <a:solidFill>
                  <a:srgbClr val="22547F"/>
                </a:solidFill>
                <a:latin typeface="华文仿宋" panose="02010600040101010101" pitchFamily="2" charset="-122"/>
                <a:ea typeface="华文仿宋" panose="02010600040101010101" pitchFamily="2" charset="-122"/>
              </a:rPr>
              <a:t>03</a:t>
            </a:r>
            <a:endParaRPr lang="zh-CN" altLang="en-US" sz="6000" b="1" dirty="0">
              <a:solidFill>
                <a:srgbClr val="22547F"/>
              </a:solidFill>
              <a:latin typeface="华文仿宋" panose="02010600040101010101" pitchFamily="2" charset="-122"/>
              <a:ea typeface="华文仿宋" panose="02010600040101010101" pitchFamily="2" charset="-122"/>
            </a:endParaRPr>
          </a:p>
        </p:txBody>
      </p:sp>
      <p:sp>
        <p:nvSpPr>
          <p:cNvPr id="9" name="矩形 8"/>
          <p:cNvSpPr/>
          <p:nvPr/>
        </p:nvSpPr>
        <p:spPr>
          <a:xfrm flipV="1">
            <a:off x="128" y="1"/>
            <a:ext cx="12191744" cy="95504"/>
          </a:xfrm>
          <a:prstGeom prst="rect">
            <a:avLst/>
          </a:prstGeom>
          <a:solidFill>
            <a:srgbClr val="2254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6B160"/>
              </a:solidFill>
            </a:endParaRPr>
          </a:p>
        </p:txBody>
      </p:sp>
      <p:sp>
        <p:nvSpPr>
          <p:cNvPr id="10" name="矩形 9"/>
          <p:cNvSpPr/>
          <p:nvPr/>
        </p:nvSpPr>
        <p:spPr>
          <a:xfrm flipV="1">
            <a:off x="128" y="6762496"/>
            <a:ext cx="12191744" cy="95504"/>
          </a:xfrm>
          <a:prstGeom prst="rect">
            <a:avLst/>
          </a:prstGeom>
          <a:solidFill>
            <a:srgbClr val="2254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6B160"/>
              </a:solidFill>
            </a:endParaRPr>
          </a:p>
        </p:txBody>
      </p:sp>
      <p:sp>
        <p:nvSpPr>
          <p:cNvPr id="13" name="矩形 12"/>
          <p:cNvSpPr/>
          <p:nvPr/>
        </p:nvSpPr>
        <p:spPr>
          <a:xfrm>
            <a:off x="1783039" y="181159"/>
            <a:ext cx="1800493" cy="562783"/>
          </a:xfrm>
          <a:prstGeom prst="rect">
            <a:avLst/>
          </a:prstGeom>
        </p:spPr>
        <p:txBody>
          <a:bodyPr wrap="none">
            <a:spAutoFit/>
          </a:bodyPr>
          <a:lstStyle/>
          <a:p>
            <a:pPr>
              <a:lnSpc>
                <a:spcPct val="200000"/>
              </a:lnSpc>
            </a:pPr>
            <a:r>
              <a:rPr lang="zh-CN" altLang="en-US" dirty="0" smtClean="0">
                <a:solidFill>
                  <a:srgbClr val="22547F"/>
                </a:solidFill>
                <a:latin typeface="微软雅黑" panose="020B0503020204020204" pitchFamily="34" charset="-122"/>
                <a:ea typeface="微软雅黑" panose="020B0503020204020204" pitchFamily="34" charset="-122"/>
              </a:rPr>
              <a:t>课题研究的进展</a:t>
            </a:r>
            <a:endParaRPr lang="en-US" altLang="zh-CN" dirty="0">
              <a:solidFill>
                <a:srgbClr val="22547F"/>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1783039" y="743942"/>
            <a:ext cx="5022106" cy="369332"/>
          </a:xfrm>
          <a:prstGeom prst="snip1Rect">
            <a:avLst>
              <a:gd name="adj" fmla="val 0"/>
            </a:avLst>
          </a:prstGeom>
          <a:noFill/>
          <a:ln w="28575">
            <a:noFill/>
          </a:ln>
        </p:spPr>
        <p:txBody>
          <a:bodyPr wrap="square" rtlCol="0">
            <a:spAutoFit/>
          </a:bodyPr>
          <a:lstStyle/>
          <a:p>
            <a:r>
              <a:rPr lang="en-US" altLang="zh-CN" dirty="0" smtClean="0">
                <a:solidFill>
                  <a:srgbClr val="22547F"/>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dirty="0">
              <a:solidFill>
                <a:srgbClr val="22547F"/>
              </a:solidFill>
              <a:latin typeface="Arial" panose="020B0604020202020204" pitchFamily="34" charset="0"/>
              <a:ea typeface="华文仿宋" panose="02010600040101010101" pitchFamily="2" charset="-122"/>
              <a:cs typeface="Arial" panose="020B0604020202020204" pitchFamily="34" charset="0"/>
            </a:endParaRPr>
          </a:p>
        </p:txBody>
      </p:sp>
      <p:sp>
        <p:nvSpPr>
          <p:cNvPr id="11" name="Shape 2284"/>
          <p:cNvSpPr/>
          <p:nvPr/>
        </p:nvSpPr>
        <p:spPr>
          <a:xfrm rot="3709188">
            <a:off x="935982" y="3306058"/>
            <a:ext cx="1512472" cy="3043352"/>
          </a:xfrm>
          <a:custGeom>
            <a:avLst/>
            <a:gdLst/>
            <a:ahLst/>
            <a:cxnLst>
              <a:cxn ang="0">
                <a:pos x="wd2" y="hd2"/>
              </a:cxn>
              <a:cxn ang="5400000">
                <a:pos x="wd2" y="hd2"/>
              </a:cxn>
              <a:cxn ang="10800000">
                <a:pos x="wd2" y="hd2"/>
              </a:cxn>
              <a:cxn ang="16200000">
                <a:pos x="wd2" y="hd2"/>
              </a:cxn>
            </a:cxnLst>
            <a:rect l="0" t="0" r="r" b="b"/>
            <a:pathLst>
              <a:path w="20025" h="20820" extrusionOk="0">
                <a:moveTo>
                  <a:pt x="6920" y="8159"/>
                </a:moveTo>
                <a:cubicBezTo>
                  <a:pt x="3317" y="7491"/>
                  <a:pt x="1444" y="5440"/>
                  <a:pt x="2738" y="3578"/>
                </a:cubicBezTo>
                <a:cubicBezTo>
                  <a:pt x="4031" y="1716"/>
                  <a:pt x="8001" y="749"/>
                  <a:pt x="11604" y="1417"/>
                </a:cubicBezTo>
                <a:cubicBezTo>
                  <a:pt x="15207" y="2085"/>
                  <a:pt x="17079" y="4136"/>
                  <a:pt x="15786" y="5998"/>
                </a:cubicBezTo>
                <a:cubicBezTo>
                  <a:pt x="14493" y="7860"/>
                  <a:pt x="10523" y="8827"/>
                  <a:pt x="6920" y="8159"/>
                </a:cubicBezTo>
                <a:close/>
                <a:moveTo>
                  <a:pt x="19989" y="20009"/>
                </a:moveTo>
                <a:cubicBezTo>
                  <a:pt x="19702" y="19345"/>
                  <a:pt x="14734" y="11897"/>
                  <a:pt x="14734" y="11897"/>
                </a:cubicBezTo>
                <a:cubicBezTo>
                  <a:pt x="14734" y="11897"/>
                  <a:pt x="14597" y="11709"/>
                  <a:pt x="14207" y="11734"/>
                </a:cubicBezTo>
                <a:lnTo>
                  <a:pt x="12631" y="9299"/>
                </a:lnTo>
                <a:cubicBezTo>
                  <a:pt x="13045" y="9217"/>
                  <a:pt x="13453" y="9119"/>
                  <a:pt x="13852" y="9004"/>
                </a:cubicBezTo>
                <a:cubicBezTo>
                  <a:pt x="18336" y="7706"/>
                  <a:pt x="19936" y="4777"/>
                  <a:pt x="17426" y="2460"/>
                </a:cubicBezTo>
                <a:cubicBezTo>
                  <a:pt x="14915" y="143"/>
                  <a:pt x="9245" y="-684"/>
                  <a:pt x="4761" y="613"/>
                </a:cubicBezTo>
                <a:cubicBezTo>
                  <a:pt x="277" y="1910"/>
                  <a:pt x="-1323" y="4840"/>
                  <a:pt x="1188" y="7157"/>
                </a:cubicBezTo>
                <a:cubicBezTo>
                  <a:pt x="3160" y="8978"/>
                  <a:pt x="7085" y="9878"/>
                  <a:pt x="10852" y="9551"/>
                </a:cubicBezTo>
                <a:lnTo>
                  <a:pt x="12372" y="12022"/>
                </a:lnTo>
                <a:cubicBezTo>
                  <a:pt x="12029" y="12121"/>
                  <a:pt x="12133" y="12314"/>
                  <a:pt x="12133" y="12314"/>
                </a:cubicBezTo>
                <a:cubicBezTo>
                  <a:pt x="12133" y="12314"/>
                  <a:pt x="16623" y="19843"/>
                  <a:pt x="17149" y="20467"/>
                </a:cubicBezTo>
                <a:cubicBezTo>
                  <a:pt x="17527" y="20916"/>
                  <a:pt x="18326" y="20838"/>
                  <a:pt x="18744" y="20759"/>
                </a:cubicBezTo>
                <a:lnTo>
                  <a:pt x="18747" y="20763"/>
                </a:lnTo>
                <a:cubicBezTo>
                  <a:pt x="18747" y="20763"/>
                  <a:pt x="20277" y="20673"/>
                  <a:pt x="19989" y="20009"/>
                </a:cubicBezTo>
                <a:close/>
              </a:path>
            </a:pathLst>
          </a:custGeom>
          <a:solidFill>
            <a:srgbClr val="22547F">
              <a:alpha val="46000"/>
            </a:srgbClr>
          </a:solidFill>
          <a:ln w="12700">
            <a:miter lim="400000"/>
          </a:ln>
        </p:spPr>
        <p:txBody>
          <a:bodyPr lIns="38100" tIns="38100" rIns="38100" bIns="38100" anchor="ctr"/>
          <a:lstStyle/>
          <a:p>
            <a:pPr lvl="0"/>
          </a:p>
        </p:txBody>
      </p:sp>
      <p:sp>
        <p:nvSpPr>
          <p:cNvPr id="12" name="Shape 2309"/>
          <p:cNvSpPr/>
          <p:nvPr/>
        </p:nvSpPr>
        <p:spPr>
          <a:xfrm>
            <a:off x="1857178" y="3864579"/>
            <a:ext cx="1058561" cy="105856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22547F"/>
          </a:solidFill>
          <a:ln w="12700" cap="flat">
            <a:noFill/>
            <a:miter lim="400000"/>
          </a:ln>
          <a:effectLst/>
        </p:spPr>
        <p:txBody>
          <a:bodyPr wrap="square" lIns="50800" tIns="50800" rIns="50800" bIns="50800" numCol="1" anchor="ctr">
            <a:noAutofit/>
          </a:bodyPr>
          <a:lstStyle/>
          <a:p>
            <a:pPr lvl="0"/>
          </a:p>
        </p:txBody>
      </p:sp>
      <p:sp>
        <p:nvSpPr>
          <p:cNvPr id="15" name="Shape 2310"/>
          <p:cNvSpPr/>
          <p:nvPr/>
        </p:nvSpPr>
        <p:spPr>
          <a:xfrm>
            <a:off x="2158921" y="4230399"/>
            <a:ext cx="415974" cy="370032"/>
          </a:xfrm>
          <a:custGeom>
            <a:avLst/>
            <a:gdLst/>
            <a:ahLst/>
            <a:cxnLst>
              <a:cxn ang="0">
                <a:pos x="wd2" y="hd2"/>
              </a:cxn>
              <a:cxn ang="5400000">
                <a:pos x="wd2" y="hd2"/>
              </a:cxn>
              <a:cxn ang="10800000">
                <a:pos x="wd2" y="hd2"/>
              </a:cxn>
              <a:cxn ang="16200000">
                <a:pos x="wd2" y="hd2"/>
              </a:cxn>
            </a:cxnLst>
            <a:rect l="0" t="0" r="r" b="b"/>
            <a:pathLst>
              <a:path w="21446" h="21471" extrusionOk="0">
                <a:moveTo>
                  <a:pt x="2906" y="19280"/>
                </a:moveTo>
                <a:cubicBezTo>
                  <a:pt x="2683" y="19534"/>
                  <a:pt x="2683" y="19946"/>
                  <a:pt x="2906" y="20200"/>
                </a:cubicBezTo>
                <a:lnTo>
                  <a:pt x="3930" y="21326"/>
                </a:lnTo>
                <a:cubicBezTo>
                  <a:pt x="4154" y="21580"/>
                  <a:pt x="4510" y="21473"/>
                  <a:pt x="4734" y="21220"/>
                </a:cubicBezTo>
                <a:lnTo>
                  <a:pt x="10017" y="15372"/>
                </a:lnTo>
                <a:lnTo>
                  <a:pt x="8398" y="13299"/>
                </a:lnTo>
                <a:cubicBezTo>
                  <a:pt x="8398" y="13299"/>
                  <a:pt x="2906" y="19280"/>
                  <a:pt x="2906" y="19280"/>
                </a:cubicBezTo>
                <a:close/>
                <a:moveTo>
                  <a:pt x="21387" y="2723"/>
                </a:moveTo>
                <a:cubicBezTo>
                  <a:pt x="21307" y="2125"/>
                  <a:pt x="21031" y="2252"/>
                  <a:pt x="20888" y="2505"/>
                </a:cubicBezTo>
                <a:cubicBezTo>
                  <a:pt x="20746" y="2758"/>
                  <a:pt x="20111" y="3840"/>
                  <a:pt x="19852" y="4329"/>
                </a:cubicBezTo>
                <a:cubicBezTo>
                  <a:pt x="19593" y="4815"/>
                  <a:pt x="18956" y="5772"/>
                  <a:pt x="17770" y="4826"/>
                </a:cubicBezTo>
                <a:cubicBezTo>
                  <a:pt x="16533" y="3843"/>
                  <a:pt x="16963" y="3157"/>
                  <a:pt x="17179" y="2694"/>
                </a:cubicBezTo>
                <a:cubicBezTo>
                  <a:pt x="17395" y="2232"/>
                  <a:pt x="18059" y="931"/>
                  <a:pt x="18155" y="768"/>
                </a:cubicBezTo>
                <a:cubicBezTo>
                  <a:pt x="18251" y="605"/>
                  <a:pt x="18139" y="129"/>
                  <a:pt x="17756" y="329"/>
                </a:cubicBezTo>
                <a:cubicBezTo>
                  <a:pt x="17372" y="527"/>
                  <a:pt x="15039" y="1572"/>
                  <a:pt x="14715" y="3066"/>
                </a:cubicBezTo>
                <a:cubicBezTo>
                  <a:pt x="14386" y="4590"/>
                  <a:pt x="14993" y="5950"/>
                  <a:pt x="13800" y="7301"/>
                </a:cubicBezTo>
                <a:lnTo>
                  <a:pt x="12355" y="8998"/>
                </a:lnTo>
                <a:lnTo>
                  <a:pt x="13806" y="10898"/>
                </a:lnTo>
                <a:lnTo>
                  <a:pt x="15589" y="8995"/>
                </a:lnTo>
                <a:cubicBezTo>
                  <a:pt x="16013" y="8514"/>
                  <a:pt x="16919" y="8048"/>
                  <a:pt x="17740" y="8257"/>
                </a:cubicBezTo>
                <a:cubicBezTo>
                  <a:pt x="19498" y="8705"/>
                  <a:pt x="20456" y="7962"/>
                  <a:pt x="21035" y="6733"/>
                </a:cubicBezTo>
                <a:cubicBezTo>
                  <a:pt x="21552" y="5635"/>
                  <a:pt x="21466" y="3322"/>
                  <a:pt x="21387" y="2723"/>
                </a:cubicBezTo>
                <a:close/>
                <a:moveTo>
                  <a:pt x="9478" y="7592"/>
                </a:moveTo>
                <a:cubicBezTo>
                  <a:pt x="9350" y="7424"/>
                  <a:pt x="9189" y="7421"/>
                  <a:pt x="9050" y="7558"/>
                </a:cubicBezTo>
                <a:lnTo>
                  <a:pt x="7506" y="9074"/>
                </a:lnTo>
                <a:cubicBezTo>
                  <a:pt x="7384" y="9194"/>
                  <a:pt x="7369" y="9419"/>
                  <a:pt x="7477" y="9559"/>
                </a:cubicBezTo>
                <a:lnTo>
                  <a:pt x="16408" y="20996"/>
                </a:lnTo>
                <a:cubicBezTo>
                  <a:pt x="16616" y="21268"/>
                  <a:pt x="16979" y="21295"/>
                  <a:pt x="17217" y="21061"/>
                </a:cubicBezTo>
                <a:lnTo>
                  <a:pt x="18263" y="20076"/>
                </a:lnTo>
                <a:cubicBezTo>
                  <a:pt x="18500" y="19839"/>
                  <a:pt x="18526" y="19429"/>
                  <a:pt x="18317" y="19158"/>
                </a:cubicBezTo>
                <a:cubicBezTo>
                  <a:pt x="18317" y="19158"/>
                  <a:pt x="9478" y="7592"/>
                  <a:pt x="9478" y="7592"/>
                </a:cubicBezTo>
                <a:close/>
                <a:moveTo>
                  <a:pt x="3331" y="6965"/>
                </a:moveTo>
                <a:cubicBezTo>
                  <a:pt x="4336" y="6088"/>
                  <a:pt x="5170" y="6693"/>
                  <a:pt x="6282" y="8142"/>
                </a:cubicBezTo>
                <a:cubicBezTo>
                  <a:pt x="6408" y="8304"/>
                  <a:pt x="6575" y="8114"/>
                  <a:pt x="6671" y="8021"/>
                </a:cubicBezTo>
                <a:cubicBezTo>
                  <a:pt x="6766" y="7926"/>
                  <a:pt x="8233" y="6440"/>
                  <a:pt x="8306" y="6370"/>
                </a:cubicBezTo>
                <a:cubicBezTo>
                  <a:pt x="8377" y="6300"/>
                  <a:pt x="8464" y="6167"/>
                  <a:pt x="8349" y="6018"/>
                </a:cubicBezTo>
                <a:cubicBezTo>
                  <a:pt x="8235" y="5868"/>
                  <a:pt x="7817" y="5261"/>
                  <a:pt x="7550" y="4867"/>
                </a:cubicBezTo>
                <a:cubicBezTo>
                  <a:pt x="5603" y="2001"/>
                  <a:pt x="12876" y="57"/>
                  <a:pt x="11758" y="25"/>
                </a:cubicBezTo>
                <a:cubicBezTo>
                  <a:pt x="11190" y="9"/>
                  <a:pt x="8909" y="-20"/>
                  <a:pt x="8569" y="21"/>
                </a:cubicBezTo>
                <a:cubicBezTo>
                  <a:pt x="7186" y="186"/>
                  <a:pt x="5452" y="1638"/>
                  <a:pt x="4578" y="2313"/>
                </a:cubicBezTo>
                <a:cubicBezTo>
                  <a:pt x="3437" y="3196"/>
                  <a:pt x="3011" y="3711"/>
                  <a:pt x="2939" y="3781"/>
                </a:cubicBezTo>
                <a:cubicBezTo>
                  <a:pt x="2617" y="4099"/>
                  <a:pt x="2887" y="4832"/>
                  <a:pt x="2303" y="5410"/>
                </a:cubicBezTo>
                <a:cubicBezTo>
                  <a:pt x="1683" y="6021"/>
                  <a:pt x="1297" y="5560"/>
                  <a:pt x="939" y="5913"/>
                </a:cubicBezTo>
                <a:cubicBezTo>
                  <a:pt x="761" y="6090"/>
                  <a:pt x="264" y="6509"/>
                  <a:pt x="122" y="6650"/>
                </a:cubicBezTo>
                <a:cubicBezTo>
                  <a:pt x="-22" y="6790"/>
                  <a:pt x="-48" y="7030"/>
                  <a:pt x="99" y="7219"/>
                </a:cubicBezTo>
                <a:cubicBezTo>
                  <a:pt x="99" y="7219"/>
                  <a:pt x="1459" y="8912"/>
                  <a:pt x="1574" y="9061"/>
                </a:cubicBezTo>
                <a:cubicBezTo>
                  <a:pt x="1688" y="9210"/>
                  <a:pt x="1994" y="9337"/>
                  <a:pt x="2185" y="9149"/>
                </a:cubicBezTo>
                <a:cubicBezTo>
                  <a:pt x="2375" y="8960"/>
                  <a:pt x="2864" y="8477"/>
                  <a:pt x="2947" y="8394"/>
                </a:cubicBezTo>
                <a:cubicBezTo>
                  <a:pt x="3031" y="8312"/>
                  <a:pt x="2893" y="7349"/>
                  <a:pt x="3331" y="6965"/>
                </a:cubicBezTo>
                <a:close/>
              </a:path>
            </a:pathLst>
          </a:custGeom>
          <a:solidFill>
            <a:srgbClr val="FFFFFF"/>
          </a:solidFill>
          <a:ln w="12700" cap="flat">
            <a:noFill/>
            <a:miter lim="400000"/>
          </a:ln>
          <a:effectLst/>
        </p:spPr>
        <p:txBody>
          <a:bodyPr wrap="square" lIns="38100" tIns="38100" rIns="38100" bIns="38100" numCol="1" anchor="ctr">
            <a:noAutofit/>
          </a:bodyPr>
          <a:lstStyle/>
          <a:p>
            <a:pPr lvl="0"/>
          </a:p>
        </p:txBody>
      </p:sp>
      <p:sp>
        <p:nvSpPr>
          <p:cNvPr id="16" name="Shape 2284"/>
          <p:cNvSpPr/>
          <p:nvPr/>
        </p:nvSpPr>
        <p:spPr>
          <a:xfrm rot="19800000">
            <a:off x="4361604" y="3603852"/>
            <a:ext cx="1512472" cy="3043352"/>
          </a:xfrm>
          <a:custGeom>
            <a:avLst/>
            <a:gdLst/>
            <a:ahLst/>
            <a:cxnLst>
              <a:cxn ang="0">
                <a:pos x="wd2" y="hd2"/>
              </a:cxn>
              <a:cxn ang="5400000">
                <a:pos x="wd2" y="hd2"/>
              </a:cxn>
              <a:cxn ang="10800000">
                <a:pos x="wd2" y="hd2"/>
              </a:cxn>
              <a:cxn ang="16200000">
                <a:pos x="wd2" y="hd2"/>
              </a:cxn>
            </a:cxnLst>
            <a:rect l="0" t="0" r="r" b="b"/>
            <a:pathLst>
              <a:path w="20025" h="20820" extrusionOk="0">
                <a:moveTo>
                  <a:pt x="6920" y="8159"/>
                </a:moveTo>
                <a:cubicBezTo>
                  <a:pt x="3317" y="7491"/>
                  <a:pt x="1444" y="5440"/>
                  <a:pt x="2738" y="3578"/>
                </a:cubicBezTo>
                <a:cubicBezTo>
                  <a:pt x="4031" y="1716"/>
                  <a:pt x="8001" y="749"/>
                  <a:pt x="11604" y="1417"/>
                </a:cubicBezTo>
                <a:cubicBezTo>
                  <a:pt x="15207" y="2085"/>
                  <a:pt x="17079" y="4136"/>
                  <a:pt x="15786" y="5998"/>
                </a:cubicBezTo>
                <a:cubicBezTo>
                  <a:pt x="14493" y="7860"/>
                  <a:pt x="10523" y="8827"/>
                  <a:pt x="6920" y="8159"/>
                </a:cubicBezTo>
                <a:close/>
                <a:moveTo>
                  <a:pt x="19989" y="20009"/>
                </a:moveTo>
                <a:cubicBezTo>
                  <a:pt x="19702" y="19345"/>
                  <a:pt x="14734" y="11897"/>
                  <a:pt x="14734" y="11897"/>
                </a:cubicBezTo>
                <a:cubicBezTo>
                  <a:pt x="14734" y="11897"/>
                  <a:pt x="14597" y="11709"/>
                  <a:pt x="14207" y="11734"/>
                </a:cubicBezTo>
                <a:lnTo>
                  <a:pt x="12631" y="9299"/>
                </a:lnTo>
                <a:cubicBezTo>
                  <a:pt x="13045" y="9217"/>
                  <a:pt x="13453" y="9119"/>
                  <a:pt x="13852" y="9004"/>
                </a:cubicBezTo>
                <a:cubicBezTo>
                  <a:pt x="18336" y="7706"/>
                  <a:pt x="19936" y="4777"/>
                  <a:pt x="17426" y="2460"/>
                </a:cubicBezTo>
                <a:cubicBezTo>
                  <a:pt x="14915" y="143"/>
                  <a:pt x="9245" y="-684"/>
                  <a:pt x="4761" y="613"/>
                </a:cubicBezTo>
                <a:cubicBezTo>
                  <a:pt x="277" y="1910"/>
                  <a:pt x="-1323" y="4840"/>
                  <a:pt x="1188" y="7157"/>
                </a:cubicBezTo>
                <a:cubicBezTo>
                  <a:pt x="3160" y="8978"/>
                  <a:pt x="7085" y="9878"/>
                  <a:pt x="10852" y="9551"/>
                </a:cubicBezTo>
                <a:lnTo>
                  <a:pt x="12372" y="12022"/>
                </a:lnTo>
                <a:cubicBezTo>
                  <a:pt x="12029" y="12121"/>
                  <a:pt x="12133" y="12314"/>
                  <a:pt x="12133" y="12314"/>
                </a:cubicBezTo>
                <a:cubicBezTo>
                  <a:pt x="12133" y="12314"/>
                  <a:pt x="16623" y="19843"/>
                  <a:pt x="17149" y="20467"/>
                </a:cubicBezTo>
                <a:cubicBezTo>
                  <a:pt x="17527" y="20916"/>
                  <a:pt x="18326" y="20838"/>
                  <a:pt x="18744" y="20759"/>
                </a:cubicBezTo>
                <a:lnTo>
                  <a:pt x="18747" y="20763"/>
                </a:lnTo>
                <a:cubicBezTo>
                  <a:pt x="18747" y="20763"/>
                  <a:pt x="20277" y="20673"/>
                  <a:pt x="19989" y="20009"/>
                </a:cubicBezTo>
                <a:close/>
              </a:path>
            </a:pathLst>
          </a:custGeom>
          <a:solidFill>
            <a:srgbClr val="22547F">
              <a:alpha val="46000"/>
            </a:srgbClr>
          </a:solidFill>
          <a:ln w="12700">
            <a:miter lim="400000"/>
          </a:ln>
        </p:spPr>
        <p:txBody>
          <a:bodyPr lIns="38100" tIns="38100" rIns="38100" bIns="38100" anchor="ctr"/>
          <a:lstStyle/>
          <a:p>
            <a:pPr lvl="0"/>
          </a:p>
        </p:txBody>
      </p:sp>
      <p:sp>
        <p:nvSpPr>
          <p:cNvPr id="17" name="Shape 2309"/>
          <p:cNvSpPr/>
          <p:nvPr/>
        </p:nvSpPr>
        <p:spPr>
          <a:xfrm>
            <a:off x="4135548" y="3916095"/>
            <a:ext cx="1058562" cy="10585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22547F"/>
          </a:solidFill>
          <a:ln w="12700" cap="flat">
            <a:noFill/>
            <a:miter lim="400000"/>
          </a:ln>
          <a:effectLst/>
        </p:spPr>
        <p:txBody>
          <a:bodyPr wrap="square" lIns="50800" tIns="50800" rIns="50800" bIns="50800" numCol="1" anchor="ctr">
            <a:noAutofit/>
          </a:bodyPr>
          <a:lstStyle/>
          <a:p>
            <a:pPr lvl="0"/>
          </a:p>
        </p:txBody>
      </p:sp>
      <p:sp>
        <p:nvSpPr>
          <p:cNvPr id="18" name="Shape 2313"/>
          <p:cNvSpPr/>
          <p:nvPr/>
        </p:nvSpPr>
        <p:spPr>
          <a:xfrm>
            <a:off x="4444809" y="4263296"/>
            <a:ext cx="483322" cy="321992"/>
          </a:xfrm>
          <a:custGeom>
            <a:avLst/>
            <a:gdLst/>
            <a:ahLst/>
            <a:cxnLst>
              <a:cxn ang="0">
                <a:pos x="wd2" y="hd2"/>
              </a:cxn>
              <a:cxn ang="5400000">
                <a:pos x="wd2" y="hd2"/>
              </a:cxn>
              <a:cxn ang="10800000">
                <a:pos x="wd2" y="hd2"/>
              </a:cxn>
              <a:cxn ang="16200000">
                <a:pos x="wd2" y="hd2"/>
              </a:cxn>
            </a:cxnLst>
            <a:rect l="0" t="0" r="r" b="b"/>
            <a:pathLst>
              <a:path w="21547" h="21600" extrusionOk="0">
                <a:moveTo>
                  <a:pt x="18847" y="15749"/>
                </a:moveTo>
                <a:lnTo>
                  <a:pt x="2701" y="15749"/>
                </a:lnTo>
                <a:lnTo>
                  <a:pt x="2701" y="1346"/>
                </a:lnTo>
                <a:lnTo>
                  <a:pt x="18847" y="1346"/>
                </a:lnTo>
                <a:cubicBezTo>
                  <a:pt x="18847" y="1346"/>
                  <a:pt x="18847" y="15749"/>
                  <a:pt x="18847" y="15749"/>
                </a:cubicBezTo>
                <a:close/>
                <a:moveTo>
                  <a:pt x="0" y="20510"/>
                </a:moveTo>
                <a:cubicBezTo>
                  <a:pt x="0" y="20510"/>
                  <a:pt x="-26" y="21600"/>
                  <a:pt x="1603" y="21600"/>
                </a:cubicBezTo>
                <a:cubicBezTo>
                  <a:pt x="2568" y="21600"/>
                  <a:pt x="6216" y="21600"/>
                  <a:pt x="9032" y="21600"/>
                </a:cubicBezTo>
                <a:cubicBezTo>
                  <a:pt x="9032" y="21600"/>
                  <a:pt x="10576" y="21600"/>
                  <a:pt x="12515" y="21600"/>
                </a:cubicBezTo>
                <a:cubicBezTo>
                  <a:pt x="15331" y="21600"/>
                  <a:pt x="18979" y="21600"/>
                  <a:pt x="19943" y="21600"/>
                </a:cubicBezTo>
                <a:cubicBezTo>
                  <a:pt x="21574" y="21600"/>
                  <a:pt x="21547" y="20510"/>
                  <a:pt x="21547" y="20510"/>
                </a:cubicBezTo>
                <a:lnTo>
                  <a:pt x="19418" y="16436"/>
                </a:lnTo>
                <a:cubicBezTo>
                  <a:pt x="19512" y="16224"/>
                  <a:pt x="19569" y="15977"/>
                  <a:pt x="19569" y="15711"/>
                </a:cubicBezTo>
                <a:lnTo>
                  <a:pt x="19569" y="1384"/>
                </a:lnTo>
                <a:cubicBezTo>
                  <a:pt x="19569" y="621"/>
                  <a:pt x="19123" y="0"/>
                  <a:pt x="18571" y="0"/>
                </a:cubicBezTo>
                <a:lnTo>
                  <a:pt x="2977" y="0"/>
                </a:lnTo>
                <a:cubicBezTo>
                  <a:pt x="2425" y="0"/>
                  <a:pt x="1979" y="621"/>
                  <a:pt x="1979" y="1384"/>
                </a:cubicBezTo>
                <a:lnTo>
                  <a:pt x="1979" y="15711"/>
                </a:lnTo>
                <a:cubicBezTo>
                  <a:pt x="1979" y="15978"/>
                  <a:pt x="2035" y="16224"/>
                  <a:pt x="2129" y="16436"/>
                </a:cubicBezTo>
                <a:cubicBezTo>
                  <a:pt x="2129" y="16436"/>
                  <a:pt x="0" y="20510"/>
                  <a:pt x="0" y="20510"/>
                </a:cubicBezTo>
                <a:close/>
              </a:path>
            </a:pathLst>
          </a:custGeom>
          <a:solidFill>
            <a:srgbClr val="FFFFFF"/>
          </a:solidFill>
          <a:ln w="12700" cap="flat">
            <a:noFill/>
            <a:miter lim="400000"/>
          </a:ln>
          <a:effectLst/>
        </p:spPr>
        <p:txBody>
          <a:bodyPr wrap="square" lIns="38100" tIns="38100" rIns="38100" bIns="38100" numCol="1" anchor="ctr">
            <a:noAutofit/>
          </a:bodyPr>
          <a:lstStyle/>
          <a:p>
            <a:pPr lvl="0"/>
          </a:p>
        </p:txBody>
      </p:sp>
      <p:sp>
        <p:nvSpPr>
          <p:cNvPr id="19" name="Shape 2284"/>
          <p:cNvSpPr/>
          <p:nvPr/>
        </p:nvSpPr>
        <p:spPr>
          <a:xfrm rot="3709188">
            <a:off x="5879736" y="3306058"/>
            <a:ext cx="1512472" cy="3043352"/>
          </a:xfrm>
          <a:custGeom>
            <a:avLst/>
            <a:gdLst/>
            <a:ahLst/>
            <a:cxnLst>
              <a:cxn ang="0">
                <a:pos x="wd2" y="hd2"/>
              </a:cxn>
              <a:cxn ang="5400000">
                <a:pos x="wd2" y="hd2"/>
              </a:cxn>
              <a:cxn ang="10800000">
                <a:pos x="wd2" y="hd2"/>
              </a:cxn>
              <a:cxn ang="16200000">
                <a:pos x="wd2" y="hd2"/>
              </a:cxn>
            </a:cxnLst>
            <a:rect l="0" t="0" r="r" b="b"/>
            <a:pathLst>
              <a:path w="20025" h="20820" extrusionOk="0">
                <a:moveTo>
                  <a:pt x="6920" y="8159"/>
                </a:moveTo>
                <a:cubicBezTo>
                  <a:pt x="3317" y="7491"/>
                  <a:pt x="1444" y="5440"/>
                  <a:pt x="2738" y="3578"/>
                </a:cubicBezTo>
                <a:cubicBezTo>
                  <a:pt x="4031" y="1716"/>
                  <a:pt x="8001" y="749"/>
                  <a:pt x="11604" y="1417"/>
                </a:cubicBezTo>
                <a:cubicBezTo>
                  <a:pt x="15207" y="2085"/>
                  <a:pt x="17079" y="4136"/>
                  <a:pt x="15786" y="5998"/>
                </a:cubicBezTo>
                <a:cubicBezTo>
                  <a:pt x="14493" y="7860"/>
                  <a:pt x="10523" y="8827"/>
                  <a:pt x="6920" y="8159"/>
                </a:cubicBezTo>
                <a:close/>
                <a:moveTo>
                  <a:pt x="19989" y="20009"/>
                </a:moveTo>
                <a:cubicBezTo>
                  <a:pt x="19702" y="19345"/>
                  <a:pt x="14734" y="11897"/>
                  <a:pt x="14734" y="11897"/>
                </a:cubicBezTo>
                <a:cubicBezTo>
                  <a:pt x="14734" y="11897"/>
                  <a:pt x="14597" y="11709"/>
                  <a:pt x="14207" y="11734"/>
                </a:cubicBezTo>
                <a:lnTo>
                  <a:pt x="12631" y="9299"/>
                </a:lnTo>
                <a:cubicBezTo>
                  <a:pt x="13045" y="9217"/>
                  <a:pt x="13453" y="9119"/>
                  <a:pt x="13852" y="9004"/>
                </a:cubicBezTo>
                <a:cubicBezTo>
                  <a:pt x="18336" y="7706"/>
                  <a:pt x="19936" y="4777"/>
                  <a:pt x="17426" y="2460"/>
                </a:cubicBezTo>
                <a:cubicBezTo>
                  <a:pt x="14915" y="143"/>
                  <a:pt x="9245" y="-684"/>
                  <a:pt x="4761" y="613"/>
                </a:cubicBezTo>
                <a:cubicBezTo>
                  <a:pt x="277" y="1910"/>
                  <a:pt x="-1323" y="4840"/>
                  <a:pt x="1188" y="7157"/>
                </a:cubicBezTo>
                <a:cubicBezTo>
                  <a:pt x="3160" y="8978"/>
                  <a:pt x="7085" y="9878"/>
                  <a:pt x="10852" y="9551"/>
                </a:cubicBezTo>
                <a:lnTo>
                  <a:pt x="12372" y="12022"/>
                </a:lnTo>
                <a:cubicBezTo>
                  <a:pt x="12029" y="12121"/>
                  <a:pt x="12133" y="12314"/>
                  <a:pt x="12133" y="12314"/>
                </a:cubicBezTo>
                <a:cubicBezTo>
                  <a:pt x="12133" y="12314"/>
                  <a:pt x="16623" y="19843"/>
                  <a:pt x="17149" y="20467"/>
                </a:cubicBezTo>
                <a:cubicBezTo>
                  <a:pt x="17527" y="20916"/>
                  <a:pt x="18326" y="20838"/>
                  <a:pt x="18744" y="20759"/>
                </a:cubicBezTo>
                <a:lnTo>
                  <a:pt x="18747" y="20763"/>
                </a:lnTo>
                <a:cubicBezTo>
                  <a:pt x="18747" y="20763"/>
                  <a:pt x="20277" y="20673"/>
                  <a:pt x="19989" y="20009"/>
                </a:cubicBezTo>
                <a:close/>
              </a:path>
            </a:pathLst>
          </a:custGeom>
          <a:solidFill>
            <a:srgbClr val="22547F">
              <a:alpha val="46000"/>
            </a:srgbClr>
          </a:solidFill>
          <a:ln w="12700">
            <a:miter lim="400000"/>
          </a:ln>
        </p:spPr>
        <p:txBody>
          <a:bodyPr lIns="38100" tIns="38100" rIns="38100" bIns="38100" anchor="ctr"/>
          <a:lstStyle/>
          <a:p>
            <a:pPr lvl="0"/>
          </a:p>
        </p:txBody>
      </p:sp>
      <p:sp>
        <p:nvSpPr>
          <p:cNvPr id="20" name="Shape 2309"/>
          <p:cNvSpPr/>
          <p:nvPr/>
        </p:nvSpPr>
        <p:spPr>
          <a:xfrm>
            <a:off x="6800931" y="3864579"/>
            <a:ext cx="1058562" cy="10585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22547F"/>
          </a:solidFill>
          <a:ln w="12700" cap="flat">
            <a:noFill/>
            <a:miter lim="400000"/>
          </a:ln>
          <a:effectLst/>
        </p:spPr>
        <p:txBody>
          <a:bodyPr wrap="square" lIns="50800" tIns="50800" rIns="50800" bIns="50800" numCol="1" anchor="ctr">
            <a:noAutofit/>
          </a:bodyPr>
          <a:lstStyle/>
          <a:p>
            <a:pPr lvl="0"/>
          </a:p>
        </p:txBody>
      </p:sp>
      <p:grpSp>
        <p:nvGrpSpPr>
          <p:cNvPr id="21" name="Group 2320"/>
          <p:cNvGrpSpPr/>
          <p:nvPr/>
        </p:nvGrpSpPr>
        <p:grpSpPr>
          <a:xfrm>
            <a:off x="7149171" y="4197589"/>
            <a:ext cx="348809" cy="298134"/>
            <a:chOff x="0" y="0"/>
            <a:chExt cx="961862" cy="822124"/>
          </a:xfrm>
        </p:grpSpPr>
        <p:sp>
          <p:nvSpPr>
            <p:cNvPr id="22" name="Shape 2316"/>
            <p:cNvSpPr/>
            <p:nvPr/>
          </p:nvSpPr>
          <p:spPr>
            <a:xfrm>
              <a:off x="0" y="411062"/>
              <a:ext cx="167725" cy="411063"/>
            </a:xfrm>
            <a:prstGeom prst="rect">
              <a:avLst/>
            </a:prstGeom>
            <a:solidFill>
              <a:srgbClr val="FFFFFF"/>
            </a:solidFill>
            <a:ln w="12700" cap="flat">
              <a:noFill/>
              <a:miter lim="400000"/>
            </a:ln>
            <a:effectLst/>
          </p:spPr>
          <p:txBody>
            <a:bodyPr wrap="square" lIns="50800" tIns="50800" rIns="50800" bIns="50800" numCol="1" anchor="ctr">
              <a:noAutofit/>
            </a:bodyPr>
            <a:lstStyle/>
            <a:p>
              <a:pPr lvl="0"/>
            </a:p>
          </p:txBody>
        </p:sp>
        <p:sp>
          <p:nvSpPr>
            <p:cNvPr id="23" name="Shape 2317"/>
            <p:cNvSpPr/>
            <p:nvPr/>
          </p:nvSpPr>
          <p:spPr>
            <a:xfrm>
              <a:off x="264712" y="235390"/>
              <a:ext cx="167726" cy="586735"/>
            </a:xfrm>
            <a:prstGeom prst="rect">
              <a:avLst/>
            </a:prstGeom>
            <a:solidFill>
              <a:srgbClr val="FFFFFF"/>
            </a:solidFill>
            <a:ln w="12700" cap="flat">
              <a:noFill/>
              <a:miter lim="400000"/>
            </a:ln>
            <a:effectLst/>
          </p:spPr>
          <p:txBody>
            <a:bodyPr wrap="square" lIns="50800" tIns="50800" rIns="50800" bIns="50800" numCol="1" anchor="ctr">
              <a:noAutofit/>
            </a:bodyPr>
            <a:lstStyle/>
            <a:p>
              <a:pPr lvl="0"/>
            </a:p>
          </p:txBody>
        </p:sp>
        <p:sp>
          <p:nvSpPr>
            <p:cNvPr id="24" name="Shape 2318"/>
            <p:cNvSpPr/>
            <p:nvPr/>
          </p:nvSpPr>
          <p:spPr>
            <a:xfrm>
              <a:off x="529424" y="90476"/>
              <a:ext cx="167726" cy="731649"/>
            </a:xfrm>
            <a:prstGeom prst="rect">
              <a:avLst/>
            </a:prstGeom>
            <a:solidFill>
              <a:srgbClr val="FFFFFF"/>
            </a:solidFill>
            <a:ln w="12700" cap="flat">
              <a:noFill/>
              <a:miter lim="400000"/>
            </a:ln>
            <a:effectLst/>
          </p:spPr>
          <p:txBody>
            <a:bodyPr wrap="square" lIns="50800" tIns="50800" rIns="50800" bIns="50800" numCol="1" anchor="ctr">
              <a:noAutofit/>
            </a:bodyPr>
            <a:lstStyle/>
            <a:p>
              <a:pPr lvl="0"/>
            </a:p>
          </p:txBody>
        </p:sp>
        <p:sp>
          <p:nvSpPr>
            <p:cNvPr id="25" name="Shape 2319"/>
            <p:cNvSpPr/>
            <p:nvPr/>
          </p:nvSpPr>
          <p:spPr>
            <a:xfrm>
              <a:off x="794137" y="0"/>
              <a:ext cx="167726" cy="822125"/>
            </a:xfrm>
            <a:prstGeom prst="rect">
              <a:avLst/>
            </a:prstGeom>
            <a:solidFill>
              <a:srgbClr val="FFFFFF"/>
            </a:solidFill>
            <a:ln w="12700" cap="flat">
              <a:noFill/>
              <a:miter lim="400000"/>
            </a:ln>
            <a:effectLst/>
          </p:spPr>
          <p:txBody>
            <a:bodyPr wrap="square" lIns="50800" tIns="50800" rIns="50800" bIns="50800" numCol="1" anchor="ctr">
              <a:noAutofit/>
            </a:bodyPr>
            <a:lstStyle/>
            <a:p>
              <a:pPr lvl="0"/>
            </a:p>
          </p:txBody>
        </p:sp>
      </p:grpSp>
      <p:sp>
        <p:nvSpPr>
          <p:cNvPr id="26" name="Shape 2284"/>
          <p:cNvSpPr/>
          <p:nvPr/>
        </p:nvSpPr>
        <p:spPr>
          <a:xfrm rot="19800000">
            <a:off x="9441060" y="3629610"/>
            <a:ext cx="1512472" cy="3043352"/>
          </a:xfrm>
          <a:custGeom>
            <a:avLst/>
            <a:gdLst/>
            <a:ahLst/>
            <a:cxnLst>
              <a:cxn ang="0">
                <a:pos x="wd2" y="hd2"/>
              </a:cxn>
              <a:cxn ang="5400000">
                <a:pos x="wd2" y="hd2"/>
              </a:cxn>
              <a:cxn ang="10800000">
                <a:pos x="wd2" y="hd2"/>
              </a:cxn>
              <a:cxn ang="16200000">
                <a:pos x="wd2" y="hd2"/>
              </a:cxn>
            </a:cxnLst>
            <a:rect l="0" t="0" r="r" b="b"/>
            <a:pathLst>
              <a:path w="20025" h="20820" extrusionOk="0">
                <a:moveTo>
                  <a:pt x="6920" y="8159"/>
                </a:moveTo>
                <a:cubicBezTo>
                  <a:pt x="3317" y="7491"/>
                  <a:pt x="1444" y="5440"/>
                  <a:pt x="2738" y="3578"/>
                </a:cubicBezTo>
                <a:cubicBezTo>
                  <a:pt x="4031" y="1716"/>
                  <a:pt x="8001" y="749"/>
                  <a:pt x="11604" y="1417"/>
                </a:cubicBezTo>
                <a:cubicBezTo>
                  <a:pt x="15207" y="2085"/>
                  <a:pt x="17079" y="4136"/>
                  <a:pt x="15786" y="5998"/>
                </a:cubicBezTo>
                <a:cubicBezTo>
                  <a:pt x="14493" y="7860"/>
                  <a:pt x="10523" y="8827"/>
                  <a:pt x="6920" y="8159"/>
                </a:cubicBezTo>
                <a:close/>
                <a:moveTo>
                  <a:pt x="19989" y="20009"/>
                </a:moveTo>
                <a:cubicBezTo>
                  <a:pt x="19702" y="19345"/>
                  <a:pt x="14734" y="11897"/>
                  <a:pt x="14734" y="11897"/>
                </a:cubicBezTo>
                <a:cubicBezTo>
                  <a:pt x="14734" y="11897"/>
                  <a:pt x="14597" y="11709"/>
                  <a:pt x="14207" y="11734"/>
                </a:cubicBezTo>
                <a:lnTo>
                  <a:pt x="12631" y="9299"/>
                </a:lnTo>
                <a:cubicBezTo>
                  <a:pt x="13045" y="9217"/>
                  <a:pt x="13453" y="9119"/>
                  <a:pt x="13852" y="9004"/>
                </a:cubicBezTo>
                <a:cubicBezTo>
                  <a:pt x="18336" y="7706"/>
                  <a:pt x="19936" y="4777"/>
                  <a:pt x="17426" y="2460"/>
                </a:cubicBezTo>
                <a:cubicBezTo>
                  <a:pt x="14915" y="143"/>
                  <a:pt x="9245" y="-684"/>
                  <a:pt x="4761" y="613"/>
                </a:cubicBezTo>
                <a:cubicBezTo>
                  <a:pt x="277" y="1910"/>
                  <a:pt x="-1323" y="4840"/>
                  <a:pt x="1188" y="7157"/>
                </a:cubicBezTo>
                <a:cubicBezTo>
                  <a:pt x="3160" y="8978"/>
                  <a:pt x="7085" y="9878"/>
                  <a:pt x="10852" y="9551"/>
                </a:cubicBezTo>
                <a:lnTo>
                  <a:pt x="12372" y="12022"/>
                </a:lnTo>
                <a:cubicBezTo>
                  <a:pt x="12029" y="12121"/>
                  <a:pt x="12133" y="12314"/>
                  <a:pt x="12133" y="12314"/>
                </a:cubicBezTo>
                <a:cubicBezTo>
                  <a:pt x="12133" y="12314"/>
                  <a:pt x="16623" y="19843"/>
                  <a:pt x="17149" y="20467"/>
                </a:cubicBezTo>
                <a:cubicBezTo>
                  <a:pt x="17527" y="20916"/>
                  <a:pt x="18326" y="20838"/>
                  <a:pt x="18744" y="20759"/>
                </a:cubicBezTo>
                <a:lnTo>
                  <a:pt x="18747" y="20763"/>
                </a:lnTo>
                <a:cubicBezTo>
                  <a:pt x="18747" y="20763"/>
                  <a:pt x="20277" y="20673"/>
                  <a:pt x="19989" y="20009"/>
                </a:cubicBezTo>
                <a:close/>
              </a:path>
            </a:pathLst>
          </a:custGeom>
          <a:solidFill>
            <a:srgbClr val="22547F">
              <a:alpha val="46000"/>
            </a:srgbClr>
          </a:solidFill>
          <a:ln w="12700">
            <a:miter lim="400000"/>
          </a:ln>
        </p:spPr>
        <p:txBody>
          <a:bodyPr lIns="38100" tIns="38100" rIns="38100" bIns="38100" anchor="ctr"/>
          <a:lstStyle/>
          <a:p>
            <a:pPr lvl="0"/>
          </a:p>
        </p:txBody>
      </p:sp>
      <p:sp>
        <p:nvSpPr>
          <p:cNvPr id="27" name="Shape 2309"/>
          <p:cNvSpPr/>
          <p:nvPr/>
        </p:nvSpPr>
        <p:spPr>
          <a:xfrm>
            <a:off x="9215004" y="3941853"/>
            <a:ext cx="1058562" cy="10585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22547F"/>
          </a:solidFill>
          <a:ln w="12700" cap="flat">
            <a:noFill/>
            <a:miter lim="400000"/>
          </a:ln>
          <a:effectLst/>
        </p:spPr>
        <p:txBody>
          <a:bodyPr wrap="square" lIns="50800" tIns="50800" rIns="50800" bIns="50800" numCol="1" anchor="ctr">
            <a:noAutofit/>
          </a:bodyPr>
          <a:lstStyle/>
          <a:p>
            <a:pPr lvl="0"/>
          </a:p>
        </p:txBody>
      </p:sp>
      <p:sp>
        <p:nvSpPr>
          <p:cNvPr id="28" name="Shape 2323"/>
          <p:cNvSpPr/>
          <p:nvPr/>
        </p:nvSpPr>
        <p:spPr>
          <a:xfrm rot="20460000" flipH="1">
            <a:off x="9538939" y="4304244"/>
            <a:ext cx="352226" cy="352226"/>
          </a:xfrm>
          <a:custGeom>
            <a:avLst/>
            <a:gdLst/>
            <a:ahLst/>
            <a:cxnLst>
              <a:cxn ang="0">
                <a:pos x="wd2" y="hd2"/>
              </a:cxn>
              <a:cxn ang="5400000">
                <a:pos x="wd2" y="hd2"/>
              </a:cxn>
              <a:cxn ang="10800000">
                <a:pos x="wd2" y="hd2"/>
              </a:cxn>
              <a:cxn ang="16200000">
                <a:pos x="wd2" y="hd2"/>
              </a:cxn>
            </a:cxnLst>
            <a:rect l="0" t="0" r="r" b="b"/>
            <a:pathLst>
              <a:path w="20814" h="20814" extrusionOk="0">
                <a:moveTo>
                  <a:pt x="16063" y="4751"/>
                </a:moveTo>
                <a:cubicBezTo>
                  <a:pt x="14562" y="3251"/>
                  <a:pt x="14186" y="1270"/>
                  <a:pt x="14318" y="1137"/>
                </a:cubicBezTo>
                <a:cubicBezTo>
                  <a:pt x="14452" y="1003"/>
                  <a:pt x="16354" y="1458"/>
                  <a:pt x="17856" y="2959"/>
                </a:cubicBezTo>
                <a:cubicBezTo>
                  <a:pt x="19356" y="4460"/>
                  <a:pt x="19807" y="6366"/>
                  <a:pt x="19677" y="6496"/>
                </a:cubicBezTo>
                <a:cubicBezTo>
                  <a:pt x="19548" y="6625"/>
                  <a:pt x="17564" y="6252"/>
                  <a:pt x="16063" y="4751"/>
                </a:cubicBezTo>
                <a:close/>
                <a:moveTo>
                  <a:pt x="8257" y="11610"/>
                </a:moveTo>
                <a:cubicBezTo>
                  <a:pt x="7827" y="11179"/>
                  <a:pt x="7967" y="10342"/>
                  <a:pt x="8569" y="9739"/>
                </a:cubicBezTo>
                <a:cubicBezTo>
                  <a:pt x="9172" y="9137"/>
                  <a:pt x="10009" y="8997"/>
                  <a:pt x="10440" y="9428"/>
                </a:cubicBezTo>
                <a:cubicBezTo>
                  <a:pt x="10869" y="9858"/>
                  <a:pt x="10730" y="10696"/>
                  <a:pt x="10128" y="11298"/>
                </a:cubicBezTo>
                <a:cubicBezTo>
                  <a:pt x="9526" y="11900"/>
                  <a:pt x="8687" y="12040"/>
                  <a:pt x="8257" y="11610"/>
                </a:cubicBezTo>
                <a:close/>
                <a:moveTo>
                  <a:pt x="18634" y="2180"/>
                </a:moveTo>
                <a:cubicBezTo>
                  <a:pt x="16698" y="243"/>
                  <a:pt x="14265" y="-466"/>
                  <a:pt x="13491" y="308"/>
                </a:cubicBezTo>
                <a:lnTo>
                  <a:pt x="10372" y="3426"/>
                </a:lnTo>
                <a:cubicBezTo>
                  <a:pt x="9900" y="3899"/>
                  <a:pt x="9488" y="5482"/>
                  <a:pt x="9676" y="7085"/>
                </a:cubicBezTo>
                <a:lnTo>
                  <a:pt x="240" y="16521"/>
                </a:lnTo>
                <a:cubicBezTo>
                  <a:pt x="-320" y="17081"/>
                  <a:pt x="134" y="18442"/>
                  <a:pt x="1253" y="19561"/>
                </a:cubicBezTo>
                <a:cubicBezTo>
                  <a:pt x="2373" y="20681"/>
                  <a:pt x="3733" y="21134"/>
                  <a:pt x="4293" y="20574"/>
                </a:cubicBezTo>
                <a:lnTo>
                  <a:pt x="13729" y="11138"/>
                </a:lnTo>
                <a:cubicBezTo>
                  <a:pt x="15332" y="11327"/>
                  <a:pt x="16915" y="10914"/>
                  <a:pt x="17388" y="10442"/>
                </a:cubicBezTo>
                <a:lnTo>
                  <a:pt x="20506" y="7324"/>
                </a:lnTo>
                <a:cubicBezTo>
                  <a:pt x="21280" y="6549"/>
                  <a:pt x="20573" y="4116"/>
                  <a:pt x="18634" y="2180"/>
                </a:cubicBezTo>
                <a:close/>
              </a:path>
            </a:pathLst>
          </a:custGeom>
          <a:solidFill>
            <a:srgbClr val="FFFFFF"/>
          </a:solidFill>
          <a:ln w="12700" cap="flat">
            <a:noFill/>
            <a:miter lim="400000"/>
          </a:ln>
          <a:effectLst/>
        </p:spPr>
        <p:txBody>
          <a:bodyPr wrap="square" lIns="38100" tIns="38100" rIns="38100" bIns="38100" numCol="1" anchor="ctr">
            <a:noAutofit/>
          </a:bodyPr>
          <a:lstStyle/>
          <a:p>
            <a:pPr lvl="0"/>
          </a:p>
        </p:txBody>
      </p:sp>
      <p:sp>
        <p:nvSpPr>
          <p:cNvPr id="29" name="文本框 28"/>
          <p:cNvSpPr txBox="1"/>
          <p:nvPr/>
        </p:nvSpPr>
        <p:spPr>
          <a:xfrm>
            <a:off x="1305510" y="2574782"/>
            <a:ext cx="2056838" cy="784830"/>
          </a:xfrm>
          <a:prstGeom prst="rect">
            <a:avLst/>
          </a:prstGeom>
          <a:noFill/>
        </p:spPr>
        <p:txBody>
          <a:bodyPr wrap="square" rtlCol="0">
            <a:spAutoFit/>
          </a:bodyPr>
          <a:lstStyle/>
          <a:p>
            <a:pPr algn="ct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1691477" y="2274328"/>
            <a:ext cx="1284902"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3588898" y="2574782"/>
            <a:ext cx="2056838" cy="784830"/>
          </a:xfrm>
          <a:prstGeom prst="rect">
            <a:avLst/>
          </a:prstGeom>
          <a:noFill/>
        </p:spPr>
        <p:txBody>
          <a:bodyPr wrap="square" rtlCol="0">
            <a:spAutoFit/>
          </a:bodyPr>
          <a:lstStyle/>
          <a:p>
            <a:pPr algn="ct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3974865" y="2274328"/>
            <a:ext cx="1284902"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6277571" y="2574782"/>
            <a:ext cx="2056838" cy="784830"/>
          </a:xfrm>
          <a:prstGeom prst="rect">
            <a:avLst/>
          </a:prstGeom>
          <a:noFill/>
        </p:spPr>
        <p:txBody>
          <a:bodyPr wrap="square" rtlCol="0">
            <a:spAutoFit/>
          </a:bodyPr>
          <a:lstStyle/>
          <a:p>
            <a:pPr algn="ct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6663538" y="2274328"/>
            <a:ext cx="1284902"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8525511" y="2574782"/>
            <a:ext cx="2056838" cy="784830"/>
          </a:xfrm>
          <a:prstGeom prst="rect">
            <a:avLst/>
          </a:prstGeom>
          <a:noFill/>
        </p:spPr>
        <p:txBody>
          <a:bodyPr wrap="square" rtlCol="0">
            <a:spAutoFit/>
          </a:bodyPr>
          <a:lstStyle/>
          <a:p>
            <a:pPr algn="ct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8911478" y="2274328"/>
            <a:ext cx="1284902"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p:cTn id="13" dur="500" fill="hold"/>
                                        <p:tgtEl>
                                          <p:spTgt spid="16"/>
                                        </p:tgtEl>
                                        <p:attrNameLst>
                                          <p:attrName>ppt_w</p:attrName>
                                        </p:attrNameLst>
                                      </p:cBhvr>
                                      <p:tavLst>
                                        <p:tav tm="0">
                                          <p:val>
                                            <p:fltVal val="0"/>
                                          </p:val>
                                        </p:tav>
                                        <p:tav tm="100000">
                                          <p:val>
                                            <p:strVal val="#ppt_w"/>
                                          </p:val>
                                        </p:tav>
                                      </p:tavLst>
                                    </p:anim>
                                    <p:anim calcmode="lin" valueType="num">
                                      <p:cBhvr>
                                        <p:cTn id="14" dur="500" fill="hold"/>
                                        <p:tgtEl>
                                          <p:spTgt spid="16"/>
                                        </p:tgtEl>
                                        <p:attrNameLst>
                                          <p:attrName>ppt_h</p:attrName>
                                        </p:attrNameLst>
                                      </p:cBhvr>
                                      <p:tavLst>
                                        <p:tav tm="0">
                                          <p:val>
                                            <p:fltVal val="0"/>
                                          </p:val>
                                        </p:tav>
                                        <p:tav tm="100000">
                                          <p:val>
                                            <p:strVal val="#ppt_h"/>
                                          </p:val>
                                        </p:tav>
                                      </p:tavLst>
                                    </p:anim>
                                    <p:animEffect transition="in" filter="fade">
                                      <p:cBhvr>
                                        <p:cTn id="15" dur="500"/>
                                        <p:tgtEl>
                                          <p:spTgt spid="16"/>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p:cTn id="19" dur="500" fill="hold"/>
                                        <p:tgtEl>
                                          <p:spTgt spid="19"/>
                                        </p:tgtEl>
                                        <p:attrNameLst>
                                          <p:attrName>ppt_w</p:attrName>
                                        </p:attrNameLst>
                                      </p:cBhvr>
                                      <p:tavLst>
                                        <p:tav tm="0">
                                          <p:val>
                                            <p:fltVal val="0"/>
                                          </p:val>
                                        </p:tav>
                                        <p:tav tm="100000">
                                          <p:val>
                                            <p:strVal val="#ppt_w"/>
                                          </p:val>
                                        </p:tav>
                                      </p:tavLst>
                                    </p:anim>
                                    <p:anim calcmode="lin" valueType="num">
                                      <p:cBhvr>
                                        <p:cTn id="20" dur="500" fill="hold"/>
                                        <p:tgtEl>
                                          <p:spTgt spid="19"/>
                                        </p:tgtEl>
                                        <p:attrNameLst>
                                          <p:attrName>ppt_h</p:attrName>
                                        </p:attrNameLst>
                                      </p:cBhvr>
                                      <p:tavLst>
                                        <p:tav tm="0">
                                          <p:val>
                                            <p:fltVal val="0"/>
                                          </p:val>
                                        </p:tav>
                                        <p:tav tm="100000">
                                          <p:val>
                                            <p:strVal val="#ppt_h"/>
                                          </p:val>
                                        </p:tav>
                                      </p:tavLst>
                                    </p:anim>
                                    <p:animEffect transition="in" filter="fade">
                                      <p:cBhvr>
                                        <p:cTn id="21" dur="500"/>
                                        <p:tgtEl>
                                          <p:spTgt spid="19"/>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26"/>
                                        </p:tgtEl>
                                        <p:attrNameLst>
                                          <p:attrName>style.visibility</p:attrName>
                                        </p:attrNameLst>
                                      </p:cBhvr>
                                      <p:to>
                                        <p:strVal val="visible"/>
                                      </p:to>
                                    </p:set>
                                    <p:anim calcmode="lin" valueType="num">
                                      <p:cBhvr>
                                        <p:cTn id="25" dur="500" fill="hold"/>
                                        <p:tgtEl>
                                          <p:spTgt spid="26"/>
                                        </p:tgtEl>
                                        <p:attrNameLst>
                                          <p:attrName>ppt_w</p:attrName>
                                        </p:attrNameLst>
                                      </p:cBhvr>
                                      <p:tavLst>
                                        <p:tav tm="0">
                                          <p:val>
                                            <p:fltVal val="0"/>
                                          </p:val>
                                        </p:tav>
                                        <p:tav tm="100000">
                                          <p:val>
                                            <p:strVal val="#ppt_w"/>
                                          </p:val>
                                        </p:tav>
                                      </p:tavLst>
                                    </p:anim>
                                    <p:anim calcmode="lin" valueType="num">
                                      <p:cBhvr>
                                        <p:cTn id="26" dur="500" fill="hold"/>
                                        <p:tgtEl>
                                          <p:spTgt spid="26"/>
                                        </p:tgtEl>
                                        <p:attrNameLst>
                                          <p:attrName>ppt_h</p:attrName>
                                        </p:attrNameLst>
                                      </p:cBhvr>
                                      <p:tavLst>
                                        <p:tav tm="0">
                                          <p:val>
                                            <p:fltVal val="0"/>
                                          </p:val>
                                        </p:tav>
                                        <p:tav tm="100000">
                                          <p:val>
                                            <p:strVal val="#ppt_h"/>
                                          </p:val>
                                        </p:tav>
                                      </p:tavLst>
                                    </p:anim>
                                    <p:animEffect transition="in" filter="fade">
                                      <p:cBhvr>
                                        <p:cTn id="2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animBg="1"/>
      <p:bldP spid="19" grpId="0" animBg="1"/>
      <p:bldP spid="2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3F5F8"/>
        </a:solidFill>
        <a:effectLst/>
      </p:bgPr>
    </p:bg>
    <p:spTree>
      <p:nvGrpSpPr>
        <p:cNvPr id="1" name=""/>
        <p:cNvGrpSpPr/>
        <p:nvPr/>
      </p:nvGrpSpPr>
      <p:grpSpPr>
        <a:xfrm>
          <a:off x="0" y="0"/>
          <a:ext cx="0" cy="0"/>
          <a:chOff x="0" y="0"/>
          <a:chExt cx="0" cy="0"/>
        </a:xfrm>
      </p:grpSpPr>
      <p:sp>
        <p:nvSpPr>
          <p:cNvPr id="5" name="矩形 4"/>
          <p:cNvSpPr/>
          <p:nvPr/>
        </p:nvSpPr>
        <p:spPr>
          <a:xfrm>
            <a:off x="476250" y="381000"/>
            <a:ext cx="114300" cy="685800"/>
          </a:xfrm>
          <a:prstGeom prst="rect">
            <a:avLst/>
          </a:prstGeom>
          <a:solidFill>
            <a:srgbClr val="2254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2547F"/>
              </a:solidFill>
            </a:endParaRPr>
          </a:p>
        </p:txBody>
      </p:sp>
      <p:sp>
        <p:nvSpPr>
          <p:cNvPr id="8" name="文本框 7"/>
          <p:cNvSpPr txBox="1"/>
          <p:nvPr/>
        </p:nvSpPr>
        <p:spPr>
          <a:xfrm>
            <a:off x="742343" y="222221"/>
            <a:ext cx="1008162" cy="1015663"/>
          </a:xfrm>
          <a:prstGeom prst="rect">
            <a:avLst/>
          </a:prstGeom>
          <a:noFill/>
        </p:spPr>
        <p:txBody>
          <a:bodyPr wrap="square" rtlCol="0">
            <a:spAutoFit/>
          </a:bodyPr>
          <a:lstStyle/>
          <a:p>
            <a:pPr algn="ctr"/>
            <a:r>
              <a:rPr lang="en-US" altLang="zh-CN" sz="6000" b="1" dirty="0" smtClean="0">
                <a:solidFill>
                  <a:srgbClr val="22547F"/>
                </a:solidFill>
                <a:latin typeface="华文仿宋" panose="02010600040101010101" pitchFamily="2" charset="-122"/>
                <a:ea typeface="华文仿宋" panose="02010600040101010101" pitchFamily="2" charset="-122"/>
              </a:rPr>
              <a:t>03</a:t>
            </a:r>
            <a:endParaRPr lang="zh-CN" altLang="en-US" sz="6000" b="1" dirty="0">
              <a:solidFill>
                <a:srgbClr val="22547F"/>
              </a:solidFill>
              <a:latin typeface="华文仿宋" panose="02010600040101010101" pitchFamily="2" charset="-122"/>
              <a:ea typeface="华文仿宋" panose="02010600040101010101" pitchFamily="2" charset="-122"/>
            </a:endParaRPr>
          </a:p>
        </p:txBody>
      </p:sp>
      <p:sp>
        <p:nvSpPr>
          <p:cNvPr id="9" name="矩形 8"/>
          <p:cNvSpPr/>
          <p:nvPr/>
        </p:nvSpPr>
        <p:spPr>
          <a:xfrm flipV="1">
            <a:off x="128" y="1"/>
            <a:ext cx="12191744" cy="95504"/>
          </a:xfrm>
          <a:prstGeom prst="rect">
            <a:avLst/>
          </a:prstGeom>
          <a:solidFill>
            <a:srgbClr val="2254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6B160"/>
              </a:solidFill>
            </a:endParaRPr>
          </a:p>
        </p:txBody>
      </p:sp>
      <p:sp>
        <p:nvSpPr>
          <p:cNvPr id="10" name="矩形 9"/>
          <p:cNvSpPr/>
          <p:nvPr/>
        </p:nvSpPr>
        <p:spPr>
          <a:xfrm flipV="1">
            <a:off x="128" y="6762496"/>
            <a:ext cx="12191744" cy="95504"/>
          </a:xfrm>
          <a:prstGeom prst="rect">
            <a:avLst/>
          </a:prstGeom>
          <a:solidFill>
            <a:srgbClr val="2254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6B160"/>
              </a:solidFill>
            </a:endParaRPr>
          </a:p>
        </p:txBody>
      </p:sp>
      <p:sp>
        <p:nvSpPr>
          <p:cNvPr id="13" name="矩形 12"/>
          <p:cNvSpPr/>
          <p:nvPr/>
        </p:nvSpPr>
        <p:spPr>
          <a:xfrm>
            <a:off x="1783039" y="181159"/>
            <a:ext cx="1800493" cy="562783"/>
          </a:xfrm>
          <a:prstGeom prst="rect">
            <a:avLst/>
          </a:prstGeom>
        </p:spPr>
        <p:txBody>
          <a:bodyPr wrap="none">
            <a:spAutoFit/>
          </a:bodyPr>
          <a:lstStyle/>
          <a:p>
            <a:pPr>
              <a:lnSpc>
                <a:spcPct val="200000"/>
              </a:lnSpc>
            </a:pPr>
            <a:r>
              <a:rPr lang="zh-CN" altLang="en-US" dirty="0" smtClean="0">
                <a:solidFill>
                  <a:srgbClr val="22547F"/>
                </a:solidFill>
                <a:latin typeface="微软雅黑" panose="020B0503020204020204" pitchFamily="34" charset="-122"/>
                <a:ea typeface="微软雅黑" panose="020B0503020204020204" pitchFamily="34" charset="-122"/>
              </a:rPr>
              <a:t>课题研究的进展</a:t>
            </a:r>
            <a:endParaRPr lang="en-US" altLang="zh-CN" dirty="0">
              <a:solidFill>
                <a:srgbClr val="22547F"/>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1783039" y="743942"/>
            <a:ext cx="5022106" cy="369332"/>
          </a:xfrm>
          <a:prstGeom prst="snip1Rect">
            <a:avLst>
              <a:gd name="adj" fmla="val 0"/>
            </a:avLst>
          </a:prstGeom>
          <a:noFill/>
          <a:ln w="28575">
            <a:noFill/>
          </a:ln>
        </p:spPr>
        <p:txBody>
          <a:bodyPr wrap="square" rtlCol="0">
            <a:spAutoFit/>
          </a:bodyPr>
          <a:lstStyle/>
          <a:p>
            <a:r>
              <a:rPr lang="en-US" altLang="zh-CN" dirty="0" smtClean="0">
                <a:solidFill>
                  <a:srgbClr val="22547F"/>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dirty="0">
              <a:solidFill>
                <a:srgbClr val="22547F"/>
              </a:solidFill>
              <a:latin typeface="Arial" panose="020B0604020202020204" pitchFamily="34" charset="0"/>
              <a:ea typeface="华文仿宋" panose="02010600040101010101" pitchFamily="2" charset="-122"/>
              <a:cs typeface="Arial" panose="020B0604020202020204" pitchFamily="34" charset="0"/>
            </a:endParaRPr>
          </a:p>
        </p:txBody>
      </p:sp>
      <p:sp>
        <p:nvSpPr>
          <p:cNvPr id="11" name="Freeform 5"/>
          <p:cNvSpPr/>
          <p:nvPr/>
        </p:nvSpPr>
        <p:spPr bwMode="auto">
          <a:xfrm>
            <a:off x="4329998" y="3089014"/>
            <a:ext cx="1083921" cy="1587754"/>
          </a:xfrm>
          <a:custGeom>
            <a:avLst/>
            <a:gdLst>
              <a:gd name="T0" fmla="*/ 194 w 336"/>
              <a:gd name="T1" fmla="*/ 492 h 492"/>
              <a:gd name="T2" fmla="*/ 43 w 336"/>
              <a:gd name="T3" fmla="*/ 128 h 492"/>
              <a:gd name="T4" fmla="*/ 41 w 336"/>
              <a:gd name="T5" fmla="*/ 126 h 492"/>
              <a:gd name="T6" fmla="*/ 40 w 336"/>
              <a:gd name="T7" fmla="*/ 126 h 492"/>
              <a:gd name="T8" fmla="*/ 39 w 336"/>
              <a:gd name="T9" fmla="*/ 126 h 492"/>
              <a:gd name="T10" fmla="*/ 9 w 336"/>
              <a:gd name="T11" fmla="*/ 140 h 492"/>
              <a:gd name="T12" fmla="*/ 0 w 336"/>
              <a:gd name="T13" fmla="*/ 131 h 492"/>
              <a:gd name="T14" fmla="*/ 2 w 336"/>
              <a:gd name="T15" fmla="*/ 125 h 492"/>
              <a:gd name="T16" fmla="*/ 146 w 336"/>
              <a:gd name="T17" fmla="*/ 5 h 492"/>
              <a:gd name="T18" fmla="*/ 159 w 336"/>
              <a:gd name="T19" fmla="*/ 0 h 492"/>
              <a:gd name="T20" fmla="*/ 161 w 336"/>
              <a:gd name="T21" fmla="*/ 0 h 492"/>
              <a:gd name="T22" fmla="*/ 174 w 336"/>
              <a:gd name="T23" fmla="*/ 8 h 492"/>
              <a:gd name="T24" fmla="*/ 175 w 336"/>
              <a:gd name="T25" fmla="*/ 9 h 492"/>
              <a:gd name="T26" fmla="*/ 286 w 336"/>
              <a:gd name="T27" fmla="*/ 125 h 492"/>
              <a:gd name="T28" fmla="*/ 288 w 336"/>
              <a:gd name="T29" fmla="*/ 131 h 492"/>
              <a:gd name="T30" fmla="*/ 279 w 336"/>
              <a:gd name="T31" fmla="*/ 140 h 492"/>
              <a:gd name="T32" fmla="*/ 248 w 336"/>
              <a:gd name="T33" fmla="*/ 125 h 492"/>
              <a:gd name="T34" fmla="*/ 247 w 336"/>
              <a:gd name="T35" fmla="*/ 125 h 492"/>
              <a:gd name="T36" fmla="*/ 245 w 336"/>
              <a:gd name="T37" fmla="*/ 125 h 492"/>
              <a:gd name="T38" fmla="*/ 244 w 336"/>
              <a:gd name="T39" fmla="*/ 128 h 492"/>
              <a:gd name="T40" fmla="*/ 336 w 336"/>
              <a:gd name="T41" fmla="*/ 350 h 492"/>
              <a:gd name="T42" fmla="*/ 194 w 336"/>
              <a:gd name="T43"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6" h="492">
                <a:moveTo>
                  <a:pt x="194" y="492"/>
                </a:moveTo>
                <a:cubicBezTo>
                  <a:pt x="98" y="395"/>
                  <a:pt x="44" y="266"/>
                  <a:pt x="43" y="128"/>
                </a:cubicBezTo>
                <a:cubicBezTo>
                  <a:pt x="43" y="128"/>
                  <a:pt x="42" y="127"/>
                  <a:pt x="41" y="126"/>
                </a:cubicBezTo>
                <a:cubicBezTo>
                  <a:pt x="41" y="126"/>
                  <a:pt x="40" y="126"/>
                  <a:pt x="40" y="126"/>
                </a:cubicBezTo>
                <a:cubicBezTo>
                  <a:pt x="39" y="126"/>
                  <a:pt x="39" y="126"/>
                  <a:pt x="39" y="126"/>
                </a:cubicBezTo>
                <a:cubicBezTo>
                  <a:pt x="9" y="140"/>
                  <a:pt x="9" y="140"/>
                  <a:pt x="9" y="140"/>
                </a:cubicBezTo>
                <a:cubicBezTo>
                  <a:pt x="4" y="140"/>
                  <a:pt x="0" y="136"/>
                  <a:pt x="0" y="131"/>
                </a:cubicBezTo>
                <a:cubicBezTo>
                  <a:pt x="0" y="129"/>
                  <a:pt x="1" y="127"/>
                  <a:pt x="2" y="125"/>
                </a:cubicBezTo>
                <a:cubicBezTo>
                  <a:pt x="146" y="5"/>
                  <a:pt x="146" y="5"/>
                  <a:pt x="146" y="5"/>
                </a:cubicBezTo>
                <a:cubicBezTo>
                  <a:pt x="150" y="2"/>
                  <a:pt x="154" y="0"/>
                  <a:pt x="159" y="0"/>
                </a:cubicBezTo>
                <a:cubicBezTo>
                  <a:pt x="160" y="0"/>
                  <a:pt x="160" y="0"/>
                  <a:pt x="161" y="0"/>
                </a:cubicBezTo>
                <a:cubicBezTo>
                  <a:pt x="166" y="1"/>
                  <a:pt x="171" y="4"/>
                  <a:pt x="174" y="8"/>
                </a:cubicBezTo>
                <a:cubicBezTo>
                  <a:pt x="174" y="9"/>
                  <a:pt x="175" y="9"/>
                  <a:pt x="175" y="9"/>
                </a:cubicBezTo>
                <a:cubicBezTo>
                  <a:pt x="286" y="125"/>
                  <a:pt x="286" y="125"/>
                  <a:pt x="286" y="125"/>
                </a:cubicBezTo>
                <a:cubicBezTo>
                  <a:pt x="287" y="127"/>
                  <a:pt x="288" y="129"/>
                  <a:pt x="288" y="131"/>
                </a:cubicBezTo>
                <a:cubicBezTo>
                  <a:pt x="288" y="136"/>
                  <a:pt x="284" y="140"/>
                  <a:pt x="279" y="140"/>
                </a:cubicBezTo>
                <a:cubicBezTo>
                  <a:pt x="248" y="125"/>
                  <a:pt x="248" y="125"/>
                  <a:pt x="248" y="125"/>
                </a:cubicBezTo>
                <a:cubicBezTo>
                  <a:pt x="248" y="125"/>
                  <a:pt x="247" y="125"/>
                  <a:pt x="247" y="125"/>
                </a:cubicBezTo>
                <a:cubicBezTo>
                  <a:pt x="246" y="125"/>
                  <a:pt x="246" y="125"/>
                  <a:pt x="245" y="125"/>
                </a:cubicBezTo>
                <a:cubicBezTo>
                  <a:pt x="245" y="126"/>
                  <a:pt x="244" y="127"/>
                  <a:pt x="244" y="128"/>
                </a:cubicBezTo>
                <a:cubicBezTo>
                  <a:pt x="245" y="211"/>
                  <a:pt x="278" y="290"/>
                  <a:pt x="336" y="350"/>
                </a:cubicBezTo>
                <a:lnTo>
                  <a:pt x="194" y="492"/>
                </a:lnTo>
                <a:close/>
              </a:path>
            </a:pathLst>
          </a:custGeom>
          <a:solidFill>
            <a:schemeClr val="bg1">
              <a:lumMod val="85000"/>
            </a:schemeClr>
          </a:solidFill>
          <a:ln>
            <a:noFill/>
          </a:ln>
        </p:spPr>
        <p:txBody>
          <a:bodyPr vert="horz" wrap="square" lIns="91440" tIns="45720" rIns="91440" bIns="45720" numCol="1" anchor="t" anchorCtr="0" compatLnSpc="1"/>
          <a:lstStyle/>
          <a:p>
            <a:endParaRPr lang="id-ID"/>
          </a:p>
        </p:txBody>
      </p:sp>
      <p:sp>
        <p:nvSpPr>
          <p:cNvPr id="12" name="Freeform 6"/>
          <p:cNvSpPr/>
          <p:nvPr/>
        </p:nvSpPr>
        <p:spPr bwMode="auto">
          <a:xfrm>
            <a:off x="4881489" y="4118467"/>
            <a:ext cx="1271837" cy="1059410"/>
          </a:xfrm>
          <a:custGeom>
            <a:avLst/>
            <a:gdLst>
              <a:gd name="T0" fmla="*/ 394 w 394"/>
              <a:gd name="T1" fmla="*/ 328 h 328"/>
              <a:gd name="T2" fmla="*/ 31 w 394"/>
              <a:gd name="T3" fmla="*/ 179 h 328"/>
              <a:gd name="T4" fmla="*/ 29 w 394"/>
              <a:gd name="T5" fmla="*/ 178 h 328"/>
              <a:gd name="T6" fmla="*/ 28 w 394"/>
              <a:gd name="T7" fmla="*/ 178 h 328"/>
              <a:gd name="T8" fmla="*/ 26 w 394"/>
              <a:gd name="T9" fmla="*/ 180 h 328"/>
              <a:gd name="T10" fmla="*/ 15 w 394"/>
              <a:gd name="T11" fmla="*/ 211 h 328"/>
              <a:gd name="T12" fmla="*/ 8 w 394"/>
              <a:gd name="T13" fmla="*/ 213 h 328"/>
              <a:gd name="T14" fmla="*/ 2 w 394"/>
              <a:gd name="T15" fmla="*/ 211 h 328"/>
              <a:gd name="T16" fmla="*/ 0 w 394"/>
              <a:gd name="T17" fmla="*/ 205 h 328"/>
              <a:gd name="T18" fmla="*/ 17 w 394"/>
              <a:gd name="T19" fmla="*/ 18 h 328"/>
              <a:gd name="T20" fmla="*/ 25 w 394"/>
              <a:gd name="T21" fmla="*/ 4 h 328"/>
              <a:gd name="T22" fmla="*/ 36 w 394"/>
              <a:gd name="T23" fmla="*/ 0 h 328"/>
              <a:gd name="T24" fmla="*/ 40 w 394"/>
              <a:gd name="T25" fmla="*/ 1 h 328"/>
              <a:gd name="T26" fmla="*/ 40 w 394"/>
              <a:gd name="T27" fmla="*/ 1 h 328"/>
              <a:gd name="T28" fmla="*/ 201 w 394"/>
              <a:gd name="T29" fmla="*/ 5 h 328"/>
              <a:gd name="T30" fmla="*/ 207 w 394"/>
              <a:gd name="T31" fmla="*/ 8 h 328"/>
              <a:gd name="T32" fmla="*/ 207 w 394"/>
              <a:gd name="T33" fmla="*/ 21 h 328"/>
              <a:gd name="T34" fmla="*/ 174 w 394"/>
              <a:gd name="T35" fmla="*/ 32 h 328"/>
              <a:gd name="T36" fmla="*/ 172 w 394"/>
              <a:gd name="T37" fmla="*/ 34 h 328"/>
              <a:gd name="T38" fmla="*/ 173 w 394"/>
              <a:gd name="T39" fmla="*/ 36 h 328"/>
              <a:gd name="T40" fmla="*/ 394 w 394"/>
              <a:gd name="T41" fmla="*/ 127 h 328"/>
              <a:gd name="T42" fmla="*/ 394 w 394"/>
              <a:gd name="T43" fmla="*/ 32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4" h="328">
                <a:moveTo>
                  <a:pt x="394" y="328"/>
                </a:moveTo>
                <a:cubicBezTo>
                  <a:pt x="257" y="328"/>
                  <a:pt x="128" y="275"/>
                  <a:pt x="31" y="179"/>
                </a:cubicBezTo>
                <a:cubicBezTo>
                  <a:pt x="30" y="179"/>
                  <a:pt x="30" y="178"/>
                  <a:pt x="29" y="178"/>
                </a:cubicBezTo>
                <a:cubicBezTo>
                  <a:pt x="29" y="178"/>
                  <a:pt x="28" y="178"/>
                  <a:pt x="28" y="178"/>
                </a:cubicBezTo>
                <a:cubicBezTo>
                  <a:pt x="27" y="179"/>
                  <a:pt x="27" y="179"/>
                  <a:pt x="26" y="180"/>
                </a:cubicBezTo>
                <a:cubicBezTo>
                  <a:pt x="15" y="211"/>
                  <a:pt x="15" y="211"/>
                  <a:pt x="15" y="211"/>
                </a:cubicBezTo>
                <a:cubicBezTo>
                  <a:pt x="13" y="212"/>
                  <a:pt x="11" y="213"/>
                  <a:pt x="8" y="213"/>
                </a:cubicBezTo>
                <a:cubicBezTo>
                  <a:pt x="6" y="213"/>
                  <a:pt x="4" y="212"/>
                  <a:pt x="2" y="211"/>
                </a:cubicBezTo>
                <a:cubicBezTo>
                  <a:pt x="1" y="209"/>
                  <a:pt x="0" y="207"/>
                  <a:pt x="0" y="205"/>
                </a:cubicBezTo>
                <a:cubicBezTo>
                  <a:pt x="17" y="18"/>
                  <a:pt x="17" y="18"/>
                  <a:pt x="17" y="18"/>
                </a:cubicBezTo>
                <a:cubicBezTo>
                  <a:pt x="18" y="12"/>
                  <a:pt x="20" y="7"/>
                  <a:pt x="25" y="4"/>
                </a:cubicBezTo>
                <a:cubicBezTo>
                  <a:pt x="28" y="2"/>
                  <a:pt x="32" y="0"/>
                  <a:pt x="36" y="0"/>
                </a:cubicBezTo>
                <a:cubicBezTo>
                  <a:pt x="37" y="0"/>
                  <a:pt x="38" y="1"/>
                  <a:pt x="40" y="1"/>
                </a:cubicBezTo>
                <a:cubicBezTo>
                  <a:pt x="40" y="1"/>
                  <a:pt x="40" y="1"/>
                  <a:pt x="40" y="1"/>
                </a:cubicBezTo>
                <a:cubicBezTo>
                  <a:pt x="201" y="5"/>
                  <a:pt x="201" y="5"/>
                  <a:pt x="201" y="5"/>
                </a:cubicBezTo>
                <a:cubicBezTo>
                  <a:pt x="203" y="5"/>
                  <a:pt x="206" y="6"/>
                  <a:pt x="207" y="8"/>
                </a:cubicBezTo>
                <a:cubicBezTo>
                  <a:pt x="210" y="11"/>
                  <a:pt x="210" y="16"/>
                  <a:pt x="207" y="21"/>
                </a:cubicBezTo>
                <a:cubicBezTo>
                  <a:pt x="174" y="32"/>
                  <a:pt x="174" y="32"/>
                  <a:pt x="174" y="32"/>
                </a:cubicBezTo>
                <a:cubicBezTo>
                  <a:pt x="173" y="32"/>
                  <a:pt x="172" y="33"/>
                  <a:pt x="172" y="34"/>
                </a:cubicBezTo>
                <a:cubicBezTo>
                  <a:pt x="172" y="35"/>
                  <a:pt x="172" y="36"/>
                  <a:pt x="173" y="36"/>
                </a:cubicBezTo>
                <a:cubicBezTo>
                  <a:pt x="233" y="94"/>
                  <a:pt x="311" y="126"/>
                  <a:pt x="394" y="127"/>
                </a:cubicBezTo>
                <a:lnTo>
                  <a:pt x="394" y="328"/>
                </a:lnTo>
                <a:close/>
              </a:path>
            </a:pathLst>
          </a:custGeom>
          <a:solidFill>
            <a:srgbClr val="22547F"/>
          </a:solidFill>
          <a:ln>
            <a:noFill/>
          </a:ln>
        </p:spPr>
        <p:txBody>
          <a:bodyPr vert="horz" wrap="square" lIns="91440" tIns="45720" rIns="91440" bIns="45720" numCol="1" anchor="t" anchorCtr="0" compatLnSpc="1"/>
          <a:lstStyle/>
          <a:p>
            <a:endParaRPr lang="id-ID"/>
          </a:p>
        </p:txBody>
      </p:sp>
      <p:sp>
        <p:nvSpPr>
          <p:cNvPr id="15" name="Freeform 7"/>
          <p:cNvSpPr/>
          <p:nvPr/>
        </p:nvSpPr>
        <p:spPr bwMode="auto">
          <a:xfrm>
            <a:off x="5762516" y="4228765"/>
            <a:ext cx="1586392" cy="1088007"/>
          </a:xfrm>
          <a:custGeom>
            <a:avLst/>
            <a:gdLst>
              <a:gd name="T0" fmla="*/ 131 w 492"/>
              <a:gd name="T1" fmla="*/ 337 h 337"/>
              <a:gd name="T2" fmla="*/ 125 w 492"/>
              <a:gd name="T3" fmla="*/ 335 h 337"/>
              <a:gd name="T4" fmla="*/ 5 w 492"/>
              <a:gd name="T5" fmla="*/ 191 h 337"/>
              <a:gd name="T6" fmla="*/ 0 w 492"/>
              <a:gd name="T7" fmla="*/ 176 h 337"/>
              <a:gd name="T8" fmla="*/ 9 w 492"/>
              <a:gd name="T9" fmla="*/ 163 h 337"/>
              <a:gd name="T10" fmla="*/ 9 w 492"/>
              <a:gd name="T11" fmla="*/ 162 h 337"/>
              <a:gd name="T12" fmla="*/ 125 w 492"/>
              <a:gd name="T13" fmla="*/ 52 h 337"/>
              <a:gd name="T14" fmla="*/ 131 w 492"/>
              <a:gd name="T15" fmla="*/ 49 h 337"/>
              <a:gd name="T16" fmla="*/ 140 w 492"/>
              <a:gd name="T17" fmla="*/ 58 h 337"/>
              <a:gd name="T18" fmla="*/ 126 w 492"/>
              <a:gd name="T19" fmla="*/ 88 h 337"/>
              <a:gd name="T20" fmla="*/ 126 w 492"/>
              <a:gd name="T21" fmla="*/ 91 h 337"/>
              <a:gd name="T22" fmla="*/ 128 w 492"/>
              <a:gd name="T23" fmla="*/ 92 h 337"/>
              <a:gd name="T24" fmla="*/ 350 w 492"/>
              <a:gd name="T25" fmla="*/ 0 h 337"/>
              <a:gd name="T26" fmla="*/ 492 w 492"/>
              <a:gd name="T27" fmla="*/ 142 h 337"/>
              <a:gd name="T28" fmla="*/ 128 w 492"/>
              <a:gd name="T29" fmla="*/ 293 h 337"/>
              <a:gd name="T30" fmla="*/ 126 w 492"/>
              <a:gd name="T31" fmla="*/ 295 h 337"/>
              <a:gd name="T32" fmla="*/ 126 w 492"/>
              <a:gd name="T33" fmla="*/ 297 h 337"/>
              <a:gd name="T34" fmla="*/ 140 w 492"/>
              <a:gd name="T35" fmla="*/ 328 h 337"/>
              <a:gd name="T36" fmla="*/ 131 w 492"/>
              <a:gd name="T37" fmla="*/ 337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2" h="337">
                <a:moveTo>
                  <a:pt x="131" y="337"/>
                </a:moveTo>
                <a:cubicBezTo>
                  <a:pt x="129" y="337"/>
                  <a:pt x="127" y="337"/>
                  <a:pt x="125" y="335"/>
                </a:cubicBezTo>
                <a:cubicBezTo>
                  <a:pt x="5" y="191"/>
                  <a:pt x="5" y="191"/>
                  <a:pt x="5" y="191"/>
                </a:cubicBezTo>
                <a:cubicBezTo>
                  <a:pt x="1" y="186"/>
                  <a:pt x="0" y="181"/>
                  <a:pt x="0" y="176"/>
                </a:cubicBezTo>
                <a:cubicBezTo>
                  <a:pt x="1" y="171"/>
                  <a:pt x="4" y="166"/>
                  <a:pt x="9" y="163"/>
                </a:cubicBezTo>
                <a:cubicBezTo>
                  <a:pt x="9" y="163"/>
                  <a:pt x="9" y="163"/>
                  <a:pt x="9" y="162"/>
                </a:cubicBezTo>
                <a:cubicBezTo>
                  <a:pt x="125" y="52"/>
                  <a:pt x="125" y="52"/>
                  <a:pt x="125" y="52"/>
                </a:cubicBezTo>
                <a:cubicBezTo>
                  <a:pt x="127" y="50"/>
                  <a:pt x="129" y="49"/>
                  <a:pt x="131" y="49"/>
                </a:cubicBezTo>
                <a:cubicBezTo>
                  <a:pt x="136" y="49"/>
                  <a:pt x="140" y="53"/>
                  <a:pt x="140" y="58"/>
                </a:cubicBezTo>
                <a:cubicBezTo>
                  <a:pt x="126" y="88"/>
                  <a:pt x="126" y="88"/>
                  <a:pt x="126" y="88"/>
                </a:cubicBezTo>
                <a:cubicBezTo>
                  <a:pt x="125" y="89"/>
                  <a:pt x="126" y="90"/>
                  <a:pt x="126" y="91"/>
                </a:cubicBezTo>
                <a:cubicBezTo>
                  <a:pt x="127" y="92"/>
                  <a:pt x="127" y="92"/>
                  <a:pt x="128" y="92"/>
                </a:cubicBezTo>
                <a:cubicBezTo>
                  <a:pt x="212" y="91"/>
                  <a:pt x="290" y="58"/>
                  <a:pt x="350" y="0"/>
                </a:cubicBezTo>
                <a:cubicBezTo>
                  <a:pt x="492" y="142"/>
                  <a:pt x="492" y="142"/>
                  <a:pt x="492" y="142"/>
                </a:cubicBezTo>
                <a:cubicBezTo>
                  <a:pt x="395" y="239"/>
                  <a:pt x="265" y="292"/>
                  <a:pt x="128" y="293"/>
                </a:cubicBezTo>
                <a:cubicBezTo>
                  <a:pt x="127" y="293"/>
                  <a:pt x="126" y="294"/>
                  <a:pt x="126" y="295"/>
                </a:cubicBezTo>
                <a:cubicBezTo>
                  <a:pt x="125" y="296"/>
                  <a:pt x="125" y="296"/>
                  <a:pt x="126" y="297"/>
                </a:cubicBezTo>
                <a:cubicBezTo>
                  <a:pt x="140" y="328"/>
                  <a:pt x="140" y="328"/>
                  <a:pt x="140" y="328"/>
                </a:cubicBezTo>
                <a:cubicBezTo>
                  <a:pt x="140" y="333"/>
                  <a:pt x="136" y="337"/>
                  <a:pt x="131" y="337"/>
                </a:cubicBezTo>
                <a:close/>
              </a:path>
            </a:pathLst>
          </a:custGeom>
          <a:solidFill>
            <a:schemeClr val="bg1">
              <a:lumMod val="85000"/>
            </a:schemeClr>
          </a:solidFill>
          <a:ln>
            <a:noFill/>
          </a:ln>
        </p:spPr>
        <p:txBody>
          <a:bodyPr vert="horz" wrap="square" lIns="91440" tIns="45720" rIns="91440" bIns="45720" numCol="1" anchor="t" anchorCtr="0" compatLnSpc="1"/>
          <a:lstStyle/>
          <a:p>
            <a:endParaRPr lang="id-ID"/>
          </a:p>
        </p:txBody>
      </p:sp>
      <p:sp>
        <p:nvSpPr>
          <p:cNvPr id="16" name="Freeform 8"/>
          <p:cNvSpPr/>
          <p:nvPr/>
        </p:nvSpPr>
        <p:spPr bwMode="auto">
          <a:xfrm>
            <a:off x="6794694" y="3505697"/>
            <a:ext cx="1058048" cy="1274561"/>
          </a:xfrm>
          <a:custGeom>
            <a:avLst/>
            <a:gdLst>
              <a:gd name="T0" fmla="*/ 18 w 328"/>
              <a:gd name="T1" fmla="*/ 378 h 395"/>
              <a:gd name="T2" fmla="*/ 4 w 328"/>
              <a:gd name="T3" fmla="*/ 371 h 395"/>
              <a:gd name="T4" fmla="*/ 1 w 328"/>
              <a:gd name="T5" fmla="*/ 356 h 395"/>
              <a:gd name="T6" fmla="*/ 1 w 328"/>
              <a:gd name="T7" fmla="*/ 355 h 395"/>
              <a:gd name="T8" fmla="*/ 4 w 328"/>
              <a:gd name="T9" fmla="*/ 195 h 395"/>
              <a:gd name="T10" fmla="*/ 7 w 328"/>
              <a:gd name="T11" fmla="*/ 188 h 395"/>
              <a:gd name="T12" fmla="*/ 13 w 328"/>
              <a:gd name="T13" fmla="*/ 186 h 395"/>
              <a:gd name="T14" fmla="*/ 20 w 328"/>
              <a:gd name="T15" fmla="*/ 189 h 395"/>
              <a:gd name="T16" fmla="*/ 31 w 328"/>
              <a:gd name="T17" fmla="*/ 220 h 395"/>
              <a:gd name="T18" fmla="*/ 33 w 328"/>
              <a:gd name="T19" fmla="*/ 222 h 395"/>
              <a:gd name="T20" fmla="*/ 33 w 328"/>
              <a:gd name="T21" fmla="*/ 222 h 395"/>
              <a:gd name="T22" fmla="*/ 35 w 328"/>
              <a:gd name="T23" fmla="*/ 221 h 395"/>
              <a:gd name="T24" fmla="*/ 126 w 328"/>
              <a:gd name="T25" fmla="*/ 0 h 395"/>
              <a:gd name="T26" fmla="*/ 328 w 328"/>
              <a:gd name="T27" fmla="*/ 0 h 395"/>
              <a:gd name="T28" fmla="*/ 178 w 328"/>
              <a:gd name="T29" fmla="*/ 364 h 395"/>
              <a:gd name="T30" fmla="*/ 177 w 328"/>
              <a:gd name="T31" fmla="*/ 366 h 395"/>
              <a:gd name="T32" fmla="*/ 179 w 328"/>
              <a:gd name="T33" fmla="*/ 368 h 395"/>
              <a:gd name="T34" fmla="*/ 211 w 328"/>
              <a:gd name="T35" fmla="*/ 380 h 395"/>
              <a:gd name="T36" fmla="*/ 211 w 328"/>
              <a:gd name="T37" fmla="*/ 393 h 395"/>
              <a:gd name="T38" fmla="*/ 205 w 328"/>
              <a:gd name="T39" fmla="*/ 395 h 395"/>
              <a:gd name="T40" fmla="*/ 18 w 328"/>
              <a:gd name="T41" fmla="*/ 378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8" h="395">
                <a:moveTo>
                  <a:pt x="18" y="378"/>
                </a:moveTo>
                <a:cubicBezTo>
                  <a:pt x="12" y="378"/>
                  <a:pt x="7" y="375"/>
                  <a:pt x="4" y="371"/>
                </a:cubicBezTo>
                <a:cubicBezTo>
                  <a:pt x="1" y="367"/>
                  <a:pt x="0" y="361"/>
                  <a:pt x="1" y="356"/>
                </a:cubicBezTo>
                <a:cubicBezTo>
                  <a:pt x="1" y="356"/>
                  <a:pt x="1" y="356"/>
                  <a:pt x="1" y="355"/>
                </a:cubicBezTo>
                <a:cubicBezTo>
                  <a:pt x="4" y="195"/>
                  <a:pt x="4" y="195"/>
                  <a:pt x="4" y="195"/>
                </a:cubicBezTo>
                <a:cubicBezTo>
                  <a:pt x="5" y="192"/>
                  <a:pt x="5" y="190"/>
                  <a:pt x="7" y="188"/>
                </a:cubicBezTo>
                <a:cubicBezTo>
                  <a:pt x="8" y="187"/>
                  <a:pt x="10" y="186"/>
                  <a:pt x="13" y="186"/>
                </a:cubicBezTo>
                <a:cubicBezTo>
                  <a:pt x="15" y="186"/>
                  <a:pt x="18" y="187"/>
                  <a:pt x="20" y="189"/>
                </a:cubicBezTo>
                <a:cubicBezTo>
                  <a:pt x="31" y="220"/>
                  <a:pt x="31" y="220"/>
                  <a:pt x="31" y="220"/>
                </a:cubicBezTo>
                <a:cubicBezTo>
                  <a:pt x="31" y="221"/>
                  <a:pt x="32" y="222"/>
                  <a:pt x="33" y="222"/>
                </a:cubicBezTo>
                <a:cubicBezTo>
                  <a:pt x="33" y="222"/>
                  <a:pt x="33" y="222"/>
                  <a:pt x="33" y="222"/>
                </a:cubicBezTo>
                <a:cubicBezTo>
                  <a:pt x="34" y="222"/>
                  <a:pt x="35" y="222"/>
                  <a:pt x="35" y="221"/>
                </a:cubicBezTo>
                <a:cubicBezTo>
                  <a:pt x="93" y="161"/>
                  <a:pt x="125" y="83"/>
                  <a:pt x="126" y="0"/>
                </a:cubicBezTo>
                <a:cubicBezTo>
                  <a:pt x="328" y="0"/>
                  <a:pt x="328" y="0"/>
                  <a:pt x="328" y="0"/>
                </a:cubicBezTo>
                <a:cubicBezTo>
                  <a:pt x="327" y="137"/>
                  <a:pt x="274" y="266"/>
                  <a:pt x="178" y="364"/>
                </a:cubicBezTo>
                <a:cubicBezTo>
                  <a:pt x="177" y="364"/>
                  <a:pt x="177" y="365"/>
                  <a:pt x="177" y="366"/>
                </a:cubicBezTo>
                <a:cubicBezTo>
                  <a:pt x="177" y="367"/>
                  <a:pt x="178" y="368"/>
                  <a:pt x="179" y="368"/>
                </a:cubicBezTo>
                <a:cubicBezTo>
                  <a:pt x="211" y="380"/>
                  <a:pt x="211" y="380"/>
                  <a:pt x="211" y="380"/>
                </a:cubicBezTo>
                <a:cubicBezTo>
                  <a:pt x="214" y="384"/>
                  <a:pt x="214" y="389"/>
                  <a:pt x="211" y="393"/>
                </a:cubicBezTo>
                <a:cubicBezTo>
                  <a:pt x="209" y="394"/>
                  <a:pt x="207" y="395"/>
                  <a:pt x="205" y="395"/>
                </a:cubicBezTo>
                <a:lnTo>
                  <a:pt x="18" y="378"/>
                </a:lnTo>
                <a:close/>
              </a:path>
            </a:pathLst>
          </a:custGeom>
          <a:solidFill>
            <a:srgbClr val="22547F"/>
          </a:solidFill>
          <a:ln>
            <a:noFill/>
          </a:ln>
        </p:spPr>
        <p:txBody>
          <a:bodyPr vert="horz" wrap="square" lIns="91440" tIns="45720" rIns="91440" bIns="45720" numCol="1" anchor="t" anchorCtr="0" compatLnSpc="1"/>
          <a:lstStyle/>
          <a:p>
            <a:endParaRPr lang="id-ID"/>
          </a:p>
        </p:txBody>
      </p:sp>
      <p:sp>
        <p:nvSpPr>
          <p:cNvPr id="17" name="Freeform 9"/>
          <p:cNvSpPr/>
          <p:nvPr/>
        </p:nvSpPr>
        <p:spPr bwMode="auto">
          <a:xfrm>
            <a:off x="4475700" y="2233860"/>
            <a:ext cx="1053963" cy="1158816"/>
          </a:xfrm>
          <a:custGeom>
            <a:avLst/>
            <a:gdLst>
              <a:gd name="T0" fmla="*/ 323 w 327"/>
              <a:gd name="T1" fmla="*/ 24 h 359"/>
              <a:gd name="T2" fmla="*/ 309 w 327"/>
              <a:gd name="T3" fmla="*/ 16 h 359"/>
              <a:gd name="T4" fmla="*/ 122 w 327"/>
              <a:gd name="T5" fmla="*/ 0 h 359"/>
              <a:gd name="T6" fmla="*/ 116 w 327"/>
              <a:gd name="T7" fmla="*/ 2 h 359"/>
              <a:gd name="T8" fmla="*/ 116 w 327"/>
              <a:gd name="T9" fmla="*/ 15 h 359"/>
              <a:gd name="T10" fmla="*/ 148 w 327"/>
              <a:gd name="T11" fmla="*/ 26 h 359"/>
              <a:gd name="T12" fmla="*/ 150 w 327"/>
              <a:gd name="T13" fmla="*/ 28 h 359"/>
              <a:gd name="T14" fmla="*/ 149 w 327"/>
              <a:gd name="T15" fmla="*/ 31 h 359"/>
              <a:gd name="T16" fmla="*/ 0 w 327"/>
              <a:gd name="T17" fmla="*/ 359 h 359"/>
              <a:gd name="T18" fmla="*/ 101 w 327"/>
              <a:gd name="T19" fmla="*/ 274 h 359"/>
              <a:gd name="T20" fmla="*/ 118 w 327"/>
              <a:gd name="T21" fmla="*/ 269 h 359"/>
              <a:gd name="T22" fmla="*/ 131 w 327"/>
              <a:gd name="T23" fmla="*/ 276 h 359"/>
              <a:gd name="T24" fmla="*/ 136 w 327"/>
              <a:gd name="T25" fmla="*/ 282 h 359"/>
              <a:gd name="T26" fmla="*/ 203 w 327"/>
              <a:gd name="T27" fmla="*/ 352 h 359"/>
              <a:gd name="T28" fmla="*/ 292 w 327"/>
              <a:gd name="T29" fmla="*/ 173 h 359"/>
              <a:gd name="T30" fmla="*/ 293 w 327"/>
              <a:gd name="T31" fmla="*/ 172 h 359"/>
              <a:gd name="T32" fmla="*/ 294 w 327"/>
              <a:gd name="T33" fmla="*/ 172 h 359"/>
              <a:gd name="T34" fmla="*/ 296 w 327"/>
              <a:gd name="T35" fmla="*/ 174 h 359"/>
              <a:gd name="T36" fmla="*/ 307 w 327"/>
              <a:gd name="T37" fmla="*/ 206 h 359"/>
              <a:gd name="T38" fmla="*/ 314 w 327"/>
              <a:gd name="T39" fmla="*/ 209 h 359"/>
              <a:gd name="T40" fmla="*/ 320 w 327"/>
              <a:gd name="T41" fmla="*/ 206 h 359"/>
              <a:gd name="T42" fmla="*/ 322 w 327"/>
              <a:gd name="T43" fmla="*/ 200 h 359"/>
              <a:gd name="T44" fmla="*/ 326 w 327"/>
              <a:gd name="T45" fmla="*/ 39 h 359"/>
              <a:gd name="T46" fmla="*/ 326 w 327"/>
              <a:gd name="T47" fmla="*/ 39 h 359"/>
              <a:gd name="T48" fmla="*/ 323 w 327"/>
              <a:gd name="T49" fmla="*/ 24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7" h="359">
                <a:moveTo>
                  <a:pt x="323" y="24"/>
                </a:moveTo>
                <a:cubicBezTo>
                  <a:pt x="320" y="19"/>
                  <a:pt x="315" y="17"/>
                  <a:pt x="309" y="16"/>
                </a:cubicBezTo>
                <a:cubicBezTo>
                  <a:pt x="122" y="0"/>
                  <a:pt x="122" y="0"/>
                  <a:pt x="122" y="0"/>
                </a:cubicBezTo>
                <a:cubicBezTo>
                  <a:pt x="120" y="0"/>
                  <a:pt x="118" y="1"/>
                  <a:pt x="116" y="2"/>
                </a:cubicBezTo>
                <a:cubicBezTo>
                  <a:pt x="113" y="5"/>
                  <a:pt x="113" y="11"/>
                  <a:pt x="116" y="15"/>
                </a:cubicBezTo>
                <a:cubicBezTo>
                  <a:pt x="148" y="26"/>
                  <a:pt x="148" y="26"/>
                  <a:pt x="148" y="26"/>
                </a:cubicBezTo>
                <a:cubicBezTo>
                  <a:pt x="149" y="27"/>
                  <a:pt x="149" y="27"/>
                  <a:pt x="150" y="28"/>
                </a:cubicBezTo>
                <a:cubicBezTo>
                  <a:pt x="150" y="29"/>
                  <a:pt x="149" y="30"/>
                  <a:pt x="149" y="31"/>
                </a:cubicBezTo>
                <a:cubicBezTo>
                  <a:pt x="62" y="119"/>
                  <a:pt x="9" y="236"/>
                  <a:pt x="0" y="359"/>
                </a:cubicBezTo>
                <a:cubicBezTo>
                  <a:pt x="101" y="274"/>
                  <a:pt x="101" y="274"/>
                  <a:pt x="101" y="274"/>
                </a:cubicBezTo>
                <a:cubicBezTo>
                  <a:pt x="106" y="270"/>
                  <a:pt x="112" y="268"/>
                  <a:pt x="118" y="269"/>
                </a:cubicBezTo>
                <a:cubicBezTo>
                  <a:pt x="123" y="270"/>
                  <a:pt x="127" y="272"/>
                  <a:pt x="131" y="276"/>
                </a:cubicBezTo>
                <a:cubicBezTo>
                  <a:pt x="133" y="278"/>
                  <a:pt x="135" y="279"/>
                  <a:pt x="136" y="282"/>
                </a:cubicBezTo>
                <a:cubicBezTo>
                  <a:pt x="203" y="352"/>
                  <a:pt x="203" y="352"/>
                  <a:pt x="203" y="352"/>
                </a:cubicBezTo>
                <a:cubicBezTo>
                  <a:pt x="213" y="284"/>
                  <a:pt x="243" y="222"/>
                  <a:pt x="292" y="173"/>
                </a:cubicBezTo>
                <a:cubicBezTo>
                  <a:pt x="292" y="172"/>
                  <a:pt x="293" y="172"/>
                  <a:pt x="293" y="172"/>
                </a:cubicBezTo>
                <a:cubicBezTo>
                  <a:pt x="294" y="172"/>
                  <a:pt x="294" y="172"/>
                  <a:pt x="294" y="172"/>
                </a:cubicBezTo>
                <a:cubicBezTo>
                  <a:pt x="295" y="172"/>
                  <a:pt x="296" y="173"/>
                  <a:pt x="296" y="174"/>
                </a:cubicBezTo>
                <a:cubicBezTo>
                  <a:pt x="307" y="206"/>
                  <a:pt x="307" y="206"/>
                  <a:pt x="307" y="206"/>
                </a:cubicBezTo>
                <a:cubicBezTo>
                  <a:pt x="309" y="208"/>
                  <a:pt x="312" y="209"/>
                  <a:pt x="314" y="209"/>
                </a:cubicBezTo>
                <a:cubicBezTo>
                  <a:pt x="317" y="209"/>
                  <a:pt x="318" y="208"/>
                  <a:pt x="320" y="206"/>
                </a:cubicBezTo>
                <a:cubicBezTo>
                  <a:pt x="322" y="205"/>
                  <a:pt x="322" y="202"/>
                  <a:pt x="322" y="200"/>
                </a:cubicBezTo>
                <a:cubicBezTo>
                  <a:pt x="326" y="39"/>
                  <a:pt x="326" y="39"/>
                  <a:pt x="326" y="39"/>
                </a:cubicBezTo>
                <a:cubicBezTo>
                  <a:pt x="326" y="39"/>
                  <a:pt x="326" y="39"/>
                  <a:pt x="326" y="39"/>
                </a:cubicBezTo>
                <a:cubicBezTo>
                  <a:pt x="327" y="33"/>
                  <a:pt x="326" y="28"/>
                  <a:pt x="323" y="24"/>
                </a:cubicBezTo>
                <a:close/>
              </a:path>
            </a:pathLst>
          </a:custGeom>
          <a:solidFill>
            <a:srgbClr val="22547F"/>
          </a:solidFill>
          <a:ln>
            <a:noFill/>
          </a:ln>
        </p:spPr>
        <p:txBody>
          <a:bodyPr vert="horz" wrap="square" lIns="91440" tIns="45720" rIns="91440" bIns="45720" numCol="1" anchor="t" anchorCtr="0" compatLnSpc="1"/>
          <a:lstStyle/>
          <a:p>
            <a:endParaRPr lang="id-ID"/>
          </a:p>
        </p:txBody>
      </p:sp>
      <p:grpSp>
        <p:nvGrpSpPr>
          <p:cNvPr id="18" name="Group 32"/>
          <p:cNvGrpSpPr/>
          <p:nvPr/>
        </p:nvGrpSpPr>
        <p:grpSpPr>
          <a:xfrm>
            <a:off x="5646999" y="3027159"/>
            <a:ext cx="1027520" cy="1027520"/>
            <a:chOff x="8487608" y="2681884"/>
            <a:chExt cx="421770" cy="421770"/>
          </a:xfrm>
          <a:solidFill>
            <a:srgbClr val="22547F"/>
          </a:solidFill>
        </p:grpSpPr>
        <p:sp>
          <p:nvSpPr>
            <p:cNvPr id="19" name="Shape 2464"/>
            <p:cNvSpPr/>
            <p:nvPr/>
          </p:nvSpPr>
          <p:spPr>
            <a:xfrm>
              <a:off x="8487608" y="2681884"/>
              <a:ext cx="421770" cy="421770"/>
            </a:xfrm>
            <a:prstGeom prst="ellipse">
              <a:avLst/>
            </a:prstGeom>
            <a:grpFill/>
            <a:ln w="12700" cap="flat">
              <a:noFill/>
              <a:miter lim="400000"/>
            </a:ln>
            <a:effectLst/>
          </p:spPr>
          <p:txBody>
            <a:bodyPr wrap="square" lIns="50800" tIns="50800" rIns="50800" bIns="50800" numCol="1" anchor="ctr">
              <a:noAutofit/>
            </a:bodyPr>
            <a:lstStyle/>
            <a:p>
              <a:pPr lvl="0"/>
            </a:p>
          </p:txBody>
        </p:sp>
        <p:sp>
          <p:nvSpPr>
            <p:cNvPr id="20" name="Shape 2465"/>
            <p:cNvSpPr/>
            <p:nvPr/>
          </p:nvSpPr>
          <p:spPr>
            <a:xfrm>
              <a:off x="8588957" y="2782281"/>
              <a:ext cx="219073" cy="219073"/>
            </a:xfrm>
            <a:custGeom>
              <a:avLst/>
              <a:gdLst/>
              <a:ahLst/>
              <a:cxnLst>
                <a:cxn ang="0">
                  <a:pos x="wd2" y="hd2"/>
                </a:cxn>
                <a:cxn ang="5400000">
                  <a:pos x="wd2" y="hd2"/>
                </a:cxn>
                <a:cxn ang="10800000">
                  <a:pos x="wd2" y="hd2"/>
                </a:cxn>
                <a:cxn ang="16200000">
                  <a:pos x="wd2" y="hd2"/>
                </a:cxn>
              </a:cxnLst>
              <a:rect l="0" t="0" r="r" b="b"/>
              <a:pathLst>
                <a:path w="21600" h="21600" extrusionOk="0">
                  <a:moveTo>
                    <a:pt x="14896" y="15577"/>
                  </a:moveTo>
                  <a:cubicBezTo>
                    <a:pt x="12144" y="16865"/>
                    <a:pt x="9844" y="18851"/>
                    <a:pt x="8177" y="21278"/>
                  </a:cubicBezTo>
                  <a:cubicBezTo>
                    <a:pt x="9017" y="21487"/>
                    <a:pt x="9895" y="21600"/>
                    <a:pt x="10801" y="21600"/>
                  </a:cubicBezTo>
                  <a:cubicBezTo>
                    <a:pt x="12429" y="21600"/>
                    <a:pt x="13973" y="21237"/>
                    <a:pt x="15358" y="20591"/>
                  </a:cubicBezTo>
                  <a:cubicBezTo>
                    <a:pt x="15580" y="19502"/>
                    <a:pt x="15699" y="18376"/>
                    <a:pt x="15699" y="17222"/>
                  </a:cubicBezTo>
                  <a:cubicBezTo>
                    <a:pt x="15699" y="16807"/>
                    <a:pt x="15679" y="16394"/>
                    <a:pt x="15648" y="15986"/>
                  </a:cubicBezTo>
                  <a:cubicBezTo>
                    <a:pt x="15371" y="15896"/>
                    <a:pt x="15116" y="15757"/>
                    <a:pt x="14896" y="15577"/>
                  </a:cubicBezTo>
                  <a:close/>
                  <a:moveTo>
                    <a:pt x="18049" y="2796"/>
                  </a:moveTo>
                  <a:cubicBezTo>
                    <a:pt x="16319" y="2963"/>
                    <a:pt x="14667" y="3397"/>
                    <a:pt x="13127" y="4050"/>
                  </a:cubicBezTo>
                  <a:cubicBezTo>
                    <a:pt x="13136" y="4125"/>
                    <a:pt x="13139" y="4202"/>
                    <a:pt x="13139" y="4280"/>
                  </a:cubicBezTo>
                  <a:cubicBezTo>
                    <a:pt x="13139" y="4642"/>
                    <a:pt x="13052" y="4984"/>
                    <a:pt x="12904" y="5289"/>
                  </a:cubicBezTo>
                  <a:cubicBezTo>
                    <a:pt x="14441" y="7094"/>
                    <a:pt x="15635" y="9198"/>
                    <a:pt x="16388" y="11500"/>
                  </a:cubicBezTo>
                  <a:cubicBezTo>
                    <a:pt x="17323" y="11517"/>
                    <a:pt x="18121" y="12090"/>
                    <a:pt x="18465" y="12903"/>
                  </a:cubicBezTo>
                  <a:cubicBezTo>
                    <a:pt x="19505" y="12797"/>
                    <a:pt x="20517" y="12599"/>
                    <a:pt x="21493" y="12312"/>
                  </a:cubicBezTo>
                  <a:cubicBezTo>
                    <a:pt x="21562" y="11817"/>
                    <a:pt x="21600" y="11314"/>
                    <a:pt x="21600" y="10799"/>
                  </a:cubicBezTo>
                  <a:cubicBezTo>
                    <a:pt x="21600" y="7626"/>
                    <a:pt x="20230" y="4772"/>
                    <a:pt x="18049" y="2796"/>
                  </a:cubicBezTo>
                  <a:close/>
                  <a:moveTo>
                    <a:pt x="13739" y="14349"/>
                  </a:moveTo>
                  <a:cubicBezTo>
                    <a:pt x="11074" y="13908"/>
                    <a:pt x="8601" y="12890"/>
                    <a:pt x="6450" y="11433"/>
                  </a:cubicBezTo>
                  <a:cubicBezTo>
                    <a:pt x="6101" y="11646"/>
                    <a:pt x="5691" y="11773"/>
                    <a:pt x="5251" y="11773"/>
                  </a:cubicBezTo>
                  <a:cubicBezTo>
                    <a:pt x="5090" y="11773"/>
                    <a:pt x="4933" y="11755"/>
                    <a:pt x="4781" y="11724"/>
                  </a:cubicBezTo>
                  <a:cubicBezTo>
                    <a:pt x="3750" y="13677"/>
                    <a:pt x="3093" y="15854"/>
                    <a:pt x="2903" y="18164"/>
                  </a:cubicBezTo>
                  <a:cubicBezTo>
                    <a:pt x="3931" y="19266"/>
                    <a:pt x="5186" y="20154"/>
                    <a:pt x="6595" y="20750"/>
                  </a:cubicBezTo>
                  <a:cubicBezTo>
                    <a:pt x="8345" y="18059"/>
                    <a:pt x="10792" y="15833"/>
                    <a:pt x="13739" y="14349"/>
                  </a:cubicBezTo>
                  <a:close/>
                  <a:moveTo>
                    <a:pt x="17258" y="15906"/>
                  </a:moveTo>
                  <a:cubicBezTo>
                    <a:pt x="17290" y="16340"/>
                    <a:pt x="17306" y="16780"/>
                    <a:pt x="17306" y="17222"/>
                  </a:cubicBezTo>
                  <a:cubicBezTo>
                    <a:pt x="17306" y="18003"/>
                    <a:pt x="17256" y="18770"/>
                    <a:pt x="17163" y="19525"/>
                  </a:cubicBezTo>
                  <a:cubicBezTo>
                    <a:pt x="18993" y="18186"/>
                    <a:pt x="20389" y="16288"/>
                    <a:pt x="21091" y="14080"/>
                  </a:cubicBezTo>
                  <a:cubicBezTo>
                    <a:pt x="20259" y="14281"/>
                    <a:pt x="19403" y="14425"/>
                    <a:pt x="18531" y="14508"/>
                  </a:cubicBezTo>
                  <a:cubicBezTo>
                    <a:pt x="18326" y="15137"/>
                    <a:pt x="17860" y="15646"/>
                    <a:pt x="17258" y="15906"/>
                  </a:cubicBezTo>
                  <a:close/>
                  <a:moveTo>
                    <a:pt x="14278" y="12804"/>
                  </a:moveTo>
                  <a:cubicBezTo>
                    <a:pt x="14421" y="12507"/>
                    <a:pt x="14624" y="12244"/>
                    <a:pt x="14874" y="12035"/>
                  </a:cubicBezTo>
                  <a:cubicBezTo>
                    <a:pt x="14196" y="9947"/>
                    <a:pt x="13122" y="8037"/>
                    <a:pt x="11738" y="6396"/>
                  </a:cubicBezTo>
                  <a:cubicBezTo>
                    <a:pt x="11462" y="6512"/>
                    <a:pt x="11160" y="6577"/>
                    <a:pt x="10842" y="6577"/>
                  </a:cubicBezTo>
                  <a:cubicBezTo>
                    <a:pt x="10343" y="6577"/>
                    <a:pt x="9883" y="6417"/>
                    <a:pt x="9507" y="6147"/>
                  </a:cubicBezTo>
                  <a:cubicBezTo>
                    <a:pt x="8673" y="6781"/>
                    <a:pt x="7903" y="7490"/>
                    <a:pt x="7202" y="8265"/>
                  </a:cubicBezTo>
                  <a:cubicBezTo>
                    <a:pt x="7421" y="8615"/>
                    <a:pt x="7550" y="9030"/>
                    <a:pt x="7550" y="9475"/>
                  </a:cubicBezTo>
                  <a:cubicBezTo>
                    <a:pt x="7550" y="9715"/>
                    <a:pt x="7513" y="9946"/>
                    <a:pt x="7444" y="10163"/>
                  </a:cubicBezTo>
                  <a:cubicBezTo>
                    <a:pt x="9459" y="11510"/>
                    <a:pt x="11779" y="12433"/>
                    <a:pt x="14278" y="12804"/>
                  </a:cubicBezTo>
                  <a:close/>
                  <a:moveTo>
                    <a:pt x="10842" y="1982"/>
                  </a:moveTo>
                  <a:cubicBezTo>
                    <a:pt x="11448" y="1982"/>
                    <a:pt x="11999" y="2219"/>
                    <a:pt x="12409" y="2604"/>
                  </a:cubicBezTo>
                  <a:cubicBezTo>
                    <a:pt x="13608" y="2088"/>
                    <a:pt x="14870" y="1692"/>
                    <a:pt x="16183" y="1439"/>
                  </a:cubicBezTo>
                  <a:cubicBezTo>
                    <a:pt x="14599" y="526"/>
                    <a:pt x="12761" y="0"/>
                    <a:pt x="10801" y="0"/>
                  </a:cubicBezTo>
                  <a:cubicBezTo>
                    <a:pt x="9464" y="0"/>
                    <a:pt x="8183" y="245"/>
                    <a:pt x="7001" y="690"/>
                  </a:cubicBezTo>
                  <a:cubicBezTo>
                    <a:pt x="7940" y="1152"/>
                    <a:pt x="8833" y="1693"/>
                    <a:pt x="9674" y="2303"/>
                  </a:cubicBezTo>
                  <a:cubicBezTo>
                    <a:pt x="10018" y="2100"/>
                    <a:pt x="10415" y="1982"/>
                    <a:pt x="10842" y="1982"/>
                  </a:cubicBezTo>
                  <a:close/>
                  <a:moveTo>
                    <a:pt x="2954" y="9475"/>
                  </a:moveTo>
                  <a:cubicBezTo>
                    <a:pt x="2954" y="9153"/>
                    <a:pt x="3021" y="8844"/>
                    <a:pt x="3141" y="8566"/>
                  </a:cubicBezTo>
                  <a:cubicBezTo>
                    <a:pt x="2404" y="7757"/>
                    <a:pt x="1736" y="6884"/>
                    <a:pt x="1151" y="5952"/>
                  </a:cubicBezTo>
                  <a:cubicBezTo>
                    <a:pt x="417" y="7410"/>
                    <a:pt x="0" y="9056"/>
                    <a:pt x="0" y="10799"/>
                  </a:cubicBezTo>
                  <a:cubicBezTo>
                    <a:pt x="0" y="12819"/>
                    <a:pt x="556" y="14708"/>
                    <a:pt x="1521" y="16325"/>
                  </a:cubicBezTo>
                  <a:cubicBezTo>
                    <a:pt x="1866" y="14381"/>
                    <a:pt x="2520" y="12545"/>
                    <a:pt x="3424" y="10861"/>
                  </a:cubicBezTo>
                  <a:cubicBezTo>
                    <a:pt x="3130" y="10477"/>
                    <a:pt x="2954" y="9996"/>
                    <a:pt x="2954" y="9475"/>
                  </a:cubicBezTo>
                  <a:close/>
                  <a:moveTo>
                    <a:pt x="5251" y="7176"/>
                  </a:moveTo>
                  <a:cubicBezTo>
                    <a:pt x="5487" y="7176"/>
                    <a:pt x="5715" y="7213"/>
                    <a:pt x="5930" y="7278"/>
                  </a:cubicBezTo>
                  <a:cubicBezTo>
                    <a:pt x="6738" y="6372"/>
                    <a:pt x="7636" y="5547"/>
                    <a:pt x="8608" y="4813"/>
                  </a:cubicBezTo>
                  <a:cubicBezTo>
                    <a:pt x="8567" y="4642"/>
                    <a:pt x="8543" y="4464"/>
                    <a:pt x="8543" y="4280"/>
                  </a:cubicBezTo>
                  <a:cubicBezTo>
                    <a:pt x="8543" y="4026"/>
                    <a:pt x="8587" y="3781"/>
                    <a:pt x="8663" y="3552"/>
                  </a:cubicBezTo>
                  <a:cubicBezTo>
                    <a:pt x="7575" y="2770"/>
                    <a:pt x="6391" y="2115"/>
                    <a:pt x="5131" y="1609"/>
                  </a:cubicBezTo>
                  <a:cubicBezTo>
                    <a:pt x="3949" y="2338"/>
                    <a:pt x="2920" y="3289"/>
                    <a:pt x="2099" y="4405"/>
                  </a:cubicBezTo>
                  <a:cubicBezTo>
                    <a:pt x="2708" y="5484"/>
                    <a:pt x="3433" y="6491"/>
                    <a:pt x="4256" y="7407"/>
                  </a:cubicBezTo>
                  <a:cubicBezTo>
                    <a:pt x="4557" y="7261"/>
                    <a:pt x="4895" y="7176"/>
                    <a:pt x="5251" y="7176"/>
                  </a:cubicBezTo>
                  <a:close/>
                </a:path>
              </a:pathLst>
            </a:custGeom>
            <a:solidFill>
              <a:schemeClr val="bg1"/>
            </a:solidFill>
            <a:ln w="12700" cap="flat">
              <a:noFill/>
              <a:miter lim="400000"/>
            </a:ln>
            <a:effectLst/>
          </p:spPr>
          <p:txBody>
            <a:bodyPr wrap="square" lIns="38100" tIns="38100" rIns="38100" bIns="38100" numCol="1" anchor="ctr">
              <a:noAutofit/>
            </a:bodyPr>
            <a:lstStyle/>
            <a:p>
              <a:pPr lvl="0"/>
            </a:p>
          </p:txBody>
        </p:sp>
      </p:grpSp>
      <p:sp>
        <p:nvSpPr>
          <p:cNvPr id="21" name="文本框 20"/>
          <p:cNvSpPr txBox="1"/>
          <p:nvPr/>
        </p:nvSpPr>
        <p:spPr>
          <a:xfrm>
            <a:off x="8077685" y="3916333"/>
            <a:ext cx="2399965" cy="784830"/>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8077686" y="3613756"/>
            <a:ext cx="1303994" cy="346769"/>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6685029" y="5503326"/>
            <a:ext cx="2399965" cy="784830"/>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6685030" y="5200749"/>
            <a:ext cx="1303994" cy="346769"/>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5762516" y="2014800"/>
            <a:ext cx="2399965" cy="784830"/>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5762517" y="1712223"/>
            <a:ext cx="1303994" cy="346769"/>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2965302" y="5459134"/>
            <a:ext cx="2399965" cy="784830"/>
          </a:xfrm>
          <a:prstGeom prst="rect">
            <a:avLst/>
          </a:prstGeom>
          <a:noFill/>
        </p:spPr>
        <p:txBody>
          <a:bodyPr wrap="square" rtlCol="0">
            <a:spAutoFit/>
          </a:bodyPr>
          <a:lstStyle/>
          <a:p>
            <a:pPr algn="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4061273" y="5156557"/>
            <a:ext cx="1303994" cy="346769"/>
          </a:xfrm>
          <a:prstGeom prst="rect">
            <a:avLst/>
          </a:prstGeom>
          <a:noFill/>
        </p:spPr>
        <p:txBody>
          <a:bodyPr wrap="square" rtlCol="0">
            <a:spAutoFit/>
          </a:bodyPr>
          <a:lstStyle/>
          <a:p>
            <a:pPr algn="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1755734" y="3891938"/>
            <a:ext cx="2399965" cy="784830"/>
          </a:xfrm>
          <a:prstGeom prst="rect">
            <a:avLst/>
          </a:prstGeom>
          <a:noFill/>
        </p:spPr>
        <p:txBody>
          <a:bodyPr wrap="square" rtlCol="0">
            <a:spAutoFit/>
          </a:bodyPr>
          <a:lstStyle/>
          <a:p>
            <a:pPr algn="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2851705" y="3589361"/>
            <a:ext cx="1303994" cy="346769"/>
          </a:xfrm>
          <a:prstGeom prst="rect">
            <a:avLst/>
          </a:prstGeom>
          <a:noFill/>
        </p:spPr>
        <p:txBody>
          <a:bodyPr wrap="square" rtlCol="0">
            <a:spAutoFit/>
          </a:bodyPr>
          <a:lstStyle/>
          <a:p>
            <a:pPr algn="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2" name="组合 1"/>
          <p:cNvGrpSpPr/>
          <p:nvPr/>
        </p:nvGrpSpPr>
        <p:grpSpPr>
          <a:xfrm>
            <a:off x="4575740" y="1908739"/>
            <a:ext cx="3040522" cy="3040522"/>
            <a:chOff x="4169160" y="1502160"/>
            <a:chExt cx="3853680" cy="3853680"/>
          </a:xfrm>
        </p:grpSpPr>
        <p:sp>
          <p:nvSpPr>
            <p:cNvPr id="11" name="矩形 10"/>
            <p:cNvSpPr/>
            <p:nvPr/>
          </p:nvSpPr>
          <p:spPr>
            <a:xfrm>
              <a:off x="4169160" y="1502160"/>
              <a:ext cx="3853680" cy="3853680"/>
            </a:xfrm>
            <a:prstGeom prst="rect">
              <a:avLst/>
            </a:prstGeom>
            <a:noFill/>
            <a:ln w="38100">
              <a:solidFill>
                <a:srgbClr val="22547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2547F"/>
                </a:solidFill>
              </a:endParaRPr>
            </a:p>
          </p:txBody>
        </p:sp>
        <p:sp>
          <p:nvSpPr>
            <p:cNvPr id="20" name="矩形 19"/>
            <p:cNvSpPr/>
            <p:nvPr/>
          </p:nvSpPr>
          <p:spPr>
            <a:xfrm>
              <a:off x="5436044" y="2187900"/>
              <a:ext cx="1319912" cy="1319912"/>
            </a:xfrm>
            <a:prstGeom prst="rect">
              <a:avLst/>
            </a:prstGeom>
            <a:noFill/>
            <a:ln w="38100">
              <a:solidFill>
                <a:srgbClr val="2254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2547F"/>
                </a:solidFill>
              </a:endParaRPr>
            </a:p>
          </p:txBody>
        </p:sp>
        <p:sp>
          <p:nvSpPr>
            <p:cNvPr id="21" name="文本框 20"/>
            <p:cNvSpPr txBox="1"/>
            <p:nvPr/>
          </p:nvSpPr>
          <p:spPr>
            <a:xfrm>
              <a:off x="5270877" y="2159149"/>
              <a:ext cx="1650245" cy="1404319"/>
            </a:xfrm>
            <a:prstGeom prst="rect">
              <a:avLst/>
            </a:prstGeom>
            <a:noFill/>
          </p:spPr>
          <p:txBody>
            <a:bodyPr wrap="square" rtlCol="0">
              <a:spAutoFit/>
            </a:bodyPr>
            <a:lstStyle/>
            <a:p>
              <a:pPr algn="ctr"/>
              <a:r>
                <a:rPr lang="en-US" altLang="zh-CN" sz="6600" dirty="0" smtClean="0">
                  <a:ln w="28575">
                    <a:noFill/>
                  </a:ln>
                  <a:solidFill>
                    <a:srgbClr val="22547F"/>
                  </a:solidFill>
                  <a:latin typeface="微软雅黑 Light" panose="020B0502040204020203" pitchFamily="34" charset="-122"/>
                  <a:ea typeface="微软雅黑 Light" panose="020B0502040204020203" pitchFamily="34" charset="-122"/>
                </a:rPr>
                <a:t>04</a:t>
              </a:r>
              <a:endParaRPr lang="zh-CN" altLang="en-US" sz="6600" dirty="0">
                <a:ln w="28575">
                  <a:noFill/>
                </a:ln>
                <a:solidFill>
                  <a:srgbClr val="22547F"/>
                </a:solidFill>
                <a:latin typeface="微软雅黑 Light" panose="020B0502040204020203" pitchFamily="34" charset="-122"/>
                <a:ea typeface="微软雅黑 Light" panose="020B0502040204020203" pitchFamily="34" charset="-122"/>
              </a:endParaRPr>
            </a:p>
          </p:txBody>
        </p:sp>
      </p:grpSp>
      <p:sp>
        <p:nvSpPr>
          <p:cNvPr id="12" name="文本框 11"/>
          <p:cNvSpPr txBox="1"/>
          <p:nvPr/>
        </p:nvSpPr>
        <p:spPr>
          <a:xfrm>
            <a:off x="3616035" y="3731371"/>
            <a:ext cx="4959929" cy="461665"/>
          </a:xfrm>
          <a:prstGeom prst="rect">
            <a:avLst/>
          </a:prstGeom>
          <a:noFill/>
        </p:spPr>
        <p:txBody>
          <a:bodyPr wrap="square" rtlCol="0">
            <a:spAutoFit/>
          </a:bodyPr>
          <a:lstStyle/>
          <a:p>
            <a:pPr algn="ctr"/>
            <a:r>
              <a:rPr lang="zh-CN" altLang="en-US" sz="2400" dirty="0" smtClean="0">
                <a:solidFill>
                  <a:srgbClr val="22547F"/>
                </a:solidFill>
                <a:latin typeface="微软雅黑" panose="020B0503020204020204" pitchFamily="34" charset="-122"/>
                <a:ea typeface="微软雅黑" panose="020B0503020204020204" pitchFamily="34" charset="-122"/>
              </a:rPr>
              <a:t>课题实践的可行性</a:t>
            </a:r>
            <a:endParaRPr lang="en-US" altLang="zh-CN" sz="2400" dirty="0" smtClean="0">
              <a:solidFill>
                <a:srgbClr val="22547F"/>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3584946" y="4260958"/>
            <a:ext cx="5022106" cy="369332"/>
          </a:xfrm>
          <a:prstGeom prst="snip1Rect">
            <a:avLst>
              <a:gd name="adj" fmla="val 0"/>
            </a:avLst>
          </a:prstGeom>
          <a:noFill/>
          <a:ln w="28575">
            <a:noFill/>
          </a:ln>
        </p:spPr>
        <p:txBody>
          <a:bodyPr wrap="square" rtlCol="0">
            <a:spAutoFit/>
          </a:bodyPr>
          <a:lstStyle/>
          <a:p>
            <a:pPr algn="ctr"/>
            <a:r>
              <a:rPr lang="en-US" altLang="zh-CN" dirty="0" smtClean="0">
                <a:solidFill>
                  <a:srgbClr val="22547F"/>
                </a:solidFill>
                <a:latin typeface="Arial" panose="020B0604020202020204" pitchFamily="34" charset="0"/>
                <a:ea typeface="华文仿宋" panose="02010600040101010101" pitchFamily="2" charset="-122"/>
                <a:cs typeface="Arial" panose="020B0604020202020204" pitchFamily="34" charset="0"/>
              </a:rPr>
              <a:t>The Difficulty Of Practice </a:t>
            </a:r>
            <a:endParaRPr lang="zh-CN" altLang="en-US" dirty="0">
              <a:solidFill>
                <a:srgbClr val="22547F"/>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3F5F8"/>
        </a:solidFill>
        <a:effectLst/>
      </p:bgPr>
    </p:bg>
    <p:spTree>
      <p:nvGrpSpPr>
        <p:cNvPr id="1" name=""/>
        <p:cNvGrpSpPr/>
        <p:nvPr/>
      </p:nvGrpSpPr>
      <p:grpSpPr>
        <a:xfrm>
          <a:off x="0" y="0"/>
          <a:ext cx="0" cy="0"/>
          <a:chOff x="0" y="0"/>
          <a:chExt cx="0" cy="0"/>
        </a:xfrm>
      </p:grpSpPr>
      <p:sp>
        <p:nvSpPr>
          <p:cNvPr id="5" name="矩形 4"/>
          <p:cNvSpPr/>
          <p:nvPr/>
        </p:nvSpPr>
        <p:spPr>
          <a:xfrm>
            <a:off x="476250" y="381000"/>
            <a:ext cx="114300" cy="685800"/>
          </a:xfrm>
          <a:prstGeom prst="rect">
            <a:avLst/>
          </a:prstGeom>
          <a:solidFill>
            <a:srgbClr val="2254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2547F"/>
              </a:solidFill>
            </a:endParaRPr>
          </a:p>
        </p:txBody>
      </p:sp>
      <p:sp>
        <p:nvSpPr>
          <p:cNvPr id="8" name="文本框 7"/>
          <p:cNvSpPr txBox="1"/>
          <p:nvPr/>
        </p:nvSpPr>
        <p:spPr>
          <a:xfrm>
            <a:off x="742343" y="222221"/>
            <a:ext cx="1008162" cy="1015663"/>
          </a:xfrm>
          <a:prstGeom prst="rect">
            <a:avLst/>
          </a:prstGeom>
          <a:noFill/>
        </p:spPr>
        <p:txBody>
          <a:bodyPr wrap="square" rtlCol="0">
            <a:spAutoFit/>
          </a:bodyPr>
          <a:lstStyle/>
          <a:p>
            <a:pPr algn="ctr"/>
            <a:r>
              <a:rPr lang="en-US" altLang="zh-CN" sz="6000" b="1" dirty="0" smtClean="0">
                <a:solidFill>
                  <a:srgbClr val="22547F"/>
                </a:solidFill>
                <a:latin typeface="华文仿宋" panose="02010600040101010101" pitchFamily="2" charset="-122"/>
                <a:ea typeface="华文仿宋" panose="02010600040101010101" pitchFamily="2" charset="-122"/>
              </a:rPr>
              <a:t>04</a:t>
            </a:r>
            <a:endParaRPr lang="zh-CN" altLang="en-US" sz="6000" b="1" dirty="0">
              <a:solidFill>
                <a:srgbClr val="22547F"/>
              </a:solidFill>
              <a:latin typeface="华文仿宋" panose="02010600040101010101" pitchFamily="2" charset="-122"/>
              <a:ea typeface="华文仿宋" panose="02010600040101010101" pitchFamily="2" charset="-122"/>
            </a:endParaRPr>
          </a:p>
        </p:txBody>
      </p:sp>
      <p:sp>
        <p:nvSpPr>
          <p:cNvPr id="9" name="矩形 8"/>
          <p:cNvSpPr/>
          <p:nvPr/>
        </p:nvSpPr>
        <p:spPr>
          <a:xfrm flipV="1">
            <a:off x="128" y="1"/>
            <a:ext cx="12191744" cy="95504"/>
          </a:xfrm>
          <a:prstGeom prst="rect">
            <a:avLst/>
          </a:prstGeom>
          <a:solidFill>
            <a:srgbClr val="2254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6B160"/>
              </a:solidFill>
            </a:endParaRPr>
          </a:p>
        </p:txBody>
      </p:sp>
      <p:sp>
        <p:nvSpPr>
          <p:cNvPr id="10" name="矩形 9"/>
          <p:cNvSpPr/>
          <p:nvPr/>
        </p:nvSpPr>
        <p:spPr>
          <a:xfrm flipV="1">
            <a:off x="128" y="6762496"/>
            <a:ext cx="12191744" cy="95504"/>
          </a:xfrm>
          <a:prstGeom prst="rect">
            <a:avLst/>
          </a:prstGeom>
          <a:solidFill>
            <a:srgbClr val="2254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6B160"/>
              </a:solidFill>
            </a:endParaRPr>
          </a:p>
        </p:txBody>
      </p:sp>
      <p:sp>
        <p:nvSpPr>
          <p:cNvPr id="11" name="文本框 10"/>
          <p:cNvSpPr txBox="1"/>
          <p:nvPr/>
        </p:nvSpPr>
        <p:spPr>
          <a:xfrm>
            <a:off x="1793823" y="376279"/>
            <a:ext cx="4959929" cy="369332"/>
          </a:xfrm>
          <a:prstGeom prst="rect">
            <a:avLst/>
          </a:prstGeom>
          <a:noFill/>
        </p:spPr>
        <p:txBody>
          <a:bodyPr wrap="square" rtlCol="0">
            <a:spAutoFit/>
          </a:bodyPr>
          <a:lstStyle/>
          <a:p>
            <a:r>
              <a:rPr lang="zh-CN" altLang="en-US" dirty="0" smtClean="0">
                <a:solidFill>
                  <a:srgbClr val="22547F"/>
                </a:solidFill>
                <a:latin typeface="微软雅黑" panose="020B0503020204020204" pitchFamily="34" charset="-122"/>
                <a:ea typeface="微软雅黑" panose="020B0503020204020204" pitchFamily="34" charset="-122"/>
              </a:rPr>
              <a:t>课题实践的可行性</a:t>
            </a:r>
            <a:endParaRPr lang="en-US" altLang="zh-CN" dirty="0" smtClean="0">
              <a:solidFill>
                <a:srgbClr val="22547F"/>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793823" y="745611"/>
            <a:ext cx="5022106" cy="369332"/>
          </a:xfrm>
          <a:prstGeom prst="snip1Rect">
            <a:avLst>
              <a:gd name="adj" fmla="val 0"/>
            </a:avLst>
          </a:prstGeom>
          <a:noFill/>
          <a:ln w="28575">
            <a:noFill/>
          </a:ln>
        </p:spPr>
        <p:txBody>
          <a:bodyPr wrap="square" rtlCol="0">
            <a:spAutoFit/>
          </a:bodyPr>
          <a:lstStyle/>
          <a:p>
            <a:r>
              <a:rPr lang="en-US" altLang="zh-CN" dirty="0" smtClean="0">
                <a:solidFill>
                  <a:srgbClr val="22547F"/>
                </a:solidFill>
                <a:latin typeface="Arial" panose="020B0604020202020204" pitchFamily="34" charset="0"/>
                <a:ea typeface="华文仿宋" panose="02010600040101010101" pitchFamily="2" charset="-122"/>
                <a:cs typeface="Arial" panose="020B0604020202020204" pitchFamily="34" charset="0"/>
              </a:rPr>
              <a:t>The Difficulty Of Practice </a:t>
            </a:r>
            <a:endParaRPr lang="zh-CN" altLang="en-US" dirty="0">
              <a:solidFill>
                <a:srgbClr val="22547F"/>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13" name="组合 12"/>
          <p:cNvGrpSpPr/>
          <p:nvPr/>
        </p:nvGrpSpPr>
        <p:grpSpPr>
          <a:xfrm>
            <a:off x="1538515" y="2344810"/>
            <a:ext cx="8875920" cy="3547141"/>
            <a:chOff x="1282482" y="2533492"/>
            <a:chExt cx="8875920" cy="3547141"/>
          </a:xfrm>
        </p:grpSpPr>
        <p:sp>
          <p:nvSpPr>
            <p:cNvPr id="14" name="Shape 2626"/>
            <p:cNvSpPr/>
            <p:nvPr/>
          </p:nvSpPr>
          <p:spPr>
            <a:xfrm rot="5400000" flipH="1">
              <a:off x="2229291" y="3350432"/>
              <a:ext cx="648492" cy="649358"/>
            </a:xfrm>
            <a:prstGeom prst="ellipse">
              <a:avLst/>
            </a:prstGeom>
            <a:solidFill>
              <a:schemeClr val="bg1">
                <a:lumMod val="65000"/>
              </a:schemeClr>
            </a:solidFill>
            <a:ln w="12700">
              <a:miter lim="400000"/>
            </a:ln>
          </p:spPr>
          <p:txBody>
            <a:bodyPr lIns="50800" tIns="50800" rIns="50800" bIns="50800" anchor="ctr"/>
            <a:lstStyle/>
            <a:p>
              <a:pPr lvl="0"/>
            </a:p>
          </p:txBody>
        </p:sp>
        <p:sp>
          <p:nvSpPr>
            <p:cNvPr id="15" name="Shape 2631"/>
            <p:cNvSpPr/>
            <p:nvPr/>
          </p:nvSpPr>
          <p:spPr>
            <a:xfrm rot="5400000">
              <a:off x="1938484" y="3011547"/>
              <a:ext cx="1747091" cy="1355653"/>
            </a:xfrm>
            <a:custGeom>
              <a:avLst/>
              <a:gdLst/>
              <a:ahLst/>
              <a:cxnLst>
                <a:cxn ang="0">
                  <a:pos x="wd2" y="hd2"/>
                </a:cxn>
                <a:cxn ang="5400000">
                  <a:pos x="wd2" y="hd2"/>
                </a:cxn>
                <a:cxn ang="10800000">
                  <a:pos x="wd2" y="hd2"/>
                </a:cxn>
                <a:cxn ang="16200000">
                  <a:pos x="wd2" y="hd2"/>
                </a:cxn>
              </a:cxnLst>
              <a:rect l="0" t="0" r="r" b="b"/>
              <a:pathLst>
                <a:path w="21600" h="21600" extrusionOk="0">
                  <a:moveTo>
                    <a:pt x="10799" y="0"/>
                  </a:moveTo>
                  <a:cubicBezTo>
                    <a:pt x="4845" y="0"/>
                    <a:pt x="0" y="6244"/>
                    <a:pt x="0" y="13917"/>
                  </a:cubicBezTo>
                  <a:cubicBezTo>
                    <a:pt x="0" y="16594"/>
                    <a:pt x="592" y="19197"/>
                    <a:pt x="1714" y="21438"/>
                  </a:cubicBezTo>
                  <a:lnTo>
                    <a:pt x="1796" y="21600"/>
                  </a:lnTo>
                  <a:lnTo>
                    <a:pt x="3140" y="21600"/>
                  </a:lnTo>
                  <a:lnTo>
                    <a:pt x="4959" y="19550"/>
                  </a:lnTo>
                  <a:lnTo>
                    <a:pt x="4174" y="18388"/>
                  </a:lnTo>
                  <a:lnTo>
                    <a:pt x="2397" y="20385"/>
                  </a:lnTo>
                  <a:lnTo>
                    <a:pt x="2340" y="20260"/>
                  </a:lnTo>
                  <a:cubicBezTo>
                    <a:pt x="1465" y="18333"/>
                    <a:pt x="1004" y="16138"/>
                    <a:pt x="1004" y="13917"/>
                  </a:cubicBezTo>
                  <a:cubicBezTo>
                    <a:pt x="1004" y="13853"/>
                    <a:pt x="1005" y="13790"/>
                    <a:pt x="1011" y="13710"/>
                  </a:cubicBezTo>
                  <a:lnTo>
                    <a:pt x="1018" y="13477"/>
                  </a:lnTo>
                  <a:lnTo>
                    <a:pt x="3181" y="13474"/>
                  </a:lnTo>
                  <a:lnTo>
                    <a:pt x="3181" y="11932"/>
                  </a:lnTo>
                  <a:lnTo>
                    <a:pt x="1135" y="11932"/>
                  </a:lnTo>
                  <a:lnTo>
                    <a:pt x="1152" y="11789"/>
                  </a:lnTo>
                  <a:cubicBezTo>
                    <a:pt x="1437" y="9638"/>
                    <a:pt x="2149" y="7613"/>
                    <a:pt x="3212" y="5935"/>
                  </a:cubicBezTo>
                  <a:lnTo>
                    <a:pt x="3277" y="5832"/>
                  </a:lnTo>
                  <a:lnTo>
                    <a:pt x="4802" y="7793"/>
                  </a:lnTo>
                  <a:lnTo>
                    <a:pt x="5650" y="6705"/>
                  </a:lnTo>
                  <a:lnTo>
                    <a:pt x="4108" y="4715"/>
                  </a:lnTo>
                  <a:lnTo>
                    <a:pt x="4179" y="4630"/>
                  </a:lnTo>
                  <a:cubicBezTo>
                    <a:pt x="5770" y="2746"/>
                    <a:pt x="7733" y="1614"/>
                    <a:pt x="9860" y="1353"/>
                  </a:cubicBezTo>
                  <a:lnTo>
                    <a:pt x="9962" y="1339"/>
                  </a:lnTo>
                  <a:lnTo>
                    <a:pt x="9964" y="4558"/>
                  </a:lnTo>
                  <a:lnTo>
                    <a:pt x="11161" y="4558"/>
                  </a:lnTo>
                  <a:lnTo>
                    <a:pt x="11161" y="1314"/>
                  </a:lnTo>
                  <a:lnTo>
                    <a:pt x="11257" y="1321"/>
                  </a:lnTo>
                  <a:cubicBezTo>
                    <a:pt x="13615" y="1462"/>
                    <a:pt x="15852" y="2693"/>
                    <a:pt x="17557" y="4787"/>
                  </a:cubicBezTo>
                  <a:lnTo>
                    <a:pt x="17625" y="4872"/>
                  </a:lnTo>
                  <a:lnTo>
                    <a:pt x="16047" y="6910"/>
                  </a:lnTo>
                  <a:lnTo>
                    <a:pt x="16895" y="8000"/>
                  </a:lnTo>
                  <a:lnTo>
                    <a:pt x="18432" y="6015"/>
                  </a:lnTo>
                  <a:lnTo>
                    <a:pt x="18498" y="6124"/>
                  </a:lnTo>
                  <a:cubicBezTo>
                    <a:pt x="19501" y="7766"/>
                    <a:pt x="20176" y="9725"/>
                    <a:pt x="20448" y="11789"/>
                  </a:cubicBezTo>
                  <a:lnTo>
                    <a:pt x="20466" y="11932"/>
                  </a:lnTo>
                  <a:lnTo>
                    <a:pt x="18340" y="11934"/>
                  </a:lnTo>
                  <a:lnTo>
                    <a:pt x="18340" y="13477"/>
                  </a:lnTo>
                  <a:lnTo>
                    <a:pt x="20582" y="13477"/>
                  </a:lnTo>
                  <a:lnTo>
                    <a:pt x="20591" y="13726"/>
                  </a:lnTo>
                  <a:cubicBezTo>
                    <a:pt x="20594" y="13790"/>
                    <a:pt x="20596" y="13853"/>
                    <a:pt x="20596" y="13917"/>
                  </a:cubicBezTo>
                  <a:cubicBezTo>
                    <a:pt x="20596" y="16131"/>
                    <a:pt x="20140" y="18314"/>
                    <a:pt x="19274" y="20233"/>
                  </a:cubicBezTo>
                  <a:lnTo>
                    <a:pt x="19212" y="20369"/>
                  </a:lnTo>
                  <a:lnTo>
                    <a:pt x="17539" y="18215"/>
                  </a:lnTo>
                  <a:lnTo>
                    <a:pt x="16694" y="19306"/>
                  </a:lnTo>
                  <a:lnTo>
                    <a:pt x="18473" y="21600"/>
                  </a:lnTo>
                  <a:lnTo>
                    <a:pt x="19806" y="21600"/>
                  </a:lnTo>
                  <a:lnTo>
                    <a:pt x="19886" y="21438"/>
                  </a:lnTo>
                  <a:cubicBezTo>
                    <a:pt x="21008" y="19193"/>
                    <a:pt x="21600" y="16592"/>
                    <a:pt x="21600" y="13917"/>
                  </a:cubicBezTo>
                  <a:cubicBezTo>
                    <a:pt x="21600" y="6244"/>
                    <a:pt x="16755" y="0"/>
                    <a:pt x="10799" y="0"/>
                  </a:cubicBezTo>
                  <a:cubicBezTo>
                    <a:pt x="10799" y="0"/>
                    <a:pt x="10799" y="0"/>
                    <a:pt x="10799" y="0"/>
                  </a:cubicBezTo>
                  <a:close/>
                </a:path>
              </a:pathLst>
            </a:custGeom>
            <a:solidFill>
              <a:srgbClr val="22547F"/>
            </a:solidFill>
            <a:ln w="12700">
              <a:miter lim="400000"/>
            </a:ln>
          </p:spPr>
          <p:txBody>
            <a:bodyPr lIns="38100" tIns="38100" rIns="38100" bIns="38100" anchor="ctr"/>
            <a:lstStyle/>
            <a:p>
              <a:pPr lvl="0"/>
            </a:p>
          </p:txBody>
        </p:sp>
        <p:sp>
          <p:nvSpPr>
            <p:cNvPr id="16" name="Shape 2625"/>
            <p:cNvSpPr/>
            <p:nvPr/>
          </p:nvSpPr>
          <p:spPr>
            <a:xfrm rot="5400000" flipH="1">
              <a:off x="5296005" y="3188290"/>
              <a:ext cx="1011194" cy="1009816"/>
            </a:xfrm>
            <a:prstGeom prst="ellipse">
              <a:avLst/>
            </a:prstGeom>
            <a:solidFill>
              <a:schemeClr val="bg1">
                <a:lumMod val="65000"/>
              </a:schemeClr>
            </a:solidFill>
            <a:ln w="12700">
              <a:miter lim="400000"/>
            </a:ln>
          </p:spPr>
          <p:txBody>
            <a:bodyPr lIns="50800" tIns="50800" rIns="50800" bIns="50800" anchor="ctr"/>
            <a:lstStyle/>
            <a:p>
              <a:pPr lvl="0"/>
            </a:p>
          </p:txBody>
        </p:sp>
        <p:sp>
          <p:nvSpPr>
            <p:cNvPr id="17" name="Shape 2635"/>
            <p:cNvSpPr/>
            <p:nvPr/>
          </p:nvSpPr>
          <p:spPr>
            <a:xfrm rot="5400000">
              <a:off x="4921007" y="2799995"/>
              <a:ext cx="2379014" cy="1846008"/>
            </a:xfrm>
            <a:custGeom>
              <a:avLst/>
              <a:gdLst/>
              <a:ahLst/>
              <a:cxnLst>
                <a:cxn ang="0">
                  <a:pos x="wd2" y="hd2"/>
                </a:cxn>
                <a:cxn ang="5400000">
                  <a:pos x="wd2" y="hd2"/>
                </a:cxn>
                <a:cxn ang="10800000">
                  <a:pos x="wd2" y="hd2"/>
                </a:cxn>
                <a:cxn ang="16200000">
                  <a:pos x="wd2" y="hd2"/>
                </a:cxn>
              </a:cxnLst>
              <a:rect l="0" t="0" r="r" b="b"/>
              <a:pathLst>
                <a:path w="21600" h="21600" extrusionOk="0">
                  <a:moveTo>
                    <a:pt x="10799" y="0"/>
                  </a:moveTo>
                  <a:cubicBezTo>
                    <a:pt x="4845" y="0"/>
                    <a:pt x="0" y="6244"/>
                    <a:pt x="0" y="13917"/>
                  </a:cubicBezTo>
                  <a:cubicBezTo>
                    <a:pt x="0" y="16594"/>
                    <a:pt x="592" y="19197"/>
                    <a:pt x="1714" y="21438"/>
                  </a:cubicBezTo>
                  <a:lnTo>
                    <a:pt x="1796" y="21600"/>
                  </a:lnTo>
                  <a:lnTo>
                    <a:pt x="3140" y="21600"/>
                  </a:lnTo>
                  <a:lnTo>
                    <a:pt x="4959" y="19550"/>
                  </a:lnTo>
                  <a:lnTo>
                    <a:pt x="4174" y="18388"/>
                  </a:lnTo>
                  <a:lnTo>
                    <a:pt x="2397" y="20385"/>
                  </a:lnTo>
                  <a:lnTo>
                    <a:pt x="2340" y="20260"/>
                  </a:lnTo>
                  <a:cubicBezTo>
                    <a:pt x="1465" y="18333"/>
                    <a:pt x="1003" y="16138"/>
                    <a:pt x="1003" y="13917"/>
                  </a:cubicBezTo>
                  <a:cubicBezTo>
                    <a:pt x="1003" y="13853"/>
                    <a:pt x="1005" y="13790"/>
                    <a:pt x="1011" y="13710"/>
                  </a:cubicBezTo>
                  <a:lnTo>
                    <a:pt x="1018" y="13477"/>
                  </a:lnTo>
                  <a:lnTo>
                    <a:pt x="3181" y="13475"/>
                  </a:lnTo>
                  <a:lnTo>
                    <a:pt x="3181" y="11932"/>
                  </a:lnTo>
                  <a:lnTo>
                    <a:pt x="1134" y="11932"/>
                  </a:lnTo>
                  <a:lnTo>
                    <a:pt x="1152" y="11789"/>
                  </a:lnTo>
                  <a:cubicBezTo>
                    <a:pt x="1437" y="9638"/>
                    <a:pt x="2149" y="7613"/>
                    <a:pt x="3212" y="5935"/>
                  </a:cubicBezTo>
                  <a:lnTo>
                    <a:pt x="3277" y="5832"/>
                  </a:lnTo>
                  <a:lnTo>
                    <a:pt x="4802" y="7793"/>
                  </a:lnTo>
                  <a:lnTo>
                    <a:pt x="5650" y="6705"/>
                  </a:lnTo>
                  <a:lnTo>
                    <a:pt x="4108" y="4715"/>
                  </a:lnTo>
                  <a:lnTo>
                    <a:pt x="4179" y="4630"/>
                  </a:lnTo>
                  <a:cubicBezTo>
                    <a:pt x="5770" y="2746"/>
                    <a:pt x="7733" y="1614"/>
                    <a:pt x="9860" y="1353"/>
                  </a:cubicBezTo>
                  <a:lnTo>
                    <a:pt x="9962" y="1339"/>
                  </a:lnTo>
                  <a:lnTo>
                    <a:pt x="9964" y="4558"/>
                  </a:lnTo>
                  <a:lnTo>
                    <a:pt x="11160" y="4558"/>
                  </a:lnTo>
                  <a:lnTo>
                    <a:pt x="11160" y="1314"/>
                  </a:lnTo>
                  <a:lnTo>
                    <a:pt x="11257" y="1321"/>
                  </a:lnTo>
                  <a:cubicBezTo>
                    <a:pt x="13615" y="1462"/>
                    <a:pt x="15852" y="2693"/>
                    <a:pt x="17557" y="4787"/>
                  </a:cubicBezTo>
                  <a:lnTo>
                    <a:pt x="17625" y="4872"/>
                  </a:lnTo>
                  <a:lnTo>
                    <a:pt x="16047" y="6910"/>
                  </a:lnTo>
                  <a:lnTo>
                    <a:pt x="16895" y="8001"/>
                  </a:lnTo>
                  <a:lnTo>
                    <a:pt x="18432" y="6015"/>
                  </a:lnTo>
                  <a:lnTo>
                    <a:pt x="18498" y="6124"/>
                  </a:lnTo>
                  <a:cubicBezTo>
                    <a:pt x="19502" y="7766"/>
                    <a:pt x="20176" y="9725"/>
                    <a:pt x="20448" y="11789"/>
                  </a:cubicBezTo>
                  <a:lnTo>
                    <a:pt x="20466" y="11932"/>
                  </a:lnTo>
                  <a:lnTo>
                    <a:pt x="18340" y="11934"/>
                  </a:lnTo>
                  <a:lnTo>
                    <a:pt x="18340" y="13477"/>
                  </a:lnTo>
                  <a:lnTo>
                    <a:pt x="20582" y="13477"/>
                  </a:lnTo>
                  <a:lnTo>
                    <a:pt x="20591" y="13726"/>
                  </a:lnTo>
                  <a:cubicBezTo>
                    <a:pt x="20595" y="13790"/>
                    <a:pt x="20596" y="13853"/>
                    <a:pt x="20596" y="13917"/>
                  </a:cubicBezTo>
                  <a:cubicBezTo>
                    <a:pt x="20596" y="16131"/>
                    <a:pt x="20140" y="18314"/>
                    <a:pt x="19274" y="20233"/>
                  </a:cubicBezTo>
                  <a:lnTo>
                    <a:pt x="19212" y="20369"/>
                  </a:lnTo>
                  <a:lnTo>
                    <a:pt x="17539" y="18215"/>
                  </a:lnTo>
                  <a:lnTo>
                    <a:pt x="16694" y="19306"/>
                  </a:lnTo>
                  <a:lnTo>
                    <a:pt x="18473" y="21600"/>
                  </a:lnTo>
                  <a:lnTo>
                    <a:pt x="19806" y="21600"/>
                  </a:lnTo>
                  <a:lnTo>
                    <a:pt x="19886" y="21438"/>
                  </a:lnTo>
                  <a:cubicBezTo>
                    <a:pt x="21008" y="19193"/>
                    <a:pt x="21600" y="16592"/>
                    <a:pt x="21600" y="13917"/>
                  </a:cubicBezTo>
                  <a:cubicBezTo>
                    <a:pt x="21600" y="6244"/>
                    <a:pt x="16755" y="0"/>
                    <a:pt x="10799" y="0"/>
                  </a:cubicBezTo>
                  <a:cubicBezTo>
                    <a:pt x="10799" y="0"/>
                    <a:pt x="10799" y="0"/>
                    <a:pt x="10799" y="0"/>
                  </a:cubicBezTo>
                  <a:close/>
                </a:path>
              </a:pathLst>
            </a:custGeom>
            <a:solidFill>
              <a:srgbClr val="22547F"/>
            </a:solidFill>
            <a:ln w="12700">
              <a:miter lim="400000"/>
            </a:ln>
          </p:spPr>
          <p:txBody>
            <a:bodyPr lIns="38100" tIns="38100" rIns="38100" bIns="38100" anchor="ctr"/>
            <a:lstStyle/>
            <a:p>
              <a:pPr lvl="0"/>
            </a:p>
          </p:txBody>
        </p:sp>
        <p:sp>
          <p:nvSpPr>
            <p:cNvPr id="18" name="Shape 2626"/>
            <p:cNvSpPr/>
            <p:nvPr/>
          </p:nvSpPr>
          <p:spPr>
            <a:xfrm rot="5400000" flipH="1">
              <a:off x="8700395" y="3350432"/>
              <a:ext cx="648492" cy="649358"/>
            </a:xfrm>
            <a:prstGeom prst="ellipse">
              <a:avLst/>
            </a:prstGeom>
            <a:solidFill>
              <a:schemeClr val="bg1">
                <a:lumMod val="65000"/>
              </a:schemeClr>
            </a:solidFill>
            <a:ln w="12700">
              <a:miter lim="400000"/>
            </a:ln>
          </p:spPr>
          <p:txBody>
            <a:bodyPr lIns="50800" tIns="50800" rIns="50800" bIns="50800" anchor="ctr"/>
            <a:lstStyle/>
            <a:p>
              <a:pPr lvl="0"/>
            </a:p>
          </p:txBody>
        </p:sp>
        <p:sp>
          <p:nvSpPr>
            <p:cNvPr id="19" name="Shape 2631"/>
            <p:cNvSpPr/>
            <p:nvPr/>
          </p:nvSpPr>
          <p:spPr>
            <a:xfrm rot="5400000">
              <a:off x="8409588" y="3011547"/>
              <a:ext cx="1747091" cy="1355653"/>
            </a:xfrm>
            <a:custGeom>
              <a:avLst/>
              <a:gdLst/>
              <a:ahLst/>
              <a:cxnLst>
                <a:cxn ang="0">
                  <a:pos x="wd2" y="hd2"/>
                </a:cxn>
                <a:cxn ang="5400000">
                  <a:pos x="wd2" y="hd2"/>
                </a:cxn>
                <a:cxn ang="10800000">
                  <a:pos x="wd2" y="hd2"/>
                </a:cxn>
                <a:cxn ang="16200000">
                  <a:pos x="wd2" y="hd2"/>
                </a:cxn>
              </a:cxnLst>
              <a:rect l="0" t="0" r="r" b="b"/>
              <a:pathLst>
                <a:path w="21600" h="21600" extrusionOk="0">
                  <a:moveTo>
                    <a:pt x="10799" y="0"/>
                  </a:moveTo>
                  <a:cubicBezTo>
                    <a:pt x="4845" y="0"/>
                    <a:pt x="0" y="6244"/>
                    <a:pt x="0" y="13917"/>
                  </a:cubicBezTo>
                  <a:cubicBezTo>
                    <a:pt x="0" y="16594"/>
                    <a:pt x="592" y="19197"/>
                    <a:pt x="1714" y="21438"/>
                  </a:cubicBezTo>
                  <a:lnTo>
                    <a:pt x="1796" y="21600"/>
                  </a:lnTo>
                  <a:lnTo>
                    <a:pt x="3140" y="21600"/>
                  </a:lnTo>
                  <a:lnTo>
                    <a:pt x="4959" y="19550"/>
                  </a:lnTo>
                  <a:lnTo>
                    <a:pt x="4174" y="18388"/>
                  </a:lnTo>
                  <a:lnTo>
                    <a:pt x="2397" y="20385"/>
                  </a:lnTo>
                  <a:lnTo>
                    <a:pt x="2340" y="20260"/>
                  </a:lnTo>
                  <a:cubicBezTo>
                    <a:pt x="1465" y="18333"/>
                    <a:pt x="1004" y="16138"/>
                    <a:pt x="1004" y="13917"/>
                  </a:cubicBezTo>
                  <a:cubicBezTo>
                    <a:pt x="1004" y="13853"/>
                    <a:pt x="1005" y="13790"/>
                    <a:pt x="1011" y="13710"/>
                  </a:cubicBezTo>
                  <a:lnTo>
                    <a:pt x="1018" y="13477"/>
                  </a:lnTo>
                  <a:lnTo>
                    <a:pt x="3181" y="13474"/>
                  </a:lnTo>
                  <a:lnTo>
                    <a:pt x="3181" y="11932"/>
                  </a:lnTo>
                  <a:lnTo>
                    <a:pt x="1135" y="11932"/>
                  </a:lnTo>
                  <a:lnTo>
                    <a:pt x="1152" y="11789"/>
                  </a:lnTo>
                  <a:cubicBezTo>
                    <a:pt x="1437" y="9638"/>
                    <a:pt x="2149" y="7613"/>
                    <a:pt x="3212" y="5935"/>
                  </a:cubicBezTo>
                  <a:lnTo>
                    <a:pt x="3277" y="5832"/>
                  </a:lnTo>
                  <a:lnTo>
                    <a:pt x="4802" y="7793"/>
                  </a:lnTo>
                  <a:lnTo>
                    <a:pt x="5650" y="6705"/>
                  </a:lnTo>
                  <a:lnTo>
                    <a:pt x="4108" y="4715"/>
                  </a:lnTo>
                  <a:lnTo>
                    <a:pt x="4179" y="4630"/>
                  </a:lnTo>
                  <a:cubicBezTo>
                    <a:pt x="5770" y="2746"/>
                    <a:pt x="7733" y="1614"/>
                    <a:pt x="9860" y="1353"/>
                  </a:cubicBezTo>
                  <a:lnTo>
                    <a:pt x="9962" y="1339"/>
                  </a:lnTo>
                  <a:lnTo>
                    <a:pt x="9964" y="4558"/>
                  </a:lnTo>
                  <a:lnTo>
                    <a:pt x="11161" y="4558"/>
                  </a:lnTo>
                  <a:lnTo>
                    <a:pt x="11161" y="1314"/>
                  </a:lnTo>
                  <a:lnTo>
                    <a:pt x="11257" y="1321"/>
                  </a:lnTo>
                  <a:cubicBezTo>
                    <a:pt x="13615" y="1462"/>
                    <a:pt x="15852" y="2693"/>
                    <a:pt x="17557" y="4787"/>
                  </a:cubicBezTo>
                  <a:lnTo>
                    <a:pt x="17625" y="4872"/>
                  </a:lnTo>
                  <a:lnTo>
                    <a:pt x="16047" y="6910"/>
                  </a:lnTo>
                  <a:lnTo>
                    <a:pt x="16895" y="8000"/>
                  </a:lnTo>
                  <a:lnTo>
                    <a:pt x="18432" y="6015"/>
                  </a:lnTo>
                  <a:lnTo>
                    <a:pt x="18498" y="6124"/>
                  </a:lnTo>
                  <a:cubicBezTo>
                    <a:pt x="19501" y="7766"/>
                    <a:pt x="20176" y="9725"/>
                    <a:pt x="20448" y="11789"/>
                  </a:cubicBezTo>
                  <a:lnTo>
                    <a:pt x="20466" y="11932"/>
                  </a:lnTo>
                  <a:lnTo>
                    <a:pt x="18340" y="11934"/>
                  </a:lnTo>
                  <a:lnTo>
                    <a:pt x="18340" y="13477"/>
                  </a:lnTo>
                  <a:lnTo>
                    <a:pt x="20582" y="13477"/>
                  </a:lnTo>
                  <a:lnTo>
                    <a:pt x="20591" y="13726"/>
                  </a:lnTo>
                  <a:cubicBezTo>
                    <a:pt x="20594" y="13790"/>
                    <a:pt x="20596" y="13853"/>
                    <a:pt x="20596" y="13917"/>
                  </a:cubicBezTo>
                  <a:cubicBezTo>
                    <a:pt x="20596" y="16131"/>
                    <a:pt x="20140" y="18314"/>
                    <a:pt x="19274" y="20233"/>
                  </a:cubicBezTo>
                  <a:lnTo>
                    <a:pt x="19212" y="20369"/>
                  </a:lnTo>
                  <a:lnTo>
                    <a:pt x="17539" y="18215"/>
                  </a:lnTo>
                  <a:lnTo>
                    <a:pt x="16694" y="19306"/>
                  </a:lnTo>
                  <a:lnTo>
                    <a:pt x="18473" y="21600"/>
                  </a:lnTo>
                  <a:lnTo>
                    <a:pt x="19806" y="21600"/>
                  </a:lnTo>
                  <a:lnTo>
                    <a:pt x="19886" y="21438"/>
                  </a:lnTo>
                  <a:cubicBezTo>
                    <a:pt x="21008" y="19193"/>
                    <a:pt x="21600" y="16592"/>
                    <a:pt x="21600" y="13917"/>
                  </a:cubicBezTo>
                  <a:cubicBezTo>
                    <a:pt x="21600" y="6244"/>
                    <a:pt x="16755" y="0"/>
                    <a:pt x="10799" y="0"/>
                  </a:cubicBezTo>
                  <a:cubicBezTo>
                    <a:pt x="10799" y="0"/>
                    <a:pt x="10799" y="0"/>
                    <a:pt x="10799" y="0"/>
                  </a:cubicBezTo>
                  <a:close/>
                </a:path>
              </a:pathLst>
            </a:custGeom>
            <a:solidFill>
              <a:srgbClr val="22547F"/>
            </a:solidFill>
            <a:ln w="12700">
              <a:miter lim="400000"/>
            </a:ln>
          </p:spPr>
          <p:txBody>
            <a:bodyPr lIns="38100" tIns="38100" rIns="38100" bIns="38100" anchor="ctr"/>
            <a:lstStyle/>
            <a:p>
              <a:pPr lvl="0"/>
            </a:p>
          </p:txBody>
        </p:sp>
        <p:sp>
          <p:nvSpPr>
            <p:cNvPr id="20" name="Shape 2630"/>
            <p:cNvSpPr/>
            <p:nvPr/>
          </p:nvSpPr>
          <p:spPr>
            <a:xfrm rot="5400000">
              <a:off x="2482920" y="3325701"/>
              <a:ext cx="441500" cy="442412"/>
            </a:xfrm>
            <a:custGeom>
              <a:avLst/>
              <a:gdLst/>
              <a:ahLst/>
              <a:cxnLst>
                <a:cxn ang="0">
                  <a:pos x="wd2" y="hd2"/>
                </a:cxn>
                <a:cxn ang="5400000">
                  <a:pos x="wd2" y="hd2"/>
                </a:cxn>
                <a:cxn ang="10800000">
                  <a:pos x="wd2" y="hd2"/>
                </a:cxn>
                <a:cxn ang="16200000">
                  <a:pos x="wd2" y="hd2"/>
                </a:cxn>
              </a:cxnLst>
              <a:rect l="0" t="0" r="r" b="b"/>
              <a:pathLst>
                <a:path w="21600" h="21600" extrusionOk="0">
                  <a:moveTo>
                    <a:pt x="18075" y="21600"/>
                  </a:moveTo>
                  <a:cubicBezTo>
                    <a:pt x="20021" y="21600"/>
                    <a:pt x="21600" y="20017"/>
                    <a:pt x="21600" y="18074"/>
                  </a:cubicBezTo>
                  <a:cubicBezTo>
                    <a:pt x="21600" y="16138"/>
                    <a:pt x="20021" y="14563"/>
                    <a:pt x="18081" y="14563"/>
                  </a:cubicBezTo>
                  <a:lnTo>
                    <a:pt x="1489" y="0"/>
                  </a:lnTo>
                  <a:lnTo>
                    <a:pt x="0" y="1553"/>
                  </a:lnTo>
                  <a:lnTo>
                    <a:pt x="14556" y="18180"/>
                  </a:lnTo>
                  <a:lnTo>
                    <a:pt x="14563" y="18293"/>
                  </a:lnTo>
                  <a:cubicBezTo>
                    <a:pt x="14668" y="20144"/>
                    <a:pt x="16213" y="21600"/>
                    <a:pt x="18075" y="21600"/>
                  </a:cubicBezTo>
                  <a:cubicBezTo>
                    <a:pt x="18075" y="21600"/>
                    <a:pt x="18075" y="21600"/>
                    <a:pt x="18075" y="21600"/>
                  </a:cubicBezTo>
                  <a:close/>
                </a:path>
              </a:pathLst>
            </a:custGeom>
            <a:solidFill>
              <a:srgbClr val="22547F"/>
            </a:solidFill>
            <a:ln w="12700">
              <a:miter lim="400000"/>
            </a:ln>
          </p:spPr>
          <p:txBody>
            <a:bodyPr lIns="38100" tIns="38100" rIns="38100" bIns="38100" anchor="ctr"/>
            <a:lstStyle/>
            <a:p>
              <a:pPr lvl="0"/>
            </a:p>
          </p:txBody>
        </p:sp>
        <p:sp>
          <p:nvSpPr>
            <p:cNvPr id="21" name="Shape 2626"/>
            <p:cNvSpPr/>
            <p:nvPr/>
          </p:nvSpPr>
          <p:spPr>
            <a:xfrm rot="5400000" flipH="1">
              <a:off x="1539518" y="3477099"/>
              <a:ext cx="500086" cy="500754"/>
            </a:xfrm>
            <a:prstGeom prst="ellipse">
              <a:avLst/>
            </a:prstGeom>
            <a:solidFill>
              <a:srgbClr val="22547F"/>
            </a:solidFill>
            <a:ln w="12700">
              <a:miter lim="400000"/>
            </a:ln>
          </p:spPr>
          <p:txBody>
            <a:bodyPr lIns="50800" tIns="50800" rIns="50800" bIns="50800" anchor="ctr"/>
            <a:lstStyle/>
            <a:p>
              <a:pPr lvl="0"/>
            </a:p>
          </p:txBody>
        </p:sp>
        <p:sp>
          <p:nvSpPr>
            <p:cNvPr id="22" name="Shape 2634"/>
            <p:cNvSpPr/>
            <p:nvPr/>
          </p:nvSpPr>
          <p:spPr>
            <a:xfrm rot="5400000">
              <a:off x="5958611" y="3301074"/>
              <a:ext cx="196195" cy="781020"/>
            </a:xfrm>
            <a:custGeom>
              <a:avLst/>
              <a:gdLst/>
              <a:ahLst/>
              <a:cxnLst>
                <a:cxn ang="0">
                  <a:pos x="wd2" y="hd2"/>
                </a:cxn>
                <a:cxn ang="5400000">
                  <a:pos x="wd2" y="hd2"/>
                </a:cxn>
                <a:cxn ang="10800000">
                  <a:pos x="wd2" y="hd2"/>
                </a:cxn>
                <a:cxn ang="16200000">
                  <a:pos x="wd2" y="hd2"/>
                </a:cxn>
              </a:cxnLst>
              <a:rect l="0" t="0" r="r" b="b"/>
              <a:pathLst>
                <a:path w="19670" h="21338" extrusionOk="0">
                  <a:moveTo>
                    <a:pt x="2859" y="20551"/>
                  </a:moveTo>
                  <a:cubicBezTo>
                    <a:pt x="6693" y="21600"/>
                    <a:pt x="12936" y="21599"/>
                    <a:pt x="16785" y="20554"/>
                  </a:cubicBezTo>
                  <a:cubicBezTo>
                    <a:pt x="20620" y="19513"/>
                    <a:pt x="20633" y="17816"/>
                    <a:pt x="16813" y="16771"/>
                  </a:cubicBezTo>
                  <a:lnTo>
                    <a:pt x="12987" y="0"/>
                  </a:lnTo>
                  <a:lnTo>
                    <a:pt x="6980" y="34"/>
                  </a:lnTo>
                  <a:lnTo>
                    <a:pt x="2704" y="16817"/>
                  </a:lnTo>
                  <a:lnTo>
                    <a:pt x="2495" y="16882"/>
                  </a:lnTo>
                  <a:cubicBezTo>
                    <a:pt x="-967" y="17933"/>
                    <a:pt x="-807" y="19548"/>
                    <a:pt x="2859" y="20551"/>
                  </a:cubicBezTo>
                  <a:cubicBezTo>
                    <a:pt x="2859" y="20551"/>
                    <a:pt x="2859" y="20551"/>
                    <a:pt x="2859" y="20551"/>
                  </a:cubicBezTo>
                  <a:close/>
                </a:path>
              </a:pathLst>
            </a:custGeom>
            <a:solidFill>
              <a:srgbClr val="22547F"/>
            </a:solidFill>
            <a:ln w="12700">
              <a:miter lim="400000"/>
            </a:ln>
          </p:spPr>
          <p:txBody>
            <a:bodyPr lIns="38100" tIns="38100" rIns="38100" bIns="38100" anchor="ctr"/>
            <a:lstStyle/>
            <a:p>
              <a:pPr lvl="0"/>
            </a:p>
          </p:txBody>
        </p:sp>
        <p:sp>
          <p:nvSpPr>
            <p:cNvPr id="23" name="Text Placeholder 8"/>
            <p:cNvSpPr txBox="1"/>
            <p:nvPr/>
          </p:nvSpPr>
          <p:spPr>
            <a:xfrm>
              <a:off x="1585186" y="3577156"/>
              <a:ext cx="415704" cy="304800"/>
            </a:xfrm>
            <a:prstGeom prst="rect">
              <a:avLst/>
            </a:prstGeom>
          </p:spPr>
          <p:txBody>
            <a:bodyPr vert="horz" lIns="91440" tIns="45720" rIns="91440" bIns="45720" rtlCol="0" anchor="ctr">
              <a:noAutofit/>
            </a:bodyP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d-ID" sz="1400" smtClean="0">
                  <a:solidFill>
                    <a:schemeClr val="bg1"/>
                  </a:solidFill>
                </a:rPr>
                <a:t>3</a:t>
              </a:r>
              <a:r>
                <a:rPr lang="en-GB" sz="1400" smtClean="0">
                  <a:solidFill>
                    <a:schemeClr val="bg1"/>
                  </a:solidFill>
                </a:rPr>
                <a:t>0%</a:t>
              </a:r>
              <a:endParaRPr lang="en-GB" sz="1400" dirty="0">
                <a:solidFill>
                  <a:schemeClr val="bg1"/>
                </a:solidFill>
              </a:endParaRPr>
            </a:p>
          </p:txBody>
        </p:sp>
        <p:sp>
          <p:nvSpPr>
            <p:cNvPr id="24" name="Text Placeholder 8"/>
            <p:cNvSpPr txBox="1"/>
            <p:nvPr/>
          </p:nvSpPr>
          <p:spPr>
            <a:xfrm>
              <a:off x="7878285" y="3570599"/>
              <a:ext cx="840014" cy="304800"/>
            </a:xfrm>
            <a:prstGeom prst="rect">
              <a:avLst/>
            </a:prstGeom>
          </p:spPr>
          <p:txBody>
            <a:bodyPr vert="horz" lIns="91440" tIns="45720" rIns="91440" bIns="45720" rtlCol="0" anchor="ctr">
              <a:normAutofit fontScale="92500" lnSpcReduction="10000"/>
            </a:bodyP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600" smtClean="0">
                  <a:solidFill>
                    <a:schemeClr val="bg1"/>
                  </a:solidFill>
                </a:rPr>
                <a:t>80%</a:t>
              </a:r>
              <a:endParaRPr lang="en-GB" sz="1600" dirty="0">
                <a:solidFill>
                  <a:schemeClr val="bg1"/>
                </a:solidFill>
              </a:endParaRPr>
            </a:p>
          </p:txBody>
        </p:sp>
        <p:sp>
          <p:nvSpPr>
            <p:cNvPr id="25" name="Text Placeholder 8"/>
            <p:cNvSpPr txBox="1"/>
            <p:nvPr/>
          </p:nvSpPr>
          <p:spPr>
            <a:xfrm>
              <a:off x="4438577" y="3589649"/>
              <a:ext cx="840014" cy="304800"/>
            </a:xfrm>
            <a:prstGeom prst="rect">
              <a:avLst/>
            </a:prstGeom>
          </p:spPr>
          <p:txBody>
            <a:bodyPr vert="horz" lIns="91440" tIns="45720" rIns="91440" bIns="45720" rtlCol="0" anchor="ctr">
              <a:normAutofit fontScale="92500" lnSpcReduction="10000"/>
            </a:bodyP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600" smtClean="0">
                  <a:solidFill>
                    <a:schemeClr val="bg1"/>
                  </a:solidFill>
                </a:rPr>
                <a:t>60%</a:t>
              </a:r>
              <a:endParaRPr lang="en-GB" sz="1600" dirty="0">
                <a:solidFill>
                  <a:schemeClr val="bg1"/>
                </a:solidFill>
              </a:endParaRPr>
            </a:p>
          </p:txBody>
        </p:sp>
        <p:sp>
          <p:nvSpPr>
            <p:cNvPr id="26" name="Shape 2630"/>
            <p:cNvSpPr/>
            <p:nvPr/>
          </p:nvSpPr>
          <p:spPr>
            <a:xfrm rot="11857196">
              <a:off x="8906859" y="3642837"/>
              <a:ext cx="441500" cy="442412"/>
            </a:xfrm>
            <a:custGeom>
              <a:avLst/>
              <a:gdLst/>
              <a:ahLst/>
              <a:cxnLst>
                <a:cxn ang="0">
                  <a:pos x="wd2" y="hd2"/>
                </a:cxn>
                <a:cxn ang="5400000">
                  <a:pos x="wd2" y="hd2"/>
                </a:cxn>
                <a:cxn ang="10800000">
                  <a:pos x="wd2" y="hd2"/>
                </a:cxn>
                <a:cxn ang="16200000">
                  <a:pos x="wd2" y="hd2"/>
                </a:cxn>
              </a:cxnLst>
              <a:rect l="0" t="0" r="r" b="b"/>
              <a:pathLst>
                <a:path w="21600" h="21600" extrusionOk="0">
                  <a:moveTo>
                    <a:pt x="18075" y="21600"/>
                  </a:moveTo>
                  <a:cubicBezTo>
                    <a:pt x="20021" y="21600"/>
                    <a:pt x="21600" y="20017"/>
                    <a:pt x="21600" y="18074"/>
                  </a:cubicBezTo>
                  <a:cubicBezTo>
                    <a:pt x="21600" y="16138"/>
                    <a:pt x="20021" y="14563"/>
                    <a:pt x="18081" y="14563"/>
                  </a:cubicBezTo>
                  <a:lnTo>
                    <a:pt x="1489" y="0"/>
                  </a:lnTo>
                  <a:lnTo>
                    <a:pt x="0" y="1553"/>
                  </a:lnTo>
                  <a:lnTo>
                    <a:pt x="14556" y="18180"/>
                  </a:lnTo>
                  <a:lnTo>
                    <a:pt x="14563" y="18293"/>
                  </a:lnTo>
                  <a:cubicBezTo>
                    <a:pt x="14668" y="20144"/>
                    <a:pt x="16213" y="21600"/>
                    <a:pt x="18075" y="21600"/>
                  </a:cubicBezTo>
                  <a:cubicBezTo>
                    <a:pt x="18075" y="21600"/>
                    <a:pt x="18075" y="21600"/>
                    <a:pt x="18075" y="21600"/>
                  </a:cubicBezTo>
                  <a:close/>
                </a:path>
              </a:pathLst>
            </a:custGeom>
            <a:solidFill>
              <a:srgbClr val="22547F"/>
            </a:solidFill>
            <a:ln w="12700">
              <a:miter lim="400000"/>
            </a:ln>
          </p:spPr>
          <p:txBody>
            <a:bodyPr lIns="38100" tIns="38100" rIns="38100" bIns="38100" anchor="ctr"/>
            <a:lstStyle/>
            <a:p>
              <a:pPr lvl="0"/>
            </a:p>
          </p:txBody>
        </p:sp>
        <p:sp>
          <p:nvSpPr>
            <p:cNvPr id="27" name="Shape 2626"/>
            <p:cNvSpPr/>
            <p:nvPr/>
          </p:nvSpPr>
          <p:spPr>
            <a:xfrm rot="5400000" flipH="1">
              <a:off x="4516999" y="3477099"/>
              <a:ext cx="500086" cy="500754"/>
            </a:xfrm>
            <a:prstGeom prst="ellipse">
              <a:avLst/>
            </a:prstGeom>
            <a:solidFill>
              <a:srgbClr val="22547F"/>
            </a:solidFill>
            <a:ln w="12700">
              <a:miter lim="400000"/>
            </a:ln>
          </p:spPr>
          <p:txBody>
            <a:bodyPr lIns="50800" tIns="50800" rIns="50800" bIns="50800" anchor="ctr"/>
            <a:lstStyle/>
            <a:p>
              <a:pPr lvl="0"/>
            </a:p>
          </p:txBody>
        </p:sp>
        <p:sp>
          <p:nvSpPr>
            <p:cNvPr id="28" name="Text Placeholder 8"/>
            <p:cNvSpPr txBox="1"/>
            <p:nvPr/>
          </p:nvSpPr>
          <p:spPr>
            <a:xfrm>
              <a:off x="4562667" y="3577156"/>
              <a:ext cx="415704" cy="304800"/>
            </a:xfrm>
            <a:prstGeom prst="rect">
              <a:avLst/>
            </a:prstGeom>
          </p:spPr>
          <p:txBody>
            <a:bodyPr vert="horz" lIns="91440" tIns="45720" rIns="91440" bIns="45720" rtlCol="0" anchor="ctr">
              <a:noAutofit/>
            </a:bodyP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d-ID" sz="1400" smtClean="0">
                  <a:solidFill>
                    <a:schemeClr val="bg1"/>
                  </a:solidFill>
                </a:rPr>
                <a:t>5</a:t>
              </a:r>
              <a:r>
                <a:rPr lang="en-GB" sz="1400" smtClean="0">
                  <a:solidFill>
                    <a:schemeClr val="bg1"/>
                  </a:solidFill>
                </a:rPr>
                <a:t>0%</a:t>
              </a:r>
              <a:endParaRPr lang="en-GB" sz="1400" dirty="0">
                <a:solidFill>
                  <a:schemeClr val="bg1"/>
                </a:solidFill>
              </a:endParaRPr>
            </a:p>
          </p:txBody>
        </p:sp>
        <p:sp>
          <p:nvSpPr>
            <p:cNvPr id="29" name="Shape 2626"/>
            <p:cNvSpPr/>
            <p:nvPr/>
          </p:nvSpPr>
          <p:spPr>
            <a:xfrm rot="5400000" flipH="1">
              <a:off x="7966120" y="3477099"/>
              <a:ext cx="500086" cy="500754"/>
            </a:xfrm>
            <a:prstGeom prst="ellipse">
              <a:avLst/>
            </a:prstGeom>
            <a:solidFill>
              <a:srgbClr val="22547F"/>
            </a:solidFill>
            <a:ln w="12700">
              <a:miter lim="400000"/>
            </a:ln>
          </p:spPr>
          <p:txBody>
            <a:bodyPr lIns="50800" tIns="50800" rIns="50800" bIns="50800" anchor="ctr"/>
            <a:lstStyle/>
            <a:p>
              <a:pPr lvl="0"/>
            </a:p>
          </p:txBody>
        </p:sp>
        <p:sp>
          <p:nvSpPr>
            <p:cNvPr id="30" name="Text Placeholder 8"/>
            <p:cNvSpPr txBox="1"/>
            <p:nvPr/>
          </p:nvSpPr>
          <p:spPr>
            <a:xfrm>
              <a:off x="8011788" y="3577156"/>
              <a:ext cx="415704" cy="304800"/>
            </a:xfrm>
            <a:prstGeom prst="rect">
              <a:avLst/>
            </a:prstGeom>
          </p:spPr>
          <p:txBody>
            <a:bodyPr vert="horz" lIns="91440" tIns="45720" rIns="91440" bIns="45720" rtlCol="0" anchor="ctr">
              <a:noAutofit/>
            </a:bodyP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d-ID" sz="1400" smtClean="0">
                  <a:solidFill>
                    <a:schemeClr val="bg1"/>
                  </a:solidFill>
                </a:rPr>
                <a:t>65</a:t>
              </a:r>
              <a:r>
                <a:rPr lang="en-GB" sz="1400" smtClean="0">
                  <a:solidFill>
                    <a:schemeClr val="bg1"/>
                  </a:solidFill>
                </a:rPr>
                <a:t>%</a:t>
              </a:r>
              <a:endParaRPr lang="en-GB" sz="1400" dirty="0">
                <a:solidFill>
                  <a:schemeClr val="bg1"/>
                </a:solidFill>
              </a:endParaRPr>
            </a:p>
          </p:txBody>
        </p:sp>
        <p:sp>
          <p:nvSpPr>
            <p:cNvPr id="31" name="文本框 30"/>
            <p:cNvSpPr txBox="1"/>
            <p:nvPr/>
          </p:nvSpPr>
          <p:spPr>
            <a:xfrm>
              <a:off x="1282482" y="5295803"/>
              <a:ext cx="2399965" cy="784830"/>
            </a:xfrm>
            <a:prstGeom prst="rect">
              <a:avLst/>
            </a:prstGeom>
            <a:noFill/>
          </p:spPr>
          <p:txBody>
            <a:bodyPr wrap="square" rtlCol="0">
              <a:spAutoFit/>
            </a:bodyPr>
            <a:lstStyle/>
            <a:p>
              <a:pPr algn="ct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1830467" y="4993226"/>
              <a:ext cx="1303994" cy="346769"/>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4730606" y="5295803"/>
              <a:ext cx="2399965" cy="784830"/>
            </a:xfrm>
            <a:prstGeom prst="rect">
              <a:avLst/>
            </a:prstGeom>
            <a:noFill/>
          </p:spPr>
          <p:txBody>
            <a:bodyPr wrap="square" rtlCol="0">
              <a:spAutoFit/>
            </a:bodyPr>
            <a:lstStyle/>
            <a:p>
              <a:pPr algn="ct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5278591" y="4993226"/>
              <a:ext cx="1303994" cy="346769"/>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7758437" y="5295803"/>
              <a:ext cx="2399965" cy="784830"/>
            </a:xfrm>
            <a:prstGeom prst="rect">
              <a:avLst/>
            </a:prstGeom>
            <a:noFill/>
          </p:spPr>
          <p:txBody>
            <a:bodyPr wrap="square" rtlCol="0">
              <a:spAutoFit/>
            </a:bodyPr>
            <a:lstStyle/>
            <a:p>
              <a:pPr algn="ct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8306422" y="4993226"/>
              <a:ext cx="1303994" cy="346769"/>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3F5F8"/>
        </a:solidFill>
        <a:effectLst/>
      </p:bgPr>
    </p:bg>
    <p:spTree>
      <p:nvGrpSpPr>
        <p:cNvPr id="1" name=""/>
        <p:cNvGrpSpPr/>
        <p:nvPr/>
      </p:nvGrpSpPr>
      <p:grpSpPr>
        <a:xfrm>
          <a:off x="0" y="0"/>
          <a:ext cx="0" cy="0"/>
          <a:chOff x="0" y="0"/>
          <a:chExt cx="0" cy="0"/>
        </a:xfrm>
      </p:grpSpPr>
      <p:sp>
        <p:nvSpPr>
          <p:cNvPr id="5" name="矩形 4"/>
          <p:cNvSpPr/>
          <p:nvPr/>
        </p:nvSpPr>
        <p:spPr>
          <a:xfrm>
            <a:off x="476250" y="381000"/>
            <a:ext cx="114300" cy="685800"/>
          </a:xfrm>
          <a:prstGeom prst="rect">
            <a:avLst/>
          </a:prstGeom>
          <a:solidFill>
            <a:srgbClr val="2254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2547F"/>
              </a:solidFill>
            </a:endParaRPr>
          </a:p>
        </p:txBody>
      </p:sp>
      <p:sp>
        <p:nvSpPr>
          <p:cNvPr id="8" name="文本框 7"/>
          <p:cNvSpPr txBox="1"/>
          <p:nvPr/>
        </p:nvSpPr>
        <p:spPr>
          <a:xfrm>
            <a:off x="742343" y="222221"/>
            <a:ext cx="1008162" cy="1015663"/>
          </a:xfrm>
          <a:prstGeom prst="rect">
            <a:avLst/>
          </a:prstGeom>
          <a:noFill/>
        </p:spPr>
        <p:txBody>
          <a:bodyPr wrap="square" rtlCol="0">
            <a:spAutoFit/>
          </a:bodyPr>
          <a:lstStyle/>
          <a:p>
            <a:pPr algn="ctr"/>
            <a:r>
              <a:rPr lang="en-US" altLang="zh-CN" sz="6000" b="1" dirty="0" smtClean="0">
                <a:solidFill>
                  <a:srgbClr val="22547F"/>
                </a:solidFill>
                <a:latin typeface="华文仿宋" panose="02010600040101010101" pitchFamily="2" charset="-122"/>
                <a:ea typeface="华文仿宋" panose="02010600040101010101" pitchFamily="2" charset="-122"/>
              </a:rPr>
              <a:t>04</a:t>
            </a:r>
            <a:endParaRPr lang="zh-CN" altLang="en-US" sz="6000" b="1" dirty="0">
              <a:solidFill>
                <a:srgbClr val="22547F"/>
              </a:solidFill>
              <a:latin typeface="华文仿宋" panose="02010600040101010101" pitchFamily="2" charset="-122"/>
              <a:ea typeface="华文仿宋" panose="02010600040101010101" pitchFamily="2" charset="-122"/>
            </a:endParaRPr>
          </a:p>
        </p:txBody>
      </p:sp>
      <p:sp>
        <p:nvSpPr>
          <p:cNvPr id="9" name="矩形 8"/>
          <p:cNvSpPr/>
          <p:nvPr/>
        </p:nvSpPr>
        <p:spPr>
          <a:xfrm flipV="1">
            <a:off x="128" y="1"/>
            <a:ext cx="12191744" cy="95504"/>
          </a:xfrm>
          <a:prstGeom prst="rect">
            <a:avLst/>
          </a:prstGeom>
          <a:solidFill>
            <a:srgbClr val="2254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6B160"/>
              </a:solidFill>
            </a:endParaRPr>
          </a:p>
        </p:txBody>
      </p:sp>
      <p:sp>
        <p:nvSpPr>
          <p:cNvPr id="10" name="矩形 9"/>
          <p:cNvSpPr/>
          <p:nvPr/>
        </p:nvSpPr>
        <p:spPr>
          <a:xfrm flipV="1">
            <a:off x="128" y="6762496"/>
            <a:ext cx="12191744" cy="95504"/>
          </a:xfrm>
          <a:prstGeom prst="rect">
            <a:avLst/>
          </a:prstGeom>
          <a:solidFill>
            <a:srgbClr val="2254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6B160"/>
              </a:solidFill>
            </a:endParaRPr>
          </a:p>
        </p:txBody>
      </p:sp>
      <p:sp>
        <p:nvSpPr>
          <p:cNvPr id="11" name="文本框 10"/>
          <p:cNvSpPr txBox="1"/>
          <p:nvPr/>
        </p:nvSpPr>
        <p:spPr>
          <a:xfrm>
            <a:off x="1793823" y="376279"/>
            <a:ext cx="4959929" cy="369332"/>
          </a:xfrm>
          <a:prstGeom prst="rect">
            <a:avLst/>
          </a:prstGeom>
          <a:noFill/>
        </p:spPr>
        <p:txBody>
          <a:bodyPr wrap="square" rtlCol="0">
            <a:spAutoFit/>
          </a:bodyPr>
          <a:lstStyle/>
          <a:p>
            <a:r>
              <a:rPr lang="zh-CN" altLang="en-US" dirty="0" smtClean="0">
                <a:solidFill>
                  <a:srgbClr val="22547F"/>
                </a:solidFill>
                <a:latin typeface="微软雅黑" panose="020B0503020204020204" pitchFamily="34" charset="-122"/>
                <a:ea typeface="微软雅黑" panose="020B0503020204020204" pitchFamily="34" charset="-122"/>
              </a:rPr>
              <a:t>课题实践的可行性</a:t>
            </a:r>
            <a:endParaRPr lang="en-US" altLang="zh-CN" dirty="0" smtClean="0">
              <a:solidFill>
                <a:srgbClr val="22547F"/>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793823" y="745611"/>
            <a:ext cx="5022106" cy="369332"/>
          </a:xfrm>
          <a:prstGeom prst="snip1Rect">
            <a:avLst>
              <a:gd name="adj" fmla="val 0"/>
            </a:avLst>
          </a:prstGeom>
          <a:noFill/>
          <a:ln w="28575">
            <a:noFill/>
          </a:ln>
        </p:spPr>
        <p:txBody>
          <a:bodyPr wrap="square" rtlCol="0">
            <a:spAutoFit/>
          </a:bodyPr>
          <a:lstStyle/>
          <a:p>
            <a:r>
              <a:rPr lang="en-US" altLang="zh-CN" dirty="0" smtClean="0">
                <a:solidFill>
                  <a:srgbClr val="22547F"/>
                </a:solidFill>
                <a:latin typeface="Arial" panose="020B0604020202020204" pitchFamily="34" charset="0"/>
                <a:ea typeface="华文仿宋" panose="02010600040101010101" pitchFamily="2" charset="-122"/>
                <a:cs typeface="Arial" panose="020B0604020202020204" pitchFamily="34" charset="0"/>
              </a:rPr>
              <a:t>The Difficulty Of Practice </a:t>
            </a:r>
            <a:endParaRPr lang="zh-CN" altLang="en-US" dirty="0">
              <a:solidFill>
                <a:srgbClr val="22547F"/>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13" name="组合 12"/>
          <p:cNvGrpSpPr/>
          <p:nvPr/>
        </p:nvGrpSpPr>
        <p:grpSpPr>
          <a:xfrm>
            <a:off x="1233793" y="1887990"/>
            <a:ext cx="9724414" cy="4310914"/>
            <a:chOff x="843671" y="1629930"/>
            <a:chExt cx="10156472" cy="4502449"/>
          </a:xfrm>
        </p:grpSpPr>
        <p:graphicFrame>
          <p:nvGraphicFramePr>
            <p:cNvPr id="14" name="Chart 6"/>
            <p:cNvGraphicFramePr/>
            <p:nvPr/>
          </p:nvGraphicFramePr>
          <p:xfrm>
            <a:off x="892676" y="1629930"/>
            <a:ext cx="6751391" cy="3000777"/>
          </p:xfrm>
          <a:graphic>
            <a:graphicData uri="http://schemas.openxmlformats.org/drawingml/2006/chart">
              <c:chart xmlns:c="http://schemas.openxmlformats.org/drawingml/2006/chart" xmlns:r="http://schemas.openxmlformats.org/officeDocument/2006/relationships" r:id="rId1"/>
            </a:graphicData>
          </a:graphic>
        </p:graphicFrame>
        <p:grpSp>
          <p:nvGrpSpPr>
            <p:cNvPr id="15" name="组合 14"/>
            <p:cNvGrpSpPr/>
            <p:nvPr/>
          </p:nvGrpSpPr>
          <p:grpSpPr>
            <a:xfrm>
              <a:off x="843671" y="2392798"/>
              <a:ext cx="10156472" cy="3739581"/>
              <a:chOff x="843671" y="2392798"/>
              <a:chExt cx="10156472" cy="3739581"/>
            </a:xfrm>
          </p:grpSpPr>
          <p:sp>
            <p:nvSpPr>
              <p:cNvPr id="16" name="Rounded Rectangle 7"/>
              <p:cNvSpPr/>
              <p:nvPr/>
            </p:nvSpPr>
            <p:spPr>
              <a:xfrm>
                <a:off x="8332208" y="2514728"/>
                <a:ext cx="310138" cy="310138"/>
              </a:xfrm>
              <a:prstGeom prst="roundRect">
                <a:avLst/>
              </a:prstGeom>
              <a:solidFill>
                <a:srgbClr val="17395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9"/>
              <p:cNvSpPr/>
              <p:nvPr/>
            </p:nvSpPr>
            <p:spPr>
              <a:xfrm>
                <a:off x="8332208" y="3039566"/>
                <a:ext cx="310138" cy="310138"/>
              </a:xfrm>
              <a:prstGeom prst="roundRect">
                <a:avLst/>
              </a:prstGeom>
              <a:solidFill>
                <a:srgbClr val="22547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1"/>
              <p:cNvSpPr/>
              <p:nvPr/>
            </p:nvSpPr>
            <p:spPr>
              <a:xfrm>
                <a:off x="8332208" y="3525809"/>
                <a:ext cx="310138" cy="310138"/>
              </a:xfrm>
              <a:prstGeom prst="roundRect">
                <a:avLst/>
              </a:prstGeom>
              <a:solidFill>
                <a:srgbClr val="327BB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35"/>
              <p:cNvSpPr/>
              <p:nvPr/>
            </p:nvSpPr>
            <p:spPr>
              <a:xfrm>
                <a:off x="843671" y="5062753"/>
                <a:ext cx="853007" cy="853006"/>
              </a:xfrm>
              <a:prstGeom prst="roundRect">
                <a:avLst>
                  <a:gd name="adj" fmla="val 7712"/>
                </a:avLst>
              </a:prstGeom>
              <a:solidFill>
                <a:srgbClr val="17395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3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1895" y="5251248"/>
                <a:ext cx="476558" cy="47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ounded Rectangle 38"/>
              <p:cNvSpPr/>
              <p:nvPr/>
            </p:nvSpPr>
            <p:spPr>
              <a:xfrm>
                <a:off x="4314877" y="5062755"/>
                <a:ext cx="853007" cy="853006"/>
              </a:xfrm>
              <a:prstGeom prst="roundRect">
                <a:avLst>
                  <a:gd name="adj" fmla="val 7712"/>
                </a:avLst>
              </a:prstGeom>
              <a:solidFill>
                <a:srgbClr val="22547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60446" y="5236517"/>
                <a:ext cx="561866" cy="561865"/>
              </a:xfrm>
              <a:prstGeom prst="rect">
                <a:avLst/>
              </a:prstGeom>
            </p:spPr>
          </p:pic>
          <p:sp>
            <p:nvSpPr>
              <p:cNvPr id="23" name="Rounded Rectangle 41"/>
              <p:cNvSpPr/>
              <p:nvPr/>
            </p:nvSpPr>
            <p:spPr>
              <a:xfrm>
                <a:off x="7849974" y="5062754"/>
                <a:ext cx="853007" cy="853006"/>
              </a:xfrm>
              <a:prstGeom prst="roundRect">
                <a:avLst>
                  <a:gd name="adj" fmla="val 7712"/>
                </a:avLst>
              </a:prstGeom>
              <a:solidFill>
                <a:srgbClr val="327BB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4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02567" y="5215347"/>
                <a:ext cx="547820" cy="547819"/>
              </a:xfrm>
              <a:prstGeom prst="rect">
                <a:avLst/>
              </a:prstGeom>
            </p:spPr>
          </p:pic>
          <p:sp>
            <p:nvSpPr>
              <p:cNvPr id="25" name="文本框 24"/>
              <p:cNvSpPr txBox="1"/>
              <p:nvPr/>
            </p:nvSpPr>
            <p:spPr>
              <a:xfrm>
                <a:off x="1849271" y="5347549"/>
                <a:ext cx="2130055" cy="784830"/>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1864126" y="5046070"/>
                <a:ext cx="1359748"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5286813" y="5347549"/>
                <a:ext cx="2130055" cy="784830"/>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5301668" y="5046070"/>
                <a:ext cx="1359748"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8870088" y="5347549"/>
                <a:ext cx="2130055" cy="784830"/>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8884943" y="5046070"/>
                <a:ext cx="1359748"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8702981" y="2392798"/>
                <a:ext cx="2130055" cy="553998"/>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8702981" y="2917636"/>
                <a:ext cx="2130055" cy="553998"/>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8702981" y="3401441"/>
                <a:ext cx="2130055" cy="553998"/>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2" name="组合 1"/>
          <p:cNvGrpSpPr/>
          <p:nvPr/>
        </p:nvGrpSpPr>
        <p:grpSpPr>
          <a:xfrm>
            <a:off x="4575740" y="1908739"/>
            <a:ext cx="3040522" cy="3040522"/>
            <a:chOff x="4169160" y="1502160"/>
            <a:chExt cx="3853680" cy="3853680"/>
          </a:xfrm>
        </p:grpSpPr>
        <p:sp>
          <p:nvSpPr>
            <p:cNvPr id="11" name="矩形 10"/>
            <p:cNvSpPr/>
            <p:nvPr/>
          </p:nvSpPr>
          <p:spPr>
            <a:xfrm>
              <a:off x="4169160" y="1502160"/>
              <a:ext cx="3853680" cy="3853680"/>
            </a:xfrm>
            <a:prstGeom prst="rect">
              <a:avLst/>
            </a:prstGeom>
            <a:noFill/>
            <a:ln w="38100">
              <a:solidFill>
                <a:srgbClr val="22547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2547F"/>
                </a:solidFill>
              </a:endParaRPr>
            </a:p>
          </p:txBody>
        </p:sp>
        <p:sp>
          <p:nvSpPr>
            <p:cNvPr id="20" name="矩形 19"/>
            <p:cNvSpPr/>
            <p:nvPr/>
          </p:nvSpPr>
          <p:spPr>
            <a:xfrm>
              <a:off x="5436044" y="2187900"/>
              <a:ext cx="1319912" cy="1319912"/>
            </a:xfrm>
            <a:prstGeom prst="rect">
              <a:avLst/>
            </a:prstGeom>
            <a:noFill/>
            <a:ln w="38100">
              <a:solidFill>
                <a:srgbClr val="2254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2547F"/>
                </a:solidFill>
              </a:endParaRPr>
            </a:p>
          </p:txBody>
        </p:sp>
        <p:sp>
          <p:nvSpPr>
            <p:cNvPr id="21" name="文本框 20"/>
            <p:cNvSpPr txBox="1"/>
            <p:nvPr/>
          </p:nvSpPr>
          <p:spPr>
            <a:xfrm>
              <a:off x="5270877" y="2159149"/>
              <a:ext cx="1650245" cy="1404319"/>
            </a:xfrm>
            <a:prstGeom prst="rect">
              <a:avLst/>
            </a:prstGeom>
            <a:noFill/>
          </p:spPr>
          <p:txBody>
            <a:bodyPr wrap="square" rtlCol="0">
              <a:spAutoFit/>
            </a:bodyPr>
            <a:lstStyle/>
            <a:p>
              <a:pPr algn="ctr"/>
              <a:r>
                <a:rPr lang="en-US" altLang="zh-CN" sz="6600" dirty="0" smtClean="0">
                  <a:ln w="28575">
                    <a:noFill/>
                  </a:ln>
                  <a:solidFill>
                    <a:srgbClr val="22547F"/>
                  </a:solidFill>
                  <a:latin typeface="微软雅黑 Light" panose="020B0502040204020203" pitchFamily="34" charset="-122"/>
                  <a:ea typeface="微软雅黑 Light" panose="020B0502040204020203" pitchFamily="34" charset="-122"/>
                </a:rPr>
                <a:t>05</a:t>
              </a:r>
              <a:endParaRPr lang="zh-CN" altLang="en-US" sz="6600" dirty="0">
                <a:ln w="28575">
                  <a:noFill/>
                </a:ln>
                <a:solidFill>
                  <a:srgbClr val="22547F"/>
                </a:solidFill>
                <a:latin typeface="微软雅黑 Light" panose="020B0502040204020203" pitchFamily="34" charset="-122"/>
                <a:ea typeface="微软雅黑 Light" panose="020B0502040204020203" pitchFamily="34" charset="-122"/>
              </a:endParaRPr>
            </a:p>
          </p:txBody>
        </p:sp>
      </p:grpSp>
      <p:sp>
        <p:nvSpPr>
          <p:cNvPr id="9" name="文本框 8"/>
          <p:cNvSpPr txBox="1"/>
          <p:nvPr/>
        </p:nvSpPr>
        <p:spPr>
          <a:xfrm>
            <a:off x="3616035" y="3731371"/>
            <a:ext cx="4959929" cy="461665"/>
          </a:xfrm>
          <a:prstGeom prst="rect">
            <a:avLst/>
          </a:prstGeom>
          <a:noFill/>
        </p:spPr>
        <p:txBody>
          <a:bodyPr wrap="square" rtlCol="0">
            <a:spAutoFit/>
          </a:bodyPr>
          <a:lstStyle/>
          <a:p>
            <a:pPr algn="ctr"/>
            <a:r>
              <a:rPr lang="zh-CN" altLang="en-US" sz="2400" dirty="0" smtClean="0">
                <a:solidFill>
                  <a:srgbClr val="22547F"/>
                </a:solidFill>
                <a:latin typeface="微软雅黑" panose="020B0503020204020204" pitchFamily="34" charset="-122"/>
                <a:ea typeface="微软雅黑" panose="020B0503020204020204" pitchFamily="34" charset="-122"/>
              </a:rPr>
              <a:t>课题研究的结论</a:t>
            </a:r>
            <a:endParaRPr lang="en-US" altLang="zh-CN" sz="2400" dirty="0" smtClean="0">
              <a:solidFill>
                <a:srgbClr val="22547F"/>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584946" y="4260958"/>
            <a:ext cx="5022106" cy="369332"/>
          </a:xfrm>
          <a:prstGeom prst="snip1Rect">
            <a:avLst>
              <a:gd name="adj" fmla="val 0"/>
            </a:avLst>
          </a:prstGeom>
          <a:noFill/>
          <a:ln w="28575">
            <a:noFill/>
          </a:ln>
        </p:spPr>
        <p:txBody>
          <a:bodyPr wrap="square" rtlCol="0">
            <a:spAutoFit/>
          </a:bodyPr>
          <a:lstStyle/>
          <a:p>
            <a:pPr algn="ctr"/>
            <a:r>
              <a:rPr lang="en-US" altLang="zh-CN" dirty="0" smtClean="0">
                <a:solidFill>
                  <a:srgbClr val="22547F"/>
                </a:solidFill>
                <a:latin typeface="Arial" panose="020B0604020202020204" pitchFamily="34" charset="0"/>
                <a:ea typeface="华文仿宋" panose="02010600040101010101" pitchFamily="2" charset="-122"/>
                <a:cs typeface="Arial" panose="020B0604020202020204" pitchFamily="34" charset="0"/>
              </a:rPr>
              <a:t>The Conclusion Of Study</a:t>
            </a:r>
            <a:endParaRPr lang="zh-CN" altLang="en-US" dirty="0">
              <a:solidFill>
                <a:srgbClr val="22547F"/>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矩形 84"/>
          <p:cNvSpPr/>
          <p:nvPr/>
        </p:nvSpPr>
        <p:spPr>
          <a:xfrm>
            <a:off x="6362700" y="4231005"/>
            <a:ext cx="5211445" cy="2266950"/>
          </a:xfrm>
          <a:prstGeom prst="rect">
            <a:avLst/>
          </a:prstGeom>
          <a:solidFill>
            <a:schemeClr val="bg1"/>
          </a:solidFill>
          <a:ln>
            <a:solidFill>
              <a:srgbClr val="355C7D"/>
            </a:solidFill>
          </a:ln>
          <a:effectLst>
            <a:outerShdw blurRad="3048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黑体" panose="02010609060101010101" charset="-122"/>
              <a:ea typeface="黑体" panose="02010609060101010101" charset="-122"/>
            </a:endParaRPr>
          </a:p>
        </p:txBody>
      </p:sp>
      <p:sp>
        <p:nvSpPr>
          <p:cNvPr id="91" name="文本框 90"/>
          <p:cNvSpPr txBox="1"/>
          <p:nvPr/>
        </p:nvSpPr>
        <p:spPr>
          <a:xfrm flipH="1">
            <a:off x="6789420" y="5100955"/>
            <a:ext cx="2043430" cy="398780"/>
          </a:xfrm>
          <a:prstGeom prst="rect">
            <a:avLst/>
          </a:prstGeom>
          <a:noFill/>
          <a:ln w="9525">
            <a:noFill/>
            <a:miter/>
          </a:ln>
          <a:effectLst>
            <a:outerShdw sx="999" sy="999" algn="ctr" rotWithShape="0">
              <a:srgbClr val="000000"/>
            </a:outerShdw>
          </a:effectLst>
        </p:spPr>
        <p:txBody>
          <a:bodyPr wrap="square" anchor="t">
            <a:spAutoFit/>
          </a:bodyPr>
          <a:lstStyle/>
          <a:p>
            <a:pPr algn="dist"/>
            <a:r>
              <a:rPr lang="zh-CN" altLang="en-US" sz="2000">
                <a:solidFill>
                  <a:schemeClr val="tx1">
                    <a:lumMod val="85000"/>
                    <a:lumOff val="15000"/>
                  </a:schemeClr>
                </a:solidFill>
                <a:latin typeface="黑体" panose="02010609060101010101" charset="-122"/>
                <a:ea typeface="黑体" panose="02010609060101010101" charset="-122"/>
                <a:cs typeface="黑体" panose="02010609060101010101" charset="-122"/>
                <a:sym typeface="Arial" panose="020B0604020202020204" pitchFamily="34" charset="0"/>
              </a:rPr>
              <a:t>学习</a:t>
            </a:r>
            <a:r>
              <a:rPr lang="en-US" altLang="zh-CN" sz="2000">
                <a:solidFill>
                  <a:schemeClr val="tx1">
                    <a:lumMod val="85000"/>
                    <a:lumOff val="15000"/>
                  </a:schemeClr>
                </a:solidFill>
                <a:latin typeface="Times New Roman" panose="02020603050405020304" charset="0"/>
                <a:ea typeface="黑体" panose="02010609060101010101" charset="-122"/>
                <a:cs typeface="Times New Roman" panose="02020603050405020304" charset="0"/>
                <a:sym typeface="Arial" panose="020B0604020202020204" pitchFamily="34" charset="0"/>
              </a:rPr>
              <a:t>typeScript</a:t>
            </a:r>
            <a:endParaRPr lang="en-US" altLang="zh-CN" sz="2000">
              <a:solidFill>
                <a:schemeClr val="tx1">
                  <a:lumMod val="85000"/>
                  <a:lumOff val="15000"/>
                </a:schemeClr>
              </a:solidFill>
              <a:latin typeface="Times New Roman" panose="02020603050405020304" charset="0"/>
              <a:ea typeface="黑体" panose="02010609060101010101" charset="-122"/>
              <a:cs typeface="Times New Roman" panose="02020603050405020304" charset="0"/>
              <a:sym typeface="Arial" panose="020B0604020202020204" pitchFamily="34" charset="0"/>
            </a:endParaRPr>
          </a:p>
        </p:txBody>
      </p:sp>
      <p:grpSp>
        <p:nvGrpSpPr>
          <p:cNvPr id="13" name="组合 12"/>
          <p:cNvGrpSpPr/>
          <p:nvPr/>
        </p:nvGrpSpPr>
        <p:grpSpPr>
          <a:xfrm>
            <a:off x="763905" y="4231005"/>
            <a:ext cx="5211445" cy="2266950"/>
            <a:chOff x="10272" y="2566"/>
            <a:chExt cx="8207" cy="3570"/>
          </a:xfrm>
        </p:grpSpPr>
        <p:sp>
          <p:nvSpPr>
            <p:cNvPr id="83" name="矩形 82"/>
            <p:cNvSpPr/>
            <p:nvPr/>
          </p:nvSpPr>
          <p:spPr>
            <a:xfrm>
              <a:off x="10272" y="2566"/>
              <a:ext cx="8207" cy="3570"/>
            </a:xfrm>
            <a:prstGeom prst="rect">
              <a:avLst/>
            </a:prstGeom>
            <a:solidFill>
              <a:schemeClr val="bg1"/>
            </a:solidFill>
            <a:ln>
              <a:solidFill>
                <a:srgbClr val="355C7D"/>
              </a:solidFill>
            </a:ln>
            <a:effectLst>
              <a:outerShdw blurRad="3048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a:latin typeface="黑体" panose="02010609060101010101" charset="-122"/>
                  <a:ea typeface="黑体" panose="02010609060101010101" charset="-122"/>
                  <a:cs typeface="黑体" panose="02010609060101010101" charset="-122"/>
                </a:rPr>
                <a:t>块状化结构，减少css 的书写，并且方便扩展</a:t>
              </a:r>
              <a:endParaRPr lang="zh-CN" altLang="en-US">
                <a:latin typeface="黑体" panose="02010609060101010101" charset="-122"/>
                <a:ea typeface="黑体" panose="02010609060101010101" charset="-122"/>
                <a:cs typeface="黑体" panose="02010609060101010101" charset="-122"/>
              </a:endParaRPr>
            </a:p>
          </p:txBody>
        </p:sp>
        <p:sp>
          <p:nvSpPr>
            <p:cNvPr id="92" name="文本框 22"/>
            <p:cNvSpPr txBox="1"/>
            <p:nvPr/>
          </p:nvSpPr>
          <p:spPr>
            <a:xfrm flipH="1">
              <a:off x="11179" y="3936"/>
              <a:ext cx="6004" cy="550"/>
            </a:xfrm>
            <a:prstGeom prst="rect">
              <a:avLst/>
            </a:prstGeom>
            <a:noFill/>
            <a:ln w="9525">
              <a:solidFill>
                <a:schemeClr val="bg1"/>
              </a:solidFill>
              <a:miter/>
            </a:ln>
            <a:effectLst>
              <a:outerShdw sx="999" sy="999" algn="ctr" rotWithShape="0">
                <a:srgbClr val="000000"/>
              </a:outerShdw>
            </a:effectLst>
          </p:spPr>
          <p:txBody>
            <a:bodyPr wrap="square" anchor="t">
              <a:spAutoFit/>
            </a:bodyPr>
            <a:lstStyle/>
            <a:p>
              <a:pPr algn="just">
                <a:lnSpc>
                  <a:spcPct val="120000"/>
                </a:lnSpc>
              </a:pPr>
              <a:r>
                <a:rPr lang="zh-CN" altLang="en-US" sz="1400" dirty="0">
                  <a:solidFill>
                    <a:schemeClr val="tx1">
                      <a:lumMod val="85000"/>
                      <a:lumOff val="15000"/>
                    </a:schemeClr>
                  </a:solidFill>
                  <a:latin typeface="黑体" panose="02010609060101010101" charset="-122"/>
                  <a:ea typeface="黑体" panose="02010609060101010101" charset="-122"/>
                  <a:sym typeface="宋体" panose="02010600030101010101" pitchFamily="2" charset="-122"/>
                </a:rPr>
                <a:t>标记鲜明，容易维护</a:t>
              </a:r>
              <a:endParaRPr lang="zh-CN" altLang="en-US" sz="1400" dirty="0">
                <a:solidFill>
                  <a:schemeClr val="tx1">
                    <a:lumMod val="85000"/>
                    <a:lumOff val="15000"/>
                  </a:schemeClr>
                </a:solidFill>
                <a:latin typeface="黑体" panose="02010609060101010101" charset="-122"/>
                <a:ea typeface="黑体" panose="02010609060101010101" charset="-122"/>
                <a:sym typeface="宋体" panose="02010600030101010101" pitchFamily="2" charset="-122"/>
              </a:endParaRPr>
            </a:p>
          </p:txBody>
        </p:sp>
        <p:sp>
          <p:nvSpPr>
            <p:cNvPr id="93" name="文本框 92"/>
            <p:cNvSpPr txBox="1"/>
            <p:nvPr/>
          </p:nvSpPr>
          <p:spPr>
            <a:xfrm flipH="1">
              <a:off x="11179" y="3198"/>
              <a:ext cx="3310" cy="628"/>
            </a:xfrm>
            <a:prstGeom prst="rect">
              <a:avLst/>
            </a:prstGeom>
            <a:noFill/>
            <a:ln w="9525">
              <a:solidFill>
                <a:schemeClr val="bg1"/>
              </a:solidFill>
              <a:miter/>
            </a:ln>
            <a:effectLst>
              <a:outerShdw sx="999" sy="999" algn="ctr" rotWithShape="0">
                <a:srgbClr val="000000"/>
              </a:outerShdw>
            </a:effectLst>
          </p:spPr>
          <p:txBody>
            <a:bodyPr wrap="square" anchor="t">
              <a:spAutoFit/>
            </a:bodyPr>
            <a:lstStyle/>
            <a:p>
              <a:pPr algn="dist"/>
              <a:r>
                <a:rPr lang="zh-CN" altLang="en-US" sz="2000">
                  <a:solidFill>
                    <a:schemeClr val="tx1">
                      <a:lumMod val="85000"/>
                      <a:lumOff val="15000"/>
                    </a:schemeClr>
                  </a:solidFill>
                  <a:latin typeface="黑体" panose="02010609060101010101" charset="-122"/>
                  <a:ea typeface="黑体" panose="02010609060101010101" charset="-122"/>
                  <a:sym typeface="Arial" panose="020B0604020202020204" pitchFamily="34" charset="0"/>
                </a:rPr>
                <a:t>学习组件化开发</a:t>
              </a:r>
              <a:endParaRPr lang="zh-CN" altLang="en-US" sz="2000">
                <a:solidFill>
                  <a:schemeClr val="tx1">
                    <a:lumMod val="85000"/>
                    <a:lumOff val="15000"/>
                  </a:schemeClr>
                </a:solidFill>
                <a:latin typeface="黑体" panose="02010609060101010101" charset="-122"/>
                <a:ea typeface="黑体" panose="02010609060101010101" charset="-122"/>
                <a:sym typeface="Arial" panose="020B0604020202020204" pitchFamily="34" charset="0"/>
              </a:endParaRPr>
            </a:p>
          </p:txBody>
        </p:sp>
        <p:sp>
          <p:nvSpPr>
            <p:cNvPr id="100" name="checked_158820"/>
            <p:cNvSpPr>
              <a:spLocks noChangeAspect="1"/>
            </p:cNvSpPr>
            <p:nvPr/>
          </p:nvSpPr>
          <p:spPr bwMode="auto">
            <a:xfrm>
              <a:off x="17183" y="5063"/>
              <a:ext cx="1071" cy="920"/>
            </a:xfrm>
            <a:custGeom>
              <a:avLst/>
              <a:gdLst>
                <a:gd name="connsiteX0" fmla="*/ 75082 w 575884"/>
                <a:gd name="connsiteY0" fmla="*/ 449925 h 599877"/>
                <a:gd name="connsiteX1" fmla="*/ 212896 w 575884"/>
                <a:gd name="connsiteY1" fmla="*/ 449925 h 599877"/>
                <a:gd name="connsiteX2" fmla="*/ 212896 w 575884"/>
                <a:gd name="connsiteY2" fmla="*/ 474976 h 599877"/>
                <a:gd name="connsiteX3" fmla="*/ 75082 w 575884"/>
                <a:gd name="connsiteY3" fmla="*/ 474976 h 599877"/>
                <a:gd name="connsiteX4" fmla="*/ 75082 w 575884"/>
                <a:gd name="connsiteY4" fmla="*/ 374914 h 599877"/>
                <a:gd name="connsiteX5" fmla="*/ 212896 w 575884"/>
                <a:gd name="connsiteY5" fmla="*/ 374914 h 599877"/>
                <a:gd name="connsiteX6" fmla="*/ 212896 w 575884"/>
                <a:gd name="connsiteY6" fmla="*/ 399965 h 599877"/>
                <a:gd name="connsiteX7" fmla="*/ 75082 w 575884"/>
                <a:gd name="connsiteY7" fmla="*/ 399965 h 599877"/>
                <a:gd name="connsiteX8" fmla="*/ 250425 w 575884"/>
                <a:gd name="connsiteY8" fmla="*/ 312388 h 599877"/>
                <a:gd name="connsiteX9" fmla="*/ 250425 w 575884"/>
                <a:gd name="connsiteY9" fmla="*/ 462327 h 599877"/>
                <a:gd name="connsiteX10" fmla="*/ 363070 w 575884"/>
                <a:gd name="connsiteY10" fmla="*/ 462327 h 599877"/>
                <a:gd name="connsiteX11" fmla="*/ 363070 w 575884"/>
                <a:gd name="connsiteY11" fmla="*/ 312388 h 599877"/>
                <a:gd name="connsiteX12" fmla="*/ 75082 w 575884"/>
                <a:gd name="connsiteY12" fmla="*/ 299974 h 599877"/>
                <a:gd name="connsiteX13" fmla="*/ 212896 w 575884"/>
                <a:gd name="connsiteY13" fmla="*/ 299974 h 599877"/>
                <a:gd name="connsiteX14" fmla="*/ 212896 w 575884"/>
                <a:gd name="connsiteY14" fmla="*/ 325025 h 599877"/>
                <a:gd name="connsiteX15" fmla="*/ 75082 w 575884"/>
                <a:gd name="connsiteY15" fmla="*/ 325025 h 599877"/>
                <a:gd name="connsiteX16" fmla="*/ 237988 w 575884"/>
                <a:gd name="connsiteY16" fmla="*/ 287554 h 599877"/>
                <a:gd name="connsiteX17" fmla="*/ 375508 w 575884"/>
                <a:gd name="connsiteY17" fmla="*/ 287554 h 599877"/>
                <a:gd name="connsiteX18" fmla="*/ 388180 w 575884"/>
                <a:gd name="connsiteY18" fmla="*/ 299971 h 599877"/>
                <a:gd name="connsiteX19" fmla="*/ 388180 w 575884"/>
                <a:gd name="connsiteY19" fmla="*/ 474978 h 599877"/>
                <a:gd name="connsiteX20" fmla="*/ 375508 w 575884"/>
                <a:gd name="connsiteY20" fmla="*/ 487395 h 599877"/>
                <a:gd name="connsiteX21" fmla="*/ 237988 w 575884"/>
                <a:gd name="connsiteY21" fmla="*/ 487395 h 599877"/>
                <a:gd name="connsiteX22" fmla="*/ 225315 w 575884"/>
                <a:gd name="connsiteY22" fmla="*/ 474978 h 599877"/>
                <a:gd name="connsiteX23" fmla="*/ 225315 w 575884"/>
                <a:gd name="connsiteY23" fmla="*/ 299971 h 599877"/>
                <a:gd name="connsiteX24" fmla="*/ 237988 w 575884"/>
                <a:gd name="connsiteY24" fmla="*/ 287554 h 599877"/>
                <a:gd name="connsiteX25" fmla="*/ 237946 w 575884"/>
                <a:gd name="connsiteY25" fmla="*/ 237382 h 599877"/>
                <a:gd name="connsiteX26" fmla="*/ 375478 w 575884"/>
                <a:gd name="connsiteY26" fmla="*/ 237382 h 599877"/>
                <a:gd name="connsiteX27" fmla="*/ 375478 w 575884"/>
                <a:gd name="connsiteY27" fmla="*/ 262433 h 599877"/>
                <a:gd name="connsiteX28" fmla="*/ 237946 w 575884"/>
                <a:gd name="connsiteY28" fmla="*/ 262433 h 599877"/>
                <a:gd name="connsiteX29" fmla="*/ 237946 w 575884"/>
                <a:gd name="connsiteY29" fmla="*/ 162371 h 599877"/>
                <a:gd name="connsiteX30" fmla="*/ 375478 w 575884"/>
                <a:gd name="connsiteY30" fmla="*/ 162371 h 599877"/>
                <a:gd name="connsiteX31" fmla="*/ 375478 w 575884"/>
                <a:gd name="connsiteY31" fmla="*/ 187492 h 599877"/>
                <a:gd name="connsiteX32" fmla="*/ 237946 w 575884"/>
                <a:gd name="connsiteY32" fmla="*/ 187492 h 599877"/>
                <a:gd name="connsiteX33" fmla="*/ 87776 w 575884"/>
                <a:gd name="connsiteY33" fmla="*/ 100079 h 599877"/>
                <a:gd name="connsiteX34" fmla="*/ 87776 w 575884"/>
                <a:gd name="connsiteY34" fmla="*/ 250018 h 599877"/>
                <a:gd name="connsiteX35" fmla="*/ 200436 w 575884"/>
                <a:gd name="connsiteY35" fmla="*/ 250018 h 599877"/>
                <a:gd name="connsiteX36" fmla="*/ 200436 w 575884"/>
                <a:gd name="connsiteY36" fmla="*/ 100079 h 599877"/>
                <a:gd name="connsiteX37" fmla="*/ 237946 w 575884"/>
                <a:gd name="connsiteY37" fmla="*/ 87431 h 599877"/>
                <a:gd name="connsiteX38" fmla="*/ 375478 w 575884"/>
                <a:gd name="connsiteY38" fmla="*/ 87431 h 599877"/>
                <a:gd name="connsiteX39" fmla="*/ 375478 w 575884"/>
                <a:gd name="connsiteY39" fmla="*/ 112482 h 599877"/>
                <a:gd name="connsiteX40" fmla="*/ 237946 w 575884"/>
                <a:gd name="connsiteY40" fmla="*/ 112482 h 599877"/>
                <a:gd name="connsiteX41" fmla="*/ 75102 w 575884"/>
                <a:gd name="connsiteY41" fmla="*/ 75011 h 599877"/>
                <a:gd name="connsiteX42" fmla="*/ 212876 w 575884"/>
                <a:gd name="connsiteY42" fmla="*/ 75011 h 599877"/>
                <a:gd name="connsiteX43" fmla="*/ 225315 w 575884"/>
                <a:gd name="connsiteY43" fmla="*/ 87428 h 599877"/>
                <a:gd name="connsiteX44" fmla="*/ 225315 w 575884"/>
                <a:gd name="connsiteY44" fmla="*/ 262435 h 599877"/>
                <a:gd name="connsiteX45" fmla="*/ 212876 w 575884"/>
                <a:gd name="connsiteY45" fmla="*/ 274852 h 599877"/>
                <a:gd name="connsiteX46" fmla="*/ 75102 w 575884"/>
                <a:gd name="connsiteY46" fmla="*/ 274852 h 599877"/>
                <a:gd name="connsiteX47" fmla="*/ 62662 w 575884"/>
                <a:gd name="connsiteY47" fmla="*/ 262435 h 599877"/>
                <a:gd name="connsiteX48" fmla="*/ 62662 w 575884"/>
                <a:gd name="connsiteY48" fmla="*/ 87428 h 599877"/>
                <a:gd name="connsiteX49" fmla="*/ 75102 w 575884"/>
                <a:gd name="connsiteY49" fmla="*/ 75011 h 599877"/>
                <a:gd name="connsiteX50" fmla="*/ 513257 w 575884"/>
                <a:gd name="connsiteY50" fmla="*/ 62592 h 599877"/>
                <a:gd name="connsiteX51" fmla="*/ 525712 w 575884"/>
                <a:gd name="connsiteY51" fmla="*/ 75010 h 599877"/>
                <a:gd name="connsiteX52" fmla="*/ 525712 w 575884"/>
                <a:gd name="connsiteY52" fmla="*/ 499795 h 599877"/>
                <a:gd name="connsiteX53" fmla="*/ 513257 w 575884"/>
                <a:gd name="connsiteY53" fmla="*/ 512447 h 599877"/>
                <a:gd name="connsiteX54" fmla="*/ 500802 w 575884"/>
                <a:gd name="connsiteY54" fmla="*/ 499795 h 599877"/>
                <a:gd name="connsiteX55" fmla="*/ 500802 w 575884"/>
                <a:gd name="connsiteY55" fmla="*/ 75010 h 599877"/>
                <a:gd name="connsiteX56" fmla="*/ 513257 w 575884"/>
                <a:gd name="connsiteY56" fmla="*/ 62592 h 599877"/>
                <a:gd name="connsiteX57" fmla="*/ 463238 w 575884"/>
                <a:gd name="connsiteY57" fmla="*/ 62592 h 599877"/>
                <a:gd name="connsiteX58" fmla="*/ 475681 w 575884"/>
                <a:gd name="connsiteY58" fmla="*/ 75010 h 599877"/>
                <a:gd name="connsiteX59" fmla="*/ 475681 w 575884"/>
                <a:gd name="connsiteY59" fmla="*/ 499795 h 599877"/>
                <a:gd name="connsiteX60" fmla="*/ 463238 w 575884"/>
                <a:gd name="connsiteY60" fmla="*/ 512447 h 599877"/>
                <a:gd name="connsiteX61" fmla="*/ 450560 w 575884"/>
                <a:gd name="connsiteY61" fmla="*/ 499795 h 599877"/>
                <a:gd name="connsiteX62" fmla="*/ 450560 w 575884"/>
                <a:gd name="connsiteY62" fmla="*/ 75010 h 599877"/>
                <a:gd name="connsiteX63" fmla="*/ 463238 w 575884"/>
                <a:gd name="connsiteY63" fmla="*/ 62592 h 599877"/>
                <a:gd name="connsiteX64" fmla="*/ 400600 w 575884"/>
                <a:gd name="connsiteY64" fmla="*/ 62309 h 599877"/>
                <a:gd name="connsiteX65" fmla="*/ 425708 w 575884"/>
                <a:gd name="connsiteY65" fmla="*/ 62309 h 599877"/>
                <a:gd name="connsiteX66" fmla="*/ 425708 w 575884"/>
                <a:gd name="connsiteY66" fmla="*/ 499815 h 599877"/>
                <a:gd name="connsiteX67" fmla="*/ 488125 w 575884"/>
                <a:gd name="connsiteY67" fmla="*/ 562383 h 599877"/>
                <a:gd name="connsiteX68" fmla="*/ 550776 w 575884"/>
                <a:gd name="connsiteY68" fmla="*/ 499815 h 599877"/>
                <a:gd name="connsiteX69" fmla="*/ 550776 w 575884"/>
                <a:gd name="connsiteY69" fmla="*/ 62309 h 599877"/>
                <a:gd name="connsiteX70" fmla="*/ 575884 w 575884"/>
                <a:gd name="connsiteY70" fmla="*/ 62309 h 599877"/>
                <a:gd name="connsiteX71" fmla="*/ 575884 w 575884"/>
                <a:gd name="connsiteY71" fmla="*/ 512469 h 599877"/>
                <a:gd name="connsiteX72" fmla="*/ 574711 w 575884"/>
                <a:gd name="connsiteY72" fmla="*/ 512469 h 599877"/>
                <a:gd name="connsiteX73" fmla="*/ 488125 w 575884"/>
                <a:gd name="connsiteY73" fmla="*/ 587457 h 599877"/>
                <a:gd name="connsiteX74" fmla="*/ 401539 w 575884"/>
                <a:gd name="connsiteY74" fmla="*/ 512469 h 599877"/>
                <a:gd name="connsiteX75" fmla="*/ 400600 w 575884"/>
                <a:gd name="connsiteY75" fmla="*/ 512469 h 599877"/>
                <a:gd name="connsiteX76" fmla="*/ 37548 w 575884"/>
                <a:gd name="connsiteY76" fmla="*/ 0 h 599877"/>
                <a:gd name="connsiteX77" fmla="*/ 425702 w 575884"/>
                <a:gd name="connsiteY77" fmla="*/ 0 h 599877"/>
                <a:gd name="connsiteX78" fmla="*/ 438140 w 575884"/>
                <a:gd name="connsiteY78" fmla="*/ 12419 h 599877"/>
                <a:gd name="connsiteX79" fmla="*/ 425702 w 575884"/>
                <a:gd name="connsiteY79" fmla="*/ 25073 h 599877"/>
                <a:gd name="connsiteX80" fmla="*/ 37548 w 575884"/>
                <a:gd name="connsiteY80" fmla="*/ 25073 h 599877"/>
                <a:gd name="connsiteX81" fmla="*/ 25110 w 575884"/>
                <a:gd name="connsiteY81" fmla="*/ 37492 h 599877"/>
                <a:gd name="connsiteX82" fmla="*/ 25110 w 575884"/>
                <a:gd name="connsiteY82" fmla="*/ 469591 h 599877"/>
                <a:gd name="connsiteX83" fmla="*/ 130480 w 575884"/>
                <a:gd name="connsiteY83" fmla="*/ 574804 h 599877"/>
                <a:gd name="connsiteX84" fmla="*/ 375482 w 575884"/>
                <a:gd name="connsiteY84" fmla="*/ 574804 h 599877"/>
                <a:gd name="connsiteX85" fmla="*/ 388154 w 575884"/>
                <a:gd name="connsiteY85" fmla="*/ 587458 h 599877"/>
                <a:gd name="connsiteX86" fmla="*/ 375482 w 575884"/>
                <a:gd name="connsiteY86" fmla="*/ 599877 h 599877"/>
                <a:gd name="connsiteX87" fmla="*/ 130480 w 575884"/>
                <a:gd name="connsiteY87" fmla="*/ 599877 h 599877"/>
                <a:gd name="connsiteX88" fmla="*/ 0 w 575884"/>
                <a:gd name="connsiteY88" fmla="*/ 469591 h 599877"/>
                <a:gd name="connsiteX89" fmla="*/ 0 w 575884"/>
                <a:gd name="connsiteY89" fmla="*/ 37492 h 599877"/>
                <a:gd name="connsiteX90" fmla="*/ 37548 w 575884"/>
                <a:gd name="connsiteY90" fmla="*/ 0 h 599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75884" h="599877">
                  <a:moveTo>
                    <a:pt x="75082" y="449925"/>
                  </a:moveTo>
                  <a:lnTo>
                    <a:pt x="212896" y="449925"/>
                  </a:lnTo>
                  <a:lnTo>
                    <a:pt x="212896" y="474976"/>
                  </a:lnTo>
                  <a:lnTo>
                    <a:pt x="75082" y="474976"/>
                  </a:lnTo>
                  <a:close/>
                  <a:moveTo>
                    <a:pt x="75082" y="374914"/>
                  </a:moveTo>
                  <a:lnTo>
                    <a:pt x="212896" y="374914"/>
                  </a:lnTo>
                  <a:lnTo>
                    <a:pt x="212896" y="399965"/>
                  </a:lnTo>
                  <a:lnTo>
                    <a:pt x="75082" y="399965"/>
                  </a:lnTo>
                  <a:close/>
                  <a:moveTo>
                    <a:pt x="250425" y="312388"/>
                  </a:moveTo>
                  <a:lnTo>
                    <a:pt x="250425" y="462327"/>
                  </a:lnTo>
                  <a:lnTo>
                    <a:pt x="363070" y="462327"/>
                  </a:lnTo>
                  <a:lnTo>
                    <a:pt x="363070" y="312388"/>
                  </a:lnTo>
                  <a:close/>
                  <a:moveTo>
                    <a:pt x="75082" y="299974"/>
                  </a:moveTo>
                  <a:lnTo>
                    <a:pt x="212896" y="299974"/>
                  </a:lnTo>
                  <a:lnTo>
                    <a:pt x="212896" y="325025"/>
                  </a:lnTo>
                  <a:lnTo>
                    <a:pt x="75082" y="325025"/>
                  </a:lnTo>
                  <a:close/>
                  <a:moveTo>
                    <a:pt x="237988" y="287554"/>
                  </a:moveTo>
                  <a:lnTo>
                    <a:pt x="375508" y="287554"/>
                  </a:lnTo>
                  <a:cubicBezTo>
                    <a:pt x="382548" y="287554"/>
                    <a:pt x="388180" y="293177"/>
                    <a:pt x="388180" y="299971"/>
                  </a:cubicBezTo>
                  <a:lnTo>
                    <a:pt x="388180" y="474978"/>
                  </a:lnTo>
                  <a:cubicBezTo>
                    <a:pt x="388180" y="481772"/>
                    <a:pt x="382548" y="487395"/>
                    <a:pt x="375508" y="487395"/>
                  </a:cubicBezTo>
                  <a:lnTo>
                    <a:pt x="237988" y="487395"/>
                  </a:lnTo>
                  <a:cubicBezTo>
                    <a:pt x="230947" y="487395"/>
                    <a:pt x="225315" y="481772"/>
                    <a:pt x="225315" y="474978"/>
                  </a:cubicBezTo>
                  <a:lnTo>
                    <a:pt x="225315" y="299971"/>
                  </a:lnTo>
                  <a:cubicBezTo>
                    <a:pt x="225315" y="293177"/>
                    <a:pt x="230947" y="287554"/>
                    <a:pt x="237988" y="287554"/>
                  </a:cubicBezTo>
                  <a:close/>
                  <a:moveTo>
                    <a:pt x="237946" y="237382"/>
                  </a:moveTo>
                  <a:lnTo>
                    <a:pt x="375478" y="237382"/>
                  </a:lnTo>
                  <a:lnTo>
                    <a:pt x="375478" y="262433"/>
                  </a:lnTo>
                  <a:lnTo>
                    <a:pt x="237946" y="262433"/>
                  </a:lnTo>
                  <a:close/>
                  <a:moveTo>
                    <a:pt x="237946" y="162371"/>
                  </a:moveTo>
                  <a:lnTo>
                    <a:pt x="375478" y="162371"/>
                  </a:lnTo>
                  <a:lnTo>
                    <a:pt x="375478" y="187492"/>
                  </a:lnTo>
                  <a:lnTo>
                    <a:pt x="237946" y="187492"/>
                  </a:lnTo>
                  <a:close/>
                  <a:moveTo>
                    <a:pt x="87776" y="100079"/>
                  </a:moveTo>
                  <a:lnTo>
                    <a:pt x="87776" y="250018"/>
                  </a:lnTo>
                  <a:lnTo>
                    <a:pt x="200436" y="250018"/>
                  </a:lnTo>
                  <a:lnTo>
                    <a:pt x="200436" y="100079"/>
                  </a:lnTo>
                  <a:close/>
                  <a:moveTo>
                    <a:pt x="237946" y="87431"/>
                  </a:moveTo>
                  <a:lnTo>
                    <a:pt x="375478" y="87431"/>
                  </a:lnTo>
                  <a:lnTo>
                    <a:pt x="375478" y="112482"/>
                  </a:lnTo>
                  <a:lnTo>
                    <a:pt x="237946" y="112482"/>
                  </a:lnTo>
                  <a:close/>
                  <a:moveTo>
                    <a:pt x="75102" y="75011"/>
                  </a:moveTo>
                  <a:lnTo>
                    <a:pt x="212876" y="75011"/>
                  </a:lnTo>
                  <a:cubicBezTo>
                    <a:pt x="219682" y="75011"/>
                    <a:pt x="225315" y="80634"/>
                    <a:pt x="225315" y="87428"/>
                  </a:cubicBezTo>
                  <a:lnTo>
                    <a:pt x="225315" y="262435"/>
                  </a:lnTo>
                  <a:cubicBezTo>
                    <a:pt x="225315" y="269229"/>
                    <a:pt x="219682" y="274852"/>
                    <a:pt x="212876" y="274852"/>
                  </a:cubicBezTo>
                  <a:lnTo>
                    <a:pt x="75102" y="274852"/>
                  </a:lnTo>
                  <a:cubicBezTo>
                    <a:pt x="68295" y="274852"/>
                    <a:pt x="62662" y="269229"/>
                    <a:pt x="62662" y="262435"/>
                  </a:cubicBezTo>
                  <a:lnTo>
                    <a:pt x="62662" y="87428"/>
                  </a:lnTo>
                  <a:cubicBezTo>
                    <a:pt x="62662" y="80634"/>
                    <a:pt x="68295" y="75011"/>
                    <a:pt x="75102" y="75011"/>
                  </a:cubicBezTo>
                  <a:close/>
                  <a:moveTo>
                    <a:pt x="513257" y="62592"/>
                  </a:moveTo>
                  <a:cubicBezTo>
                    <a:pt x="520072" y="62592"/>
                    <a:pt x="525712" y="68215"/>
                    <a:pt x="525712" y="75010"/>
                  </a:cubicBezTo>
                  <a:lnTo>
                    <a:pt x="525712" y="499795"/>
                  </a:lnTo>
                  <a:cubicBezTo>
                    <a:pt x="525712" y="506824"/>
                    <a:pt x="520072" y="512447"/>
                    <a:pt x="513257" y="512447"/>
                  </a:cubicBezTo>
                  <a:cubicBezTo>
                    <a:pt x="506442" y="512447"/>
                    <a:pt x="500802" y="506824"/>
                    <a:pt x="500802" y="499795"/>
                  </a:cubicBezTo>
                  <a:lnTo>
                    <a:pt x="500802" y="75010"/>
                  </a:lnTo>
                  <a:cubicBezTo>
                    <a:pt x="500802" y="68215"/>
                    <a:pt x="506442" y="62592"/>
                    <a:pt x="513257" y="62592"/>
                  </a:cubicBezTo>
                  <a:close/>
                  <a:moveTo>
                    <a:pt x="463238" y="62592"/>
                  </a:moveTo>
                  <a:cubicBezTo>
                    <a:pt x="470046" y="62592"/>
                    <a:pt x="475681" y="68215"/>
                    <a:pt x="475681" y="75010"/>
                  </a:cubicBezTo>
                  <a:lnTo>
                    <a:pt x="475681" y="499795"/>
                  </a:lnTo>
                  <a:cubicBezTo>
                    <a:pt x="475681" y="506824"/>
                    <a:pt x="470046" y="512447"/>
                    <a:pt x="463238" y="512447"/>
                  </a:cubicBezTo>
                  <a:cubicBezTo>
                    <a:pt x="456195" y="512447"/>
                    <a:pt x="450560" y="506824"/>
                    <a:pt x="450560" y="499795"/>
                  </a:cubicBezTo>
                  <a:lnTo>
                    <a:pt x="450560" y="75010"/>
                  </a:lnTo>
                  <a:cubicBezTo>
                    <a:pt x="450560" y="68215"/>
                    <a:pt x="456195" y="62592"/>
                    <a:pt x="463238" y="62592"/>
                  </a:cubicBezTo>
                  <a:close/>
                  <a:moveTo>
                    <a:pt x="400600" y="62309"/>
                  </a:moveTo>
                  <a:lnTo>
                    <a:pt x="425708" y="62309"/>
                  </a:lnTo>
                  <a:lnTo>
                    <a:pt x="425708" y="499815"/>
                  </a:lnTo>
                  <a:cubicBezTo>
                    <a:pt x="425708" y="534263"/>
                    <a:pt x="453631" y="562383"/>
                    <a:pt x="488125" y="562383"/>
                  </a:cubicBezTo>
                  <a:cubicBezTo>
                    <a:pt x="522618" y="562383"/>
                    <a:pt x="550776" y="534263"/>
                    <a:pt x="550776" y="499815"/>
                  </a:cubicBezTo>
                  <a:lnTo>
                    <a:pt x="550776" y="62309"/>
                  </a:lnTo>
                  <a:lnTo>
                    <a:pt x="575884" y="62309"/>
                  </a:lnTo>
                  <a:lnTo>
                    <a:pt x="575884" y="512469"/>
                  </a:lnTo>
                  <a:lnTo>
                    <a:pt x="574711" y="512469"/>
                  </a:lnTo>
                  <a:cubicBezTo>
                    <a:pt x="568610" y="554650"/>
                    <a:pt x="532239" y="587457"/>
                    <a:pt x="488125" y="587457"/>
                  </a:cubicBezTo>
                  <a:cubicBezTo>
                    <a:pt x="444245" y="587457"/>
                    <a:pt x="407640" y="554650"/>
                    <a:pt x="401539" y="512469"/>
                  </a:cubicBezTo>
                  <a:lnTo>
                    <a:pt x="400600" y="512469"/>
                  </a:lnTo>
                  <a:close/>
                  <a:moveTo>
                    <a:pt x="37548" y="0"/>
                  </a:moveTo>
                  <a:lnTo>
                    <a:pt x="425702" y="0"/>
                  </a:lnTo>
                  <a:cubicBezTo>
                    <a:pt x="432508" y="0"/>
                    <a:pt x="438140" y="5624"/>
                    <a:pt x="438140" y="12419"/>
                  </a:cubicBezTo>
                  <a:cubicBezTo>
                    <a:pt x="438140" y="19449"/>
                    <a:pt x="432508" y="25073"/>
                    <a:pt x="425702" y="25073"/>
                  </a:cubicBezTo>
                  <a:lnTo>
                    <a:pt x="37548" y="25073"/>
                  </a:lnTo>
                  <a:cubicBezTo>
                    <a:pt x="30742" y="25073"/>
                    <a:pt x="25110" y="30697"/>
                    <a:pt x="25110" y="37492"/>
                  </a:cubicBezTo>
                  <a:lnTo>
                    <a:pt x="25110" y="469591"/>
                  </a:lnTo>
                  <a:cubicBezTo>
                    <a:pt x="25110" y="527704"/>
                    <a:pt x="72280" y="574804"/>
                    <a:pt x="130480" y="574804"/>
                  </a:cubicBezTo>
                  <a:lnTo>
                    <a:pt x="375482" y="574804"/>
                  </a:lnTo>
                  <a:cubicBezTo>
                    <a:pt x="382522" y="574804"/>
                    <a:pt x="388154" y="580428"/>
                    <a:pt x="388154" y="587458"/>
                  </a:cubicBezTo>
                  <a:cubicBezTo>
                    <a:pt x="388154" y="594253"/>
                    <a:pt x="382522" y="599877"/>
                    <a:pt x="375482" y="599877"/>
                  </a:cubicBezTo>
                  <a:lnTo>
                    <a:pt x="130480" y="599877"/>
                  </a:lnTo>
                  <a:cubicBezTo>
                    <a:pt x="58434" y="599877"/>
                    <a:pt x="0" y="541530"/>
                    <a:pt x="0" y="469591"/>
                  </a:cubicBezTo>
                  <a:lnTo>
                    <a:pt x="0" y="37492"/>
                  </a:lnTo>
                  <a:cubicBezTo>
                    <a:pt x="0" y="16871"/>
                    <a:pt x="16897" y="0"/>
                    <a:pt x="37548" y="0"/>
                  </a:cubicBezTo>
                  <a:close/>
                </a:path>
              </a:pathLst>
            </a:custGeom>
            <a:solidFill>
              <a:srgbClr val="355C7D"/>
            </a:solidFill>
            <a:ln>
              <a:solidFill>
                <a:srgbClr val="355C7D"/>
              </a:solidFill>
            </a:ln>
          </p:spPr>
          <p:txBody>
            <a:bodyPr/>
            <a:lstStyle/>
            <a:p>
              <a:endParaRPr lang="zh-CN" altLang="en-US">
                <a:latin typeface="黑体" panose="02010609060101010101" charset="-122"/>
                <a:ea typeface="黑体" panose="02010609060101010101" charset="-122"/>
              </a:endParaRPr>
            </a:p>
          </p:txBody>
        </p:sp>
      </p:grpSp>
      <p:grpSp>
        <p:nvGrpSpPr>
          <p:cNvPr id="15" name="组合 14"/>
          <p:cNvGrpSpPr/>
          <p:nvPr/>
        </p:nvGrpSpPr>
        <p:grpSpPr>
          <a:xfrm>
            <a:off x="6362700" y="1794510"/>
            <a:ext cx="5211445" cy="2266950"/>
            <a:chOff x="1048" y="2725"/>
            <a:chExt cx="8207" cy="3570"/>
          </a:xfrm>
        </p:grpSpPr>
        <p:sp>
          <p:nvSpPr>
            <p:cNvPr id="82" name="矩形 81"/>
            <p:cNvSpPr/>
            <p:nvPr/>
          </p:nvSpPr>
          <p:spPr>
            <a:xfrm>
              <a:off x="1048" y="2725"/>
              <a:ext cx="8207" cy="3570"/>
            </a:xfrm>
            <a:prstGeom prst="rect">
              <a:avLst/>
            </a:prstGeom>
            <a:solidFill>
              <a:srgbClr val="355C7D"/>
            </a:solidFill>
            <a:ln>
              <a:noFill/>
            </a:ln>
            <a:effectLst>
              <a:outerShdw blurRad="3048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rgbClr val="355C7D"/>
                </a:solidFill>
                <a:latin typeface="黑体" panose="02010609060101010101" charset="-122"/>
                <a:ea typeface="黑体" panose="02010609060101010101" charset="-122"/>
              </a:endParaRPr>
            </a:p>
          </p:txBody>
        </p:sp>
        <p:sp>
          <p:nvSpPr>
            <p:cNvPr id="88" name="文本框 22"/>
            <p:cNvSpPr txBox="1"/>
            <p:nvPr/>
          </p:nvSpPr>
          <p:spPr>
            <a:xfrm flipH="1">
              <a:off x="1759" y="4069"/>
              <a:ext cx="6004" cy="550"/>
            </a:xfrm>
            <a:prstGeom prst="rect">
              <a:avLst/>
            </a:prstGeom>
            <a:noFill/>
            <a:ln w="9525">
              <a:noFill/>
              <a:miter/>
            </a:ln>
            <a:effectLst>
              <a:outerShdw sx="999" sy="999" algn="ctr" rotWithShape="0">
                <a:srgbClr val="000000"/>
              </a:outerShdw>
            </a:effectLst>
          </p:spPr>
          <p:txBody>
            <a:bodyPr wrap="square" anchor="t">
              <a:spAutoFit/>
            </a:bodyPr>
            <a:lstStyle/>
            <a:p>
              <a:pPr algn="just">
                <a:lnSpc>
                  <a:spcPct val="120000"/>
                </a:lnSpc>
              </a:pPr>
              <a:r>
                <a:rPr lang="zh-CN" altLang="en-US" sz="1400">
                  <a:solidFill>
                    <a:schemeClr val="bg1"/>
                  </a:solidFill>
                  <a:latin typeface="黑体" panose="02010609060101010101" charset="-122"/>
                  <a:ea typeface="黑体" panose="02010609060101010101" charset="-122"/>
                  <a:sym typeface="宋体" panose="02010600030101010101" pitchFamily="2" charset="-122"/>
                </a:rPr>
                <a:t>提高开发效率</a:t>
              </a:r>
              <a:endParaRPr lang="zh-CN" altLang="en-US" sz="1400">
                <a:solidFill>
                  <a:schemeClr val="bg1"/>
                </a:solidFill>
                <a:latin typeface="黑体" panose="02010609060101010101" charset="-122"/>
                <a:ea typeface="黑体" panose="02010609060101010101" charset="-122"/>
                <a:sym typeface="宋体" panose="02010600030101010101" pitchFamily="2" charset="-122"/>
              </a:endParaRPr>
            </a:p>
          </p:txBody>
        </p:sp>
        <p:sp>
          <p:nvSpPr>
            <p:cNvPr id="89" name="文本框 88"/>
            <p:cNvSpPr txBox="1"/>
            <p:nvPr/>
          </p:nvSpPr>
          <p:spPr>
            <a:xfrm flipH="1">
              <a:off x="1720" y="3331"/>
              <a:ext cx="6611" cy="628"/>
            </a:xfrm>
            <a:prstGeom prst="rect">
              <a:avLst/>
            </a:prstGeom>
            <a:noFill/>
            <a:ln w="9525">
              <a:noFill/>
              <a:miter/>
            </a:ln>
            <a:effectLst>
              <a:outerShdw sx="999" sy="999" algn="ctr" rotWithShape="0">
                <a:srgbClr val="000000"/>
              </a:outerShdw>
            </a:effectLst>
          </p:spPr>
          <p:txBody>
            <a:bodyPr wrap="square" anchor="t">
              <a:spAutoFit/>
            </a:bodyPr>
            <a:lstStyle/>
            <a:p>
              <a:pPr algn="dist"/>
              <a:r>
                <a:rPr lang="zh-CN" altLang="en-US" sz="2000">
                  <a:solidFill>
                    <a:schemeClr val="bg1"/>
                  </a:solidFill>
                  <a:latin typeface="黑体" panose="02010609060101010101" charset="-122"/>
                  <a:ea typeface="黑体" panose="02010609060101010101" charset="-122"/>
                  <a:cs typeface="黑体" panose="02010609060101010101" charset="-122"/>
                  <a:sym typeface="Arial" panose="020B0604020202020204" pitchFamily="34" charset="0"/>
                </a:rPr>
                <a:t>深入理解</a:t>
              </a:r>
              <a:r>
                <a:rPr lang="en-US" altLang="zh-CN" sz="2000">
                  <a:solidFill>
                    <a:schemeClr val="bg1"/>
                  </a:solidFill>
                  <a:latin typeface="Times New Roman" panose="02020603050405020304" charset="0"/>
                  <a:ea typeface="黑体" panose="02010609060101010101" charset="-122"/>
                  <a:cs typeface="Times New Roman" panose="02020603050405020304" charset="0"/>
                  <a:sym typeface="Arial" panose="020B0604020202020204" pitchFamily="34" charset="0"/>
                </a:rPr>
                <a:t>vue</a:t>
              </a:r>
              <a:r>
                <a:rPr lang="zh-CN" altLang="en-US" sz="2000">
                  <a:solidFill>
                    <a:schemeClr val="bg1"/>
                  </a:solidFill>
                  <a:latin typeface="黑体" panose="02010609060101010101" charset="-122"/>
                  <a:ea typeface="黑体" panose="02010609060101010101" charset="-122"/>
                  <a:cs typeface="黑体" panose="02010609060101010101" charset="-122"/>
                  <a:sym typeface="Arial" panose="020B0604020202020204" pitchFamily="34" charset="0"/>
                </a:rPr>
                <a:t>的原理和</a:t>
              </a:r>
              <a:r>
                <a:rPr lang="en-US" altLang="zh-CN" sz="2000">
                  <a:solidFill>
                    <a:schemeClr val="bg1"/>
                  </a:solidFill>
                  <a:latin typeface="Times New Roman" panose="02020603050405020304" charset="0"/>
                  <a:ea typeface="黑体" panose="02010609060101010101" charset="-122"/>
                  <a:cs typeface="Times New Roman" panose="02020603050405020304" charset="0"/>
                  <a:sym typeface="Arial" panose="020B0604020202020204" pitchFamily="34" charset="0"/>
                </a:rPr>
                <a:t>webpack</a:t>
              </a:r>
              <a:r>
                <a:rPr lang="zh-CN" altLang="en-US" sz="2000">
                  <a:solidFill>
                    <a:schemeClr val="bg1"/>
                  </a:solidFill>
                  <a:latin typeface="黑体" panose="02010609060101010101" charset="-122"/>
                  <a:ea typeface="黑体" panose="02010609060101010101" charset="-122"/>
                  <a:cs typeface="黑体" panose="02010609060101010101" charset="-122"/>
                  <a:sym typeface="Arial" panose="020B0604020202020204" pitchFamily="34" charset="0"/>
                </a:rPr>
                <a:t>配置</a:t>
              </a:r>
              <a:endParaRPr lang="zh-CN" altLang="en-US" sz="2000">
                <a:solidFill>
                  <a:schemeClr val="bg1"/>
                </a:solidFill>
                <a:latin typeface="黑体" panose="02010609060101010101" charset="-122"/>
                <a:ea typeface="黑体" panose="02010609060101010101" charset="-122"/>
                <a:cs typeface="黑体" panose="02010609060101010101" charset="-122"/>
                <a:sym typeface="Arial" panose="020B0604020202020204" pitchFamily="34" charset="0"/>
              </a:endParaRPr>
            </a:p>
          </p:txBody>
        </p:sp>
        <p:sp>
          <p:nvSpPr>
            <p:cNvPr id="103" name="checked_158820"/>
            <p:cNvSpPr>
              <a:spLocks noChangeAspect="1"/>
            </p:cNvSpPr>
            <p:nvPr/>
          </p:nvSpPr>
          <p:spPr bwMode="auto">
            <a:xfrm>
              <a:off x="7550" y="5196"/>
              <a:ext cx="1306" cy="918"/>
            </a:xfrm>
            <a:custGeom>
              <a:avLst/>
              <a:gdLst>
                <a:gd name="connsiteX0" fmla="*/ 426125 w 579692"/>
                <a:gd name="connsiteY0" fmla="*/ 542657 h 578540"/>
                <a:gd name="connsiteX1" fmla="*/ 443794 w 579692"/>
                <a:gd name="connsiteY1" fmla="*/ 542657 h 578540"/>
                <a:gd name="connsiteX2" fmla="*/ 443794 w 579692"/>
                <a:gd name="connsiteY2" fmla="*/ 560980 h 578540"/>
                <a:gd name="connsiteX3" fmla="*/ 426125 w 579692"/>
                <a:gd name="connsiteY3" fmla="*/ 560980 h 578540"/>
                <a:gd name="connsiteX4" fmla="*/ 389370 w 579692"/>
                <a:gd name="connsiteY4" fmla="*/ 542657 h 578540"/>
                <a:gd name="connsiteX5" fmla="*/ 407693 w 579692"/>
                <a:gd name="connsiteY5" fmla="*/ 542657 h 578540"/>
                <a:gd name="connsiteX6" fmla="*/ 407693 w 579692"/>
                <a:gd name="connsiteY6" fmla="*/ 560980 h 578540"/>
                <a:gd name="connsiteX7" fmla="*/ 389370 w 579692"/>
                <a:gd name="connsiteY7" fmla="*/ 560980 h 578540"/>
                <a:gd name="connsiteX8" fmla="*/ 353378 w 579692"/>
                <a:gd name="connsiteY8" fmla="*/ 542657 h 578540"/>
                <a:gd name="connsiteX9" fmla="*/ 371701 w 579692"/>
                <a:gd name="connsiteY9" fmla="*/ 542657 h 578540"/>
                <a:gd name="connsiteX10" fmla="*/ 371701 w 579692"/>
                <a:gd name="connsiteY10" fmla="*/ 560980 h 578540"/>
                <a:gd name="connsiteX11" fmla="*/ 353378 w 579692"/>
                <a:gd name="connsiteY11" fmla="*/ 560980 h 578540"/>
                <a:gd name="connsiteX12" fmla="*/ 296302 w 579692"/>
                <a:gd name="connsiteY12" fmla="*/ 469989 h 578540"/>
                <a:gd name="connsiteX13" fmla="*/ 256206 w 579692"/>
                <a:gd name="connsiteY13" fmla="*/ 554116 h 578540"/>
                <a:gd name="connsiteX14" fmla="*/ 355426 w 579692"/>
                <a:gd name="connsiteY14" fmla="*/ 491021 h 578540"/>
                <a:gd name="connsiteX15" fmla="*/ 296302 w 579692"/>
                <a:gd name="connsiteY15" fmla="*/ 469989 h 578540"/>
                <a:gd name="connsiteX16" fmla="*/ 120288 w 579692"/>
                <a:gd name="connsiteY16" fmla="*/ 469989 h 578540"/>
                <a:gd name="connsiteX17" fmla="*/ 61163 w 579692"/>
                <a:gd name="connsiteY17" fmla="*/ 491021 h 578540"/>
                <a:gd name="connsiteX18" fmla="*/ 161063 w 579692"/>
                <a:gd name="connsiteY18" fmla="*/ 554116 h 578540"/>
                <a:gd name="connsiteX19" fmla="*/ 120288 w 579692"/>
                <a:gd name="connsiteY19" fmla="*/ 469989 h 578540"/>
                <a:gd name="connsiteX20" fmla="*/ 217469 w 579692"/>
                <a:gd name="connsiteY20" fmla="*/ 460491 h 578540"/>
                <a:gd name="connsiteX21" fmla="*/ 217469 w 579692"/>
                <a:gd name="connsiteY21" fmla="*/ 559544 h 578540"/>
                <a:gd name="connsiteX22" fmla="*/ 278632 w 579692"/>
                <a:gd name="connsiteY22" fmla="*/ 466597 h 578540"/>
                <a:gd name="connsiteX23" fmla="*/ 217469 w 579692"/>
                <a:gd name="connsiteY23" fmla="*/ 460491 h 578540"/>
                <a:gd name="connsiteX24" fmla="*/ 199120 w 579692"/>
                <a:gd name="connsiteY24" fmla="*/ 460491 h 578540"/>
                <a:gd name="connsiteX25" fmla="*/ 138637 w 579692"/>
                <a:gd name="connsiteY25" fmla="*/ 466597 h 578540"/>
                <a:gd name="connsiteX26" fmla="*/ 199120 w 579692"/>
                <a:gd name="connsiteY26" fmla="*/ 559544 h 578540"/>
                <a:gd name="connsiteX27" fmla="*/ 507599 w 579692"/>
                <a:gd name="connsiteY27" fmla="*/ 415703 h 578540"/>
                <a:gd name="connsiteX28" fmla="*/ 525268 w 579692"/>
                <a:gd name="connsiteY28" fmla="*/ 415703 h 578540"/>
                <a:gd name="connsiteX29" fmla="*/ 525268 w 579692"/>
                <a:gd name="connsiteY29" fmla="*/ 442861 h 578540"/>
                <a:gd name="connsiteX30" fmla="*/ 507599 w 579692"/>
                <a:gd name="connsiteY30" fmla="*/ 442861 h 578540"/>
                <a:gd name="connsiteX31" fmla="*/ 516490 w 579692"/>
                <a:gd name="connsiteY31" fmla="*/ 388576 h 578540"/>
                <a:gd name="connsiteX32" fmla="*/ 470958 w 579692"/>
                <a:gd name="connsiteY32" fmla="*/ 434032 h 578540"/>
                <a:gd name="connsiteX33" fmla="*/ 470958 w 579692"/>
                <a:gd name="connsiteY33" fmla="*/ 488307 h 578540"/>
                <a:gd name="connsiteX34" fmla="*/ 516490 w 579692"/>
                <a:gd name="connsiteY34" fmla="*/ 533763 h 578540"/>
                <a:gd name="connsiteX35" fmla="*/ 562023 w 579692"/>
                <a:gd name="connsiteY35" fmla="*/ 488307 h 578540"/>
                <a:gd name="connsiteX36" fmla="*/ 562023 w 579692"/>
                <a:gd name="connsiteY36" fmla="*/ 434032 h 578540"/>
                <a:gd name="connsiteX37" fmla="*/ 516490 w 579692"/>
                <a:gd name="connsiteY37" fmla="*/ 388576 h 578540"/>
                <a:gd name="connsiteX38" fmla="*/ 307855 w 579692"/>
                <a:gd name="connsiteY38" fmla="*/ 379757 h 578540"/>
                <a:gd name="connsiteX39" fmla="*/ 300379 w 579692"/>
                <a:gd name="connsiteY39" fmla="*/ 452350 h 578540"/>
                <a:gd name="connsiteX40" fmla="*/ 366300 w 579692"/>
                <a:gd name="connsiteY40" fmla="*/ 476774 h 578540"/>
                <a:gd name="connsiteX41" fmla="*/ 398241 w 579692"/>
                <a:gd name="connsiteY41" fmla="*/ 379757 h 578540"/>
                <a:gd name="connsiteX42" fmla="*/ 217469 w 579692"/>
                <a:gd name="connsiteY42" fmla="*/ 379757 h 578540"/>
                <a:gd name="connsiteX43" fmla="*/ 217469 w 579692"/>
                <a:gd name="connsiteY43" fmla="*/ 442852 h 578540"/>
                <a:gd name="connsiteX44" fmla="*/ 282710 w 579692"/>
                <a:gd name="connsiteY44" fmla="*/ 448958 h 578540"/>
                <a:gd name="connsiteX45" fmla="*/ 289506 w 579692"/>
                <a:gd name="connsiteY45" fmla="*/ 379757 h 578540"/>
                <a:gd name="connsiteX46" fmla="*/ 127083 w 579692"/>
                <a:gd name="connsiteY46" fmla="*/ 379757 h 578540"/>
                <a:gd name="connsiteX47" fmla="*/ 134559 w 579692"/>
                <a:gd name="connsiteY47" fmla="*/ 448958 h 578540"/>
                <a:gd name="connsiteX48" fmla="*/ 199120 w 579692"/>
                <a:gd name="connsiteY48" fmla="*/ 442852 h 578540"/>
                <a:gd name="connsiteX49" fmla="*/ 199120 w 579692"/>
                <a:gd name="connsiteY49" fmla="*/ 379757 h 578540"/>
                <a:gd name="connsiteX50" fmla="*/ 18349 w 579692"/>
                <a:gd name="connsiteY50" fmla="*/ 379757 h 578540"/>
                <a:gd name="connsiteX51" fmla="*/ 50290 w 579692"/>
                <a:gd name="connsiteY51" fmla="*/ 476774 h 578540"/>
                <a:gd name="connsiteX52" fmla="*/ 116210 w 579692"/>
                <a:gd name="connsiteY52" fmla="*/ 452350 h 578540"/>
                <a:gd name="connsiteX53" fmla="*/ 108734 w 579692"/>
                <a:gd name="connsiteY53" fmla="*/ 379757 h 578540"/>
                <a:gd name="connsiteX54" fmla="*/ 282030 w 579692"/>
                <a:gd name="connsiteY54" fmla="*/ 292238 h 578540"/>
                <a:gd name="connsiteX55" fmla="*/ 217469 w 579692"/>
                <a:gd name="connsiteY55" fmla="*/ 298344 h 578540"/>
                <a:gd name="connsiteX56" fmla="*/ 217469 w 579692"/>
                <a:gd name="connsiteY56" fmla="*/ 361439 h 578540"/>
                <a:gd name="connsiteX57" fmla="*/ 289506 w 579692"/>
                <a:gd name="connsiteY57" fmla="*/ 361439 h 578540"/>
                <a:gd name="connsiteX58" fmla="*/ 282030 w 579692"/>
                <a:gd name="connsiteY58" fmla="*/ 292238 h 578540"/>
                <a:gd name="connsiteX59" fmla="*/ 134559 w 579692"/>
                <a:gd name="connsiteY59" fmla="*/ 292238 h 578540"/>
                <a:gd name="connsiteX60" fmla="*/ 127083 w 579692"/>
                <a:gd name="connsiteY60" fmla="*/ 361439 h 578540"/>
                <a:gd name="connsiteX61" fmla="*/ 199120 w 579692"/>
                <a:gd name="connsiteY61" fmla="*/ 361439 h 578540"/>
                <a:gd name="connsiteX62" fmla="*/ 199120 w 579692"/>
                <a:gd name="connsiteY62" fmla="*/ 298344 h 578540"/>
                <a:gd name="connsiteX63" fmla="*/ 134559 w 579692"/>
                <a:gd name="connsiteY63" fmla="*/ 292238 h 578540"/>
                <a:gd name="connsiteX64" fmla="*/ 366300 w 579692"/>
                <a:gd name="connsiteY64" fmla="*/ 264422 h 578540"/>
                <a:gd name="connsiteX65" fmla="*/ 300379 w 579692"/>
                <a:gd name="connsiteY65" fmla="*/ 288167 h 578540"/>
                <a:gd name="connsiteX66" fmla="*/ 307855 w 579692"/>
                <a:gd name="connsiteY66" fmla="*/ 361439 h 578540"/>
                <a:gd name="connsiteX67" fmla="*/ 398241 w 579692"/>
                <a:gd name="connsiteY67" fmla="*/ 361439 h 578540"/>
                <a:gd name="connsiteX68" fmla="*/ 366300 w 579692"/>
                <a:gd name="connsiteY68" fmla="*/ 264422 h 578540"/>
                <a:gd name="connsiteX69" fmla="*/ 50969 w 579692"/>
                <a:gd name="connsiteY69" fmla="*/ 264422 h 578540"/>
                <a:gd name="connsiteX70" fmla="*/ 18349 w 579692"/>
                <a:gd name="connsiteY70" fmla="*/ 361439 h 578540"/>
                <a:gd name="connsiteX71" fmla="*/ 108734 w 579692"/>
                <a:gd name="connsiteY71" fmla="*/ 361439 h 578540"/>
                <a:gd name="connsiteX72" fmla="*/ 116890 w 579692"/>
                <a:gd name="connsiteY72" fmla="*/ 288167 h 578540"/>
                <a:gd name="connsiteX73" fmla="*/ 50969 w 579692"/>
                <a:gd name="connsiteY73" fmla="*/ 264422 h 578540"/>
                <a:gd name="connsiteX74" fmla="*/ 256206 w 579692"/>
                <a:gd name="connsiteY74" fmla="*/ 187079 h 578540"/>
                <a:gd name="connsiteX75" fmla="*/ 296302 w 579692"/>
                <a:gd name="connsiteY75" fmla="*/ 270528 h 578540"/>
                <a:gd name="connsiteX76" fmla="*/ 355426 w 579692"/>
                <a:gd name="connsiteY76" fmla="*/ 250174 h 578540"/>
                <a:gd name="connsiteX77" fmla="*/ 256206 w 579692"/>
                <a:gd name="connsiteY77" fmla="*/ 187079 h 578540"/>
                <a:gd name="connsiteX78" fmla="*/ 161063 w 579692"/>
                <a:gd name="connsiteY78" fmla="*/ 187079 h 578540"/>
                <a:gd name="connsiteX79" fmla="*/ 61843 w 579692"/>
                <a:gd name="connsiteY79" fmla="*/ 250174 h 578540"/>
                <a:gd name="connsiteX80" fmla="*/ 120288 w 579692"/>
                <a:gd name="connsiteY80" fmla="*/ 270528 h 578540"/>
                <a:gd name="connsiteX81" fmla="*/ 161063 w 579692"/>
                <a:gd name="connsiteY81" fmla="*/ 187079 h 578540"/>
                <a:gd name="connsiteX82" fmla="*/ 217469 w 579692"/>
                <a:gd name="connsiteY82" fmla="*/ 182330 h 578540"/>
                <a:gd name="connsiteX83" fmla="*/ 217469 w 579692"/>
                <a:gd name="connsiteY83" fmla="*/ 280026 h 578540"/>
                <a:gd name="connsiteX84" fmla="*/ 277953 w 579692"/>
                <a:gd name="connsiteY84" fmla="*/ 274598 h 578540"/>
                <a:gd name="connsiteX85" fmla="*/ 217469 w 579692"/>
                <a:gd name="connsiteY85" fmla="*/ 182330 h 578540"/>
                <a:gd name="connsiteX86" fmla="*/ 199120 w 579692"/>
                <a:gd name="connsiteY86" fmla="*/ 182330 h 578540"/>
                <a:gd name="connsiteX87" fmla="*/ 138637 w 579692"/>
                <a:gd name="connsiteY87" fmla="*/ 274598 h 578540"/>
                <a:gd name="connsiteX88" fmla="*/ 199120 w 579692"/>
                <a:gd name="connsiteY88" fmla="*/ 280026 h 578540"/>
                <a:gd name="connsiteX89" fmla="*/ 344553 w 579692"/>
                <a:gd name="connsiteY89" fmla="*/ 126698 h 578540"/>
                <a:gd name="connsiteX90" fmla="*/ 335039 w 579692"/>
                <a:gd name="connsiteY90" fmla="*/ 135518 h 578540"/>
                <a:gd name="connsiteX91" fmla="*/ 344553 w 579692"/>
                <a:gd name="connsiteY91" fmla="*/ 144338 h 578540"/>
                <a:gd name="connsiteX92" fmla="*/ 353388 w 579692"/>
                <a:gd name="connsiteY92" fmla="*/ 135518 h 578540"/>
                <a:gd name="connsiteX93" fmla="*/ 344553 w 579692"/>
                <a:gd name="connsiteY93" fmla="*/ 126698 h 578540"/>
                <a:gd name="connsiteX94" fmla="*/ 135918 w 579692"/>
                <a:gd name="connsiteY94" fmla="*/ 84635 h 578540"/>
                <a:gd name="connsiteX95" fmla="*/ 135918 w 579692"/>
                <a:gd name="connsiteY95" fmla="*/ 175546 h 578540"/>
                <a:gd name="connsiteX96" fmla="*/ 208635 w 579692"/>
                <a:gd name="connsiteY96" fmla="*/ 162656 h 578540"/>
                <a:gd name="connsiteX97" fmla="*/ 280671 w 579692"/>
                <a:gd name="connsiteY97" fmla="*/ 175546 h 578540"/>
                <a:gd name="connsiteX98" fmla="*/ 280671 w 579692"/>
                <a:gd name="connsiteY98" fmla="*/ 84635 h 578540"/>
                <a:gd name="connsiteX99" fmla="*/ 211353 w 579692"/>
                <a:gd name="connsiteY99" fmla="*/ 107702 h 578540"/>
                <a:gd name="connsiteX100" fmla="*/ 208635 w 579692"/>
                <a:gd name="connsiteY100" fmla="*/ 108380 h 578540"/>
                <a:gd name="connsiteX101" fmla="*/ 205237 w 579692"/>
                <a:gd name="connsiteY101" fmla="*/ 107702 h 578540"/>
                <a:gd name="connsiteX102" fmla="*/ 208635 w 579692"/>
                <a:gd name="connsiteY102" fmla="*/ 18148 h 578540"/>
                <a:gd name="connsiteX103" fmla="*/ 101259 w 579692"/>
                <a:gd name="connsiteY103" fmla="*/ 54105 h 578540"/>
                <a:gd name="connsiteX104" fmla="*/ 208635 w 579692"/>
                <a:gd name="connsiteY104" fmla="*/ 90062 h 578540"/>
                <a:gd name="connsiteX105" fmla="*/ 316010 w 579692"/>
                <a:gd name="connsiteY105" fmla="*/ 54105 h 578540"/>
                <a:gd name="connsiteX106" fmla="*/ 205237 w 579692"/>
                <a:gd name="connsiteY106" fmla="*/ 508 h 578540"/>
                <a:gd name="connsiteX107" fmla="*/ 211353 w 579692"/>
                <a:gd name="connsiteY107" fmla="*/ 508 h 578540"/>
                <a:gd name="connsiteX108" fmla="*/ 347271 w 579692"/>
                <a:gd name="connsiteY108" fmla="*/ 45285 h 578540"/>
                <a:gd name="connsiteX109" fmla="*/ 353388 w 579692"/>
                <a:gd name="connsiteY109" fmla="*/ 54105 h 578540"/>
                <a:gd name="connsiteX110" fmla="*/ 353388 w 579692"/>
                <a:gd name="connsiteY110" fmla="*/ 109737 h 578540"/>
                <a:gd name="connsiteX111" fmla="*/ 371737 w 579692"/>
                <a:gd name="connsiteY111" fmla="*/ 135518 h 578540"/>
                <a:gd name="connsiteX112" fmla="*/ 344553 w 579692"/>
                <a:gd name="connsiteY112" fmla="*/ 162656 h 578540"/>
                <a:gd name="connsiteX113" fmla="*/ 317369 w 579692"/>
                <a:gd name="connsiteY113" fmla="*/ 135518 h 578540"/>
                <a:gd name="connsiteX114" fmla="*/ 335039 w 579692"/>
                <a:gd name="connsiteY114" fmla="*/ 109737 h 578540"/>
                <a:gd name="connsiteX115" fmla="*/ 335039 w 579692"/>
                <a:gd name="connsiteY115" fmla="*/ 66317 h 578540"/>
                <a:gd name="connsiteX116" fmla="*/ 299020 w 579692"/>
                <a:gd name="connsiteY116" fmla="*/ 78529 h 578540"/>
                <a:gd name="connsiteX117" fmla="*/ 299020 w 579692"/>
                <a:gd name="connsiteY117" fmla="*/ 183687 h 578540"/>
                <a:gd name="connsiteX118" fmla="*/ 400279 w 579692"/>
                <a:gd name="connsiteY118" fmla="*/ 289524 h 578540"/>
                <a:gd name="connsiteX119" fmla="*/ 416590 w 579692"/>
                <a:gd name="connsiteY119" fmla="*/ 289524 h 578540"/>
                <a:gd name="connsiteX120" fmla="*/ 443774 w 579692"/>
                <a:gd name="connsiteY120" fmla="*/ 262386 h 578540"/>
                <a:gd name="connsiteX121" fmla="*/ 443774 w 579692"/>
                <a:gd name="connsiteY121" fmla="*/ 167405 h 578540"/>
                <a:gd name="connsiteX122" fmla="*/ 484549 w 579692"/>
                <a:gd name="connsiteY122" fmla="*/ 126698 h 578540"/>
                <a:gd name="connsiteX123" fmla="*/ 525325 w 579692"/>
                <a:gd name="connsiteY123" fmla="*/ 167405 h 578540"/>
                <a:gd name="connsiteX124" fmla="*/ 525325 w 579692"/>
                <a:gd name="connsiteY124" fmla="*/ 371615 h 578540"/>
                <a:gd name="connsiteX125" fmla="*/ 579692 w 579692"/>
                <a:gd name="connsiteY125" fmla="*/ 434032 h 578540"/>
                <a:gd name="connsiteX126" fmla="*/ 579692 w 579692"/>
                <a:gd name="connsiteY126" fmla="*/ 488307 h 578540"/>
                <a:gd name="connsiteX127" fmla="*/ 516490 w 579692"/>
                <a:gd name="connsiteY127" fmla="*/ 551403 h 578540"/>
                <a:gd name="connsiteX128" fmla="*/ 453288 w 579692"/>
                <a:gd name="connsiteY128" fmla="*/ 488307 h 578540"/>
                <a:gd name="connsiteX129" fmla="*/ 453288 w 579692"/>
                <a:gd name="connsiteY129" fmla="*/ 434032 h 578540"/>
                <a:gd name="connsiteX130" fmla="*/ 507655 w 579692"/>
                <a:gd name="connsiteY130" fmla="*/ 371615 h 578540"/>
                <a:gd name="connsiteX131" fmla="*/ 507655 w 579692"/>
                <a:gd name="connsiteY131" fmla="*/ 167405 h 578540"/>
                <a:gd name="connsiteX132" fmla="*/ 484549 w 579692"/>
                <a:gd name="connsiteY132" fmla="*/ 144338 h 578540"/>
                <a:gd name="connsiteX133" fmla="*/ 462123 w 579692"/>
                <a:gd name="connsiteY133" fmla="*/ 167405 h 578540"/>
                <a:gd name="connsiteX134" fmla="*/ 462123 w 579692"/>
                <a:gd name="connsiteY134" fmla="*/ 262386 h 578540"/>
                <a:gd name="connsiteX135" fmla="*/ 416590 w 579692"/>
                <a:gd name="connsiteY135" fmla="*/ 307163 h 578540"/>
                <a:gd name="connsiteX136" fmla="*/ 407075 w 579692"/>
                <a:gd name="connsiteY136" fmla="*/ 307163 h 578540"/>
                <a:gd name="connsiteX137" fmla="*/ 416590 w 579692"/>
                <a:gd name="connsiteY137" fmla="*/ 370937 h 578540"/>
                <a:gd name="connsiteX138" fmla="*/ 208635 w 579692"/>
                <a:gd name="connsiteY138" fmla="*/ 578540 h 578540"/>
                <a:gd name="connsiteX139" fmla="*/ 0 w 579692"/>
                <a:gd name="connsiteY139" fmla="*/ 370937 h 578540"/>
                <a:gd name="connsiteX140" fmla="*/ 117569 w 579692"/>
                <a:gd name="connsiteY140" fmla="*/ 183687 h 578540"/>
                <a:gd name="connsiteX141" fmla="*/ 117569 w 579692"/>
                <a:gd name="connsiteY141" fmla="*/ 78529 h 578540"/>
                <a:gd name="connsiteX142" fmla="*/ 69318 w 579692"/>
                <a:gd name="connsiteY142" fmla="*/ 62925 h 578540"/>
                <a:gd name="connsiteX143" fmla="*/ 63202 w 579692"/>
                <a:gd name="connsiteY143" fmla="*/ 54105 h 578540"/>
                <a:gd name="connsiteX144" fmla="*/ 69318 w 579692"/>
                <a:gd name="connsiteY144" fmla="*/ 45285 h 578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579692" h="578540">
                  <a:moveTo>
                    <a:pt x="426125" y="542657"/>
                  </a:moveTo>
                  <a:lnTo>
                    <a:pt x="443794" y="542657"/>
                  </a:lnTo>
                  <a:lnTo>
                    <a:pt x="443794" y="560980"/>
                  </a:lnTo>
                  <a:lnTo>
                    <a:pt x="426125" y="560980"/>
                  </a:lnTo>
                  <a:close/>
                  <a:moveTo>
                    <a:pt x="389370" y="542657"/>
                  </a:moveTo>
                  <a:lnTo>
                    <a:pt x="407693" y="542657"/>
                  </a:lnTo>
                  <a:lnTo>
                    <a:pt x="407693" y="560980"/>
                  </a:lnTo>
                  <a:lnTo>
                    <a:pt x="389370" y="560980"/>
                  </a:lnTo>
                  <a:close/>
                  <a:moveTo>
                    <a:pt x="353378" y="542657"/>
                  </a:moveTo>
                  <a:lnTo>
                    <a:pt x="371701" y="542657"/>
                  </a:lnTo>
                  <a:lnTo>
                    <a:pt x="371701" y="560980"/>
                  </a:lnTo>
                  <a:lnTo>
                    <a:pt x="353378" y="560980"/>
                  </a:lnTo>
                  <a:close/>
                  <a:moveTo>
                    <a:pt x="296302" y="469989"/>
                  </a:moveTo>
                  <a:cubicBezTo>
                    <a:pt x="287467" y="505947"/>
                    <a:pt x="273196" y="535120"/>
                    <a:pt x="256206" y="554116"/>
                  </a:cubicBezTo>
                  <a:cubicBezTo>
                    <a:pt x="295622" y="543940"/>
                    <a:pt x="330281" y="521551"/>
                    <a:pt x="355426" y="491021"/>
                  </a:cubicBezTo>
                  <a:cubicBezTo>
                    <a:pt x="339116" y="482201"/>
                    <a:pt x="318728" y="475417"/>
                    <a:pt x="296302" y="469989"/>
                  </a:cubicBezTo>
                  <a:close/>
                  <a:moveTo>
                    <a:pt x="120288" y="469989"/>
                  </a:moveTo>
                  <a:cubicBezTo>
                    <a:pt x="97861" y="475417"/>
                    <a:pt x="78153" y="482201"/>
                    <a:pt x="61163" y="491021"/>
                  </a:cubicBezTo>
                  <a:cubicBezTo>
                    <a:pt x="86308" y="521551"/>
                    <a:pt x="121647" y="543940"/>
                    <a:pt x="161063" y="554116"/>
                  </a:cubicBezTo>
                  <a:cubicBezTo>
                    <a:pt x="143394" y="535120"/>
                    <a:pt x="129802" y="505947"/>
                    <a:pt x="120288" y="469989"/>
                  </a:cubicBezTo>
                  <a:close/>
                  <a:moveTo>
                    <a:pt x="217469" y="460491"/>
                  </a:moveTo>
                  <a:lnTo>
                    <a:pt x="217469" y="559544"/>
                  </a:lnTo>
                  <a:cubicBezTo>
                    <a:pt x="243294" y="552081"/>
                    <a:pt x="265720" y="516802"/>
                    <a:pt x="278632" y="466597"/>
                  </a:cubicBezTo>
                  <a:cubicBezTo>
                    <a:pt x="258924" y="463205"/>
                    <a:pt x="238537" y="461170"/>
                    <a:pt x="217469" y="460491"/>
                  </a:cubicBezTo>
                  <a:close/>
                  <a:moveTo>
                    <a:pt x="199120" y="460491"/>
                  </a:moveTo>
                  <a:cubicBezTo>
                    <a:pt x="178053" y="461170"/>
                    <a:pt x="157665" y="463205"/>
                    <a:pt x="138637" y="466597"/>
                  </a:cubicBezTo>
                  <a:cubicBezTo>
                    <a:pt x="151549" y="516802"/>
                    <a:pt x="173975" y="552081"/>
                    <a:pt x="199120" y="559544"/>
                  </a:cubicBezTo>
                  <a:close/>
                  <a:moveTo>
                    <a:pt x="507599" y="415703"/>
                  </a:moveTo>
                  <a:lnTo>
                    <a:pt x="525268" y="415703"/>
                  </a:lnTo>
                  <a:lnTo>
                    <a:pt x="525268" y="442861"/>
                  </a:lnTo>
                  <a:lnTo>
                    <a:pt x="507599" y="442861"/>
                  </a:lnTo>
                  <a:close/>
                  <a:moveTo>
                    <a:pt x="516490" y="388576"/>
                  </a:moveTo>
                  <a:cubicBezTo>
                    <a:pt x="491345" y="388576"/>
                    <a:pt x="470958" y="408930"/>
                    <a:pt x="470958" y="434032"/>
                  </a:cubicBezTo>
                  <a:lnTo>
                    <a:pt x="470958" y="488307"/>
                  </a:lnTo>
                  <a:cubicBezTo>
                    <a:pt x="470958" y="513409"/>
                    <a:pt x="491345" y="533763"/>
                    <a:pt x="516490" y="533763"/>
                  </a:cubicBezTo>
                  <a:cubicBezTo>
                    <a:pt x="541635" y="533763"/>
                    <a:pt x="562023" y="513409"/>
                    <a:pt x="562023" y="488307"/>
                  </a:cubicBezTo>
                  <a:lnTo>
                    <a:pt x="562023" y="434032"/>
                  </a:lnTo>
                  <a:cubicBezTo>
                    <a:pt x="562023" y="408930"/>
                    <a:pt x="541635" y="388576"/>
                    <a:pt x="516490" y="388576"/>
                  </a:cubicBezTo>
                  <a:close/>
                  <a:moveTo>
                    <a:pt x="307855" y="379757"/>
                  </a:moveTo>
                  <a:cubicBezTo>
                    <a:pt x="307175" y="406894"/>
                    <a:pt x="305137" y="429961"/>
                    <a:pt x="300379" y="452350"/>
                  </a:cubicBezTo>
                  <a:cubicBezTo>
                    <a:pt x="325524" y="458456"/>
                    <a:pt x="347951" y="466597"/>
                    <a:pt x="366300" y="476774"/>
                  </a:cubicBezTo>
                  <a:cubicBezTo>
                    <a:pt x="385328" y="448958"/>
                    <a:pt x="396202" y="415714"/>
                    <a:pt x="398241" y="379757"/>
                  </a:cubicBezTo>
                  <a:close/>
                  <a:moveTo>
                    <a:pt x="217469" y="379757"/>
                  </a:moveTo>
                  <a:lnTo>
                    <a:pt x="217469" y="442852"/>
                  </a:lnTo>
                  <a:cubicBezTo>
                    <a:pt x="239896" y="443530"/>
                    <a:pt x="261643" y="445565"/>
                    <a:pt x="282710" y="448958"/>
                  </a:cubicBezTo>
                  <a:cubicBezTo>
                    <a:pt x="286788" y="427247"/>
                    <a:pt x="289506" y="406894"/>
                    <a:pt x="289506" y="379757"/>
                  </a:cubicBezTo>
                  <a:close/>
                  <a:moveTo>
                    <a:pt x="127083" y="379757"/>
                  </a:moveTo>
                  <a:cubicBezTo>
                    <a:pt x="127763" y="406894"/>
                    <a:pt x="130481" y="427247"/>
                    <a:pt x="134559" y="448958"/>
                  </a:cubicBezTo>
                  <a:cubicBezTo>
                    <a:pt x="154947" y="444887"/>
                    <a:pt x="176694" y="442852"/>
                    <a:pt x="199120" y="442852"/>
                  </a:cubicBezTo>
                  <a:lnTo>
                    <a:pt x="199120" y="379757"/>
                  </a:lnTo>
                  <a:close/>
                  <a:moveTo>
                    <a:pt x="18349" y="379757"/>
                  </a:moveTo>
                  <a:cubicBezTo>
                    <a:pt x="20388" y="415714"/>
                    <a:pt x="31941" y="448958"/>
                    <a:pt x="50290" y="476774"/>
                  </a:cubicBezTo>
                  <a:cubicBezTo>
                    <a:pt x="69318" y="466597"/>
                    <a:pt x="91065" y="458456"/>
                    <a:pt x="116210" y="452350"/>
                  </a:cubicBezTo>
                  <a:cubicBezTo>
                    <a:pt x="112132" y="429961"/>
                    <a:pt x="109414" y="406894"/>
                    <a:pt x="108734" y="379757"/>
                  </a:cubicBezTo>
                  <a:close/>
                  <a:moveTo>
                    <a:pt x="282030" y="292238"/>
                  </a:moveTo>
                  <a:cubicBezTo>
                    <a:pt x="261643" y="295630"/>
                    <a:pt x="239896" y="297665"/>
                    <a:pt x="217469" y="298344"/>
                  </a:cubicBezTo>
                  <a:lnTo>
                    <a:pt x="217469" y="361439"/>
                  </a:lnTo>
                  <a:lnTo>
                    <a:pt x="289506" y="361439"/>
                  </a:lnTo>
                  <a:cubicBezTo>
                    <a:pt x="289506" y="334301"/>
                    <a:pt x="286788" y="313269"/>
                    <a:pt x="282030" y="292238"/>
                  </a:cubicBezTo>
                  <a:close/>
                  <a:moveTo>
                    <a:pt x="134559" y="292238"/>
                  </a:moveTo>
                  <a:cubicBezTo>
                    <a:pt x="130481" y="313269"/>
                    <a:pt x="127763" y="334301"/>
                    <a:pt x="127083" y="361439"/>
                  </a:cubicBezTo>
                  <a:lnTo>
                    <a:pt x="199120" y="361439"/>
                  </a:lnTo>
                  <a:lnTo>
                    <a:pt x="199120" y="298344"/>
                  </a:lnTo>
                  <a:cubicBezTo>
                    <a:pt x="176694" y="297665"/>
                    <a:pt x="154947" y="295630"/>
                    <a:pt x="134559" y="292238"/>
                  </a:cubicBezTo>
                  <a:close/>
                  <a:moveTo>
                    <a:pt x="366300" y="264422"/>
                  </a:moveTo>
                  <a:cubicBezTo>
                    <a:pt x="347271" y="274598"/>
                    <a:pt x="325524" y="282740"/>
                    <a:pt x="300379" y="288167"/>
                  </a:cubicBezTo>
                  <a:cubicBezTo>
                    <a:pt x="304457" y="311234"/>
                    <a:pt x="307175" y="334301"/>
                    <a:pt x="307855" y="361439"/>
                  </a:cubicBezTo>
                  <a:lnTo>
                    <a:pt x="398241" y="361439"/>
                  </a:lnTo>
                  <a:cubicBezTo>
                    <a:pt x="396202" y="325481"/>
                    <a:pt x="385328" y="292238"/>
                    <a:pt x="366300" y="264422"/>
                  </a:cubicBezTo>
                  <a:close/>
                  <a:moveTo>
                    <a:pt x="50969" y="264422"/>
                  </a:moveTo>
                  <a:cubicBezTo>
                    <a:pt x="31941" y="292238"/>
                    <a:pt x="20388" y="325481"/>
                    <a:pt x="18349" y="361439"/>
                  </a:cubicBezTo>
                  <a:lnTo>
                    <a:pt x="108734" y="361439"/>
                  </a:lnTo>
                  <a:cubicBezTo>
                    <a:pt x="109414" y="334301"/>
                    <a:pt x="112132" y="311234"/>
                    <a:pt x="116890" y="288167"/>
                  </a:cubicBezTo>
                  <a:cubicBezTo>
                    <a:pt x="91745" y="282740"/>
                    <a:pt x="69318" y="274598"/>
                    <a:pt x="50969" y="264422"/>
                  </a:cubicBezTo>
                  <a:close/>
                  <a:moveTo>
                    <a:pt x="256206" y="187079"/>
                  </a:moveTo>
                  <a:cubicBezTo>
                    <a:pt x="273196" y="206076"/>
                    <a:pt x="286788" y="235249"/>
                    <a:pt x="296302" y="270528"/>
                  </a:cubicBezTo>
                  <a:cubicBezTo>
                    <a:pt x="318728" y="265779"/>
                    <a:pt x="338437" y="258316"/>
                    <a:pt x="355426" y="250174"/>
                  </a:cubicBezTo>
                  <a:cubicBezTo>
                    <a:pt x="329602" y="219645"/>
                    <a:pt x="295622" y="197256"/>
                    <a:pt x="256206" y="187079"/>
                  </a:cubicBezTo>
                  <a:close/>
                  <a:moveTo>
                    <a:pt x="161063" y="187079"/>
                  </a:moveTo>
                  <a:cubicBezTo>
                    <a:pt x="121647" y="197256"/>
                    <a:pt x="86988" y="219645"/>
                    <a:pt x="61843" y="250174"/>
                  </a:cubicBezTo>
                  <a:cubicBezTo>
                    <a:pt x="78153" y="258316"/>
                    <a:pt x="98541" y="265779"/>
                    <a:pt x="120288" y="270528"/>
                  </a:cubicBezTo>
                  <a:cubicBezTo>
                    <a:pt x="129802" y="235249"/>
                    <a:pt x="144073" y="206076"/>
                    <a:pt x="161063" y="187079"/>
                  </a:cubicBezTo>
                  <a:close/>
                  <a:moveTo>
                    <a:pt x="217469" y="182330"/>
                  </a:moveTo>
                  <a:lnTo>
                    <a:pt x="217469" y="280026"/>
                  </a:lnTo>
                  <a:cubicBezTo>
                    <a:pt x="238537" y="279347"/>
                    <a:pt x="258924" y="277990"/>
                    <a:pt x="277953" y="274598"/>
                  </a:cubicBezTo>
                  <a:cubicBezTo>
                    <a:pt x="265041" y="224394"/>
                    <a:pt x="243294" y="189115"/>
                    <a:pt x="217469" y="182330"/>
                  </a:cubicBezTo>
                  <a:close/>
                  <a:moveTo>
                    <a:pt x="199120" y="182330"/>
                  </a:moveTo>
                  <a:cubicBezTo>
                    <a:pt x="173975" y="189115"/>
                    <a:pt x="151549" y="224394"/>
                    <a:pt x="138637" y="274598"/>
                  </a:cubicBezTo>
                  <a:cubicBezTo>
                    <a:pt x="157665" y="277990"/>
                    <a:pt x="178053" y="279347"/>
                    <a:pt x="199120" y="280026"/>
                  </a:cubicBezTo>
                  <a:close/>
                  <a:moveTo>
                    <a:pt x="344553" y="126698"/>
                  </a:moveTo>
                  <a:cubicBezTo>
                    <a:pt x="339116" y="126698"/>
                    <a:pt x="335039" y="130769"/>
                    <a:pt x="335039" y="135518"/>
                  </a:cubicBezTo>
                  <a:cubicBezTo>
                    <a:pt x="335039" y="140267"/>
                    <a:pt x="339116" y="144338"/>
                    <a:pt x="344553" y="144338"/>
                  </a:cubicBezTo>
                  <a:cubicBezTo>
                    <a:pt x="349310" y="144338"/>
                    <a:pt x="353388" y="140267"/>
                    <a:pt x="353388" y="135518"/>
                  </a:cubicBezTo>
                  <a:cubicBezTo>
                    <a:pt x="353388" y="130769"/>
                    <a:pt x="349310" y="126698"/>
                    <a:pt x="344553" y="126698"/>
                  </a:cubicBezTo>
                  <a:close/>
                  <a:moveTo>
                    <a:pt x="135918" y="84635"/>
                  </a:moveTo>
                  <a:lnTo>
                    <a:pt x="135918" y="175546"/>
                  </a:lnTo>
                  <a:cubicBezTo>
                    <a:pt x="158345" y="167405"/>
                    <a:pt x="182810" y="162656"/>
                    <a:pt x="208635" y="162656"/>
                  </a:cubicBezTo>
                  <a:cubicBezTo>
                    <a:pt x="233779" y="162656"/>
                    <a:pt x="258245" y="167405"/>
                    <a:pt x="280671" y="175546"/>
                  </a:cubicBezTo>
                  <a:lnTo>
                    <a:pt x="280671" y="84635"/>
                  </a:lnTo>
                  <a:lnTo>
                    <a:pt x="211353" y="107702"/>
                  </a:lnTo>
                  <a:cubicBezTo>
                    <a:pt x="210673" y="108380"/>
                    <a:pt x="209314" y="108380"/>
                    <a:pt x="208635" y="108380"/>
                  </a:cubicBezTo>
                  <a:cubicBezTo>
                    <a:pt x="207275" y="108380"/>
                    <a:pt x="206596" y="108380"/>
                    <a:pt x="205237" y="107702"/>
                  </a:cubicBezTo>
                  <a:close/>
                  <a:moveTo>
                    <a:pt x="208635" y="18148"/>
                  </a:moveTo>
                  <a:lnTo>
                    <a:pt x="101259" y="54105"/>
                  </a:lnTo>
                  <a:lnTo>
                    <a:pt x="208635" y="90062"/>
                  </a:lnTo>
                  <a:lnTo>
                    <a:pt x="316010" y="54105"/>
                  </a:lnTo>
                  <a:close/>
                  <a:moveTo>
                    <a:pt x="205237" y="508"/>
                  </a:moveTo>
                  <a:cubicBezTo>
                    <a:pt x="207275" y="-170"/>
                    <a:pt x="209314" y="-170"/>
                    <a:pt x="211353" y="508"/>
                  </a:cubicBezTo>
                  <a:lnTo>
                    <a:pt x="347271" y="45285"/>
                  </a:lnTo>
                  <a:cubicBezTo>
                    <a:pt x="350669" y="46642"/>
                    <a:pt x="353388" y="50034"/>
                    <a:pt x="353388" y="54105"/>
                  </a:cubicBezTo>
                  <a:lnTo>
                    <a:pt x="353388" y="109737"/>
                  </a:lnTo>
                  <a:cubicBezTo>
                    <a:pt x="363582" y="113808"/>
                    <a:pt x="371737" y="123984"/>
                    <a:pt x="371737" y="135518"/>
                  </a:cubicBezTo>
                  <a:cubicBezTo>
                    <a:pt x="371737" y="150444"/>
                    <a:pt x="359504" y="162656"/>
                    <a:pt x="344553" y="162656"/>
                  </a:cubicBezTo>
                  <a:cubicBezTo>
                    <a:pt x="329602" y="162656"/>
                    <a:pt x="317369" y="150444"/>
                    <a:pt x="317369" y="135518"/>
                  </a:cubicBezTo>
                  <a:cubicBezTo>
                    <a:pt x="317369" y="123984"/>
                    <a:pt x="324845" y="113808"/>
                    <a:pt x="335039" y="109737"/>
                  </a:cubicBezTo>
                  <a:lnTo>
                    <a:pt x="335039" y="66317"/>
                  </a:lnTo>
                  <a:lnTo>
                    <a:pt x="299020" y="78529"/>
                  </a:lnTo>
                  <a:lnTo>
                    <a:pt x="299020" y="183687"/>
                  </a:lnTo>
                  <a:cubicBezTo>
                    <a:pt x="344553" y="205397"/>
                    <a:pt x="380571" y="244068"/>
                    <a:pt x="400279" y="289524"/>
                  </a:cubicBezTo>
                  <a:lnTo>
                    <a:pt x="416590" y="289524"/>
                  </a:lnTo>
                  <a:cubicBezTo>
                    <a:pt x="431541" y="289524"/>
                    <a:pt x="443774" y="277312"/>
                    <a:pt x="443774" y="262386"/>
                  </a:cubicBezTo>
                  <a:lnTo>
                    <a:pt x="443774" y="167405"/>
                  </a:lnTo>
                  <a:cubicBezTo>
                    <a:pt x="443774" y="145016"/>
                    <a:pt x="462123" y="126698"/>
                    <a:pt x="484549" y="126698"/>
                  </a:cubicBezTo>
                  <a:cubicBezTo>
                    <a:pt x="506976" y="126698"/>
                    <a:pt x="525325" y="145016"/>
                    <a:pt x="525325" y="167405"/>
                  </a:cubicBezTo>
                  <a:lnTo>
                    <a:pt x="525325" y="371615"/>
                  </a:lnTo>
                  <a:cubicBezTo>
                    <a:pt x="555906" y="375686"/>
                    <a:pt x="579692" y="402145"/>
                    <a:pt x="579692" y="434032"/>
                  </a:cubicBezTo>
                  <a:lnTo>
                    <a:pt x="579692" y="488307"/>
                  </a:lnTo>
                  <a:cubicBezTo>
                    <a:pt x="579692" y="522908"/>
                    <a:pt x="551149" y="551403"/>
                    <a:pt x="516490" y="551403"/>
                  </a:cubicBezTo>
                  <a:cubicBezTo>
                    <a:pt x="481831" y="551403"/>
                    <a:pt x="453288" y="522908"/>
                    <a:pt x="453288" y="488307"/>
                  </a:cubicBezTo>
                  <a:lnTo>
                    <a:pt x="453288" y="434032"/>
                  </a:lnTo>
                  <a:cubicBezTo>
                    <a:pt x="453288" y="402145"/>
                    <a:pt x="477074" y="375686"/>
                    <a:pt x="507655" y="371615"/>
                  </a:cubicBezTo>
                  <a:lnTo>
                    <a:pt x="507655" y="167405"/>
                  </a:lnTo>
                  <a:cubicBezTo>
                    <a:pt x="507655" y="154514"/>
                    <a:pt x="497462" y="144338"/>
                    <a:pt x="484549" y="144338"/>
                  </a:cubicBezTo>
                  <a:cubicBezTo>
                    <a:pt x="472317" y="144338"/>
                    <a:pt x="462123" y="154514"/>
                    <a:pt x="462123" y="167405"/>
                  </a:cubicBezTo>
                  <a:lnTo>
                    <a:pt x="462123" y="262386"/>
                  </a:lnTo>
                  <a:cubicBezTo>
                    <a:pt x="462123" y="286810"/>
                    <a:pt x="441735" y="307163"/>
                    <a:pt x="416590" y="307163"/>
                  </a:cubicBezTo>
                  <a:lnTo>
                    <a:pt x="407075" y="307163"/>
                  </a:lnTo>
                  <a:cubicBezTo>
                    <a:pt x="413192" y="325481"/>
                    <a:pt x="416590" y="348548"/>
                    <a:pt x="416590" y="370937"/>
                  </a:cubicBezTo>
                  <a:cubicBezTo>
                    <a:pt x="416590" y="485593"/>
                    <a:pt x="323486" y="578540"/>
                    <a:pt x="208635" y="578540"/>
                  </a:cubicBezTo>
                  <a:cubicBezTo>
                    <a:pt x="93783" y="578540"/>
                    <a:pt x="0" y="485593"/>
                    <a:pt x="0" y="370937"/>
                  </a:cubicBezTo>
                  <a:cubicBezTo>
                    <a:pt x="0" y="288167"/>
                    <a:pt x="48251" y="216931"/>
                    <a:pt x="117569" y="183687"/>
                  </a:cubicBezTo>
                  <a:lnTo>
                    <a:pt x="117569" y="78529"/>
                  </a:lnTo>
                  <a:lnTo>
                    <a:pt x="69318" y="62925"/>
                  </a:lnTo>
                  <a:cubicBezTo>
                    <a:pt x="65920" y="61568"/>
                    <a:pt x="63202" y="58176"/>
                    <a:pt x="63202" y="54105"/>
                  </a:cubicBezTo>
                  <a:cubicBezTo>
                    <a:pt x="63202" y="50034"/>
                    <a:pt x="65920" y="46642"/>
                    <a:pt x="69318" y="45285"/>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黑体" panose="02010609060101010101" charset="-122"/>
                <a:ea typeface="黑体" panose="02010609060101010101" charset="-122"/>
              </a:endParaRPr>
            </a:p>
          </p:txBody>
        </p:sp>
      </p:grpSp>
      <p:sp>
        <p:nvSpPr>
          <p:cNvPr id="102" name="checked_158820"/>
          <p:cNvSpPr>
            <a:spLocks noChangeAspect="1"/>
          </p:cNvSpPr>
          <p:nvPr/>
        </p:nvSpPr>
        <p:spPr bwMode="auto">
          <a:xfrm>
            <a:off x="10626725" y="5816600"/>
            <a:ext cx="694055" cy="584200"/>
          </a:xfrm>
          <a:custGeom>
            <a:avLst/>
            <a:gdLst>
              <a:gd name="connsiteX0" fmla="*/ 374597 w 408182"/>
              <a:gd name="connsiteY0" fmla="*/ 241153 h 552113"/>
              <a:gd name="connsiteX1" fmla="*/ 214425 w 408182"/>
              <a:gd name="connsiteY1" fmla="*/ 266959 h 552113"/>
              <a:gd name="connsiteX2" fmla="*/ 214425 w 408182"/>
              <a:gd name="connsiteY2" fmla="*/ 534049 h 552113"/>
              <a:gd name="connsiteX3" fmla="*/ 374597 w 408182"/>
              <a:gd name="connsiteY3" fmla="*/ 508243 h 552113"/>
              <a:gd name="connsiteX4" fmla="*/ 374597 w 408182"/>
              <a:gd name="connsiteY4" fmla="*/ 429535 h 552113"/>
              <a:gd name="connsiteX5" fmla="*/ 372014 w 408182"/>
              <a:gd name="connsiteY5" fmla="*/ 430826 h 552113"/>
              <a:gd name="connsiteX6" fmla="*/ 335846 w 408182"/>
              <a:gd name="connsiteY6" fmla="*/ 383085 h 552113"/>
              <a:gd name="connsiteX7" fmla="*/ 372014 w 408182"/>
              <a:gd name="connsiteY7" fmla="*/ 335344 h 552113"/>
              <a:gd name="connsiteX8" fmla="*/ 374597 w 408182"/>
              <a:gd name="connsiteY8" fmla="*/ 335344 h 552113"/>
              <a:gd name="connsiteX9" fmla="*/ 374597 w 408182"/>
              <a:gd name="connsiteY9" fmla="*/ 274700 h 552113"/>
              <a:gd name="connsiteX10" fmla="*/ 38752 w 408182"/>
              <a:gd name="connsiteY10" fmla="*/ 241153 h 552113"/>
              <a:gd name="connsiteX11" fmla="*/ 38752 w 408182"/>
              <a:gd name="connsiteY11" fmla="*/ 335344 h 552113"/>
              <a:gd name="connsiteX12" fmla="*/ 72336 w 408182"/>
              <a:gd name="connsiteY12" fmla="*/ 383085 h 552113"/>
              <a:gd name="connsiteX13" fmla="*/ 38752 w 408182"/>
              <a:gd name="connsiteY13" fmla="*/ 430826 h 552113"/>
              <a:gd name="connsiteX14" fmla="*/ 38752 w 408182"/>
              <a:gd name="connsiteY14" fmla="*/ 508243 h 552113"/>
              <a:gd name="connsiteX15" fmla="*/ 197632 w 408182"/>
              <a:gd name="connsiteY15" fmla="*/ 534049 h 552113"/>
              <a:gd name="connsiteX16" fmla="*/ 197632 w 408182"/>
              <a:gd name="connsiteY16" fmla="*/ 266959 h 552113"/>
              <a:gd name="connsiteX17" fmla="*/ 21959 w 408182"/>
              <a:gd name="connsiteY17" fmla="*/ 221798 h 552113"/>
              <a:gd name="connsiteX18" fmla="*/ 206675 w 408182"/>
              <a:gd name="connsiteY18" fmla="*/ 250185 h 552113"/>
              <a:gd name="connsiteX19" fmla="*/ 391390 w 408182"/>
              <a:gd name="connsiteY19" fmla="*/ 221798 h 552113"/>
              <a:gd name="connsiteX20" fmla="*/ 391390 w 408182"/>
              <a:gd name="connsiteY20" fmla="*/ 343086 h 552113"/>
              <a:gd name="connsiteX21" fmla="*/ 408182 w 408182"/>
              <a:gd name="connsiteY21" fmla="*/ 383085 h 552113"/>
              <a:gd name="connsiteX22" fmla="*/ 391390 w 408182"/>
              <a:gd name="connsiteY22" fmla="*/ 423084 h 552113"/>
              <a:gd name="connsiteX23" fmla="*/ 391390 w 408182"/>
              <a:gd name="connsiteY23" fmla="*/ 522436 h 552113"/>
              <a:gd name="connsiteX24" fmla="*/ 206675 w 408182"/>
              <a:gd name="connsiteY24" fmla="*/ 552113 h 552113"/>
              <a:gd name="connsiteX25" fmla="*/ 21959 w 408182"/>
              <a:gd name="connsiteY25" fmla="*/ 522436 h 552113"/>
              <a:gd name="connsiteX26" fmla="*/ 21959 w 408182"/>
              <a:gd name="connsiteY26" fmla="*/ 425665 h 552113"/>
              <a:gd name="connsiteX27" fmla="*/ 0 w 408182"/>
              <a:gd name="connsiteY27" fmla="*/ 383085 h 552113"/>
              <a:gd name="connsiteX28" fmla="*/ 21959 w 408182"/>
              <a:gd name="connsiteY28" fmla="*/ 339215 h 552113"/>
              <a:gd name="connsiteX29" fmla="*/ 229982 w 408182"/>
              <a:gd name="connsiteY29" fmla="*/ 0 h 552113"/>
              <a:gd name="connsiteX30" fmla="*/ 257107 w 408182"/>
              <a:gd name="connsiteY30" fmla="*/ 58066 h 552113"/>
              <a:gd name="connsiteX31" fmla="*/ 317816 w 408182"/>
              <a:gd name="connsiteY31" fmla="*/ 41292 h 552113"/>
              <a:gd name="connsiteX32" fmla="*/ 308774 w 408182"/>
              <a:gd name="connsiteY32" fmla="*/ 91616 h 552113"/>
              <a:gd name="connsiteX33" fmla="*/ 357858 w 408182"/>
              <a:gd name="connsiteY33" fmla="*/ 109681 h 552113"/>
              <a:gd name="connsiteX34" fmla="*/ 330733 w 408182"/>
              <a:gd name="connsiteY34" fmla="*/ 148391 h 552113"/>
              <a:gd name="connsiteX35" fmla="*/ 338483 w 408182"/>
              <a:gd name="connsiteY35" fmla="*/ 190973 h 552113"/>
              <a:gd name="connsiteX36" fmla="*/ 335900 w 408182"/>
              <a:gd name="connsiteY36" fmla="*/ 214200 h 552113"/>
              <a:gd name="connsiteX37" fmla="*/ 206732 w 408182"/>
              <a:gd name="connsiteY37" fmla="*/ 234845 h 552113"/>
              <a:gd name="connsiteX38" fmla="*/ 65939 w 408182"/>
              <a:gd name="connsiteY38" fmla="*/ 211619 h 552113"/>
              <a:gd name="connsiteX39" fmla="*/ 64648 w 408182"/>
              <a:gd name="connsiteY39" fmla="*/ 190973 h 552113"/>
              <a:gd name="connsiteX40" fmla="*/ 65939 w 408182"/>
              <a:gd name="connsiteY40" fmla="*/ 167747 h 552113"/>
              <a:gd name="connsiteX41" fmla="*/ 71106 w 408182"/>
              <a:gd name="connsiteY41" fmla="*/ 150972 h 552113"/>
              <a:gd name="connsiteX42" fmla="*/ 31064 w 408182"/>
              <a:gd name="connsiteY42" fmla="*/ 116132 h 552113"/>
              <a:gd name="connsiteX43" fmla="*/ 77564 w 408182"/>
              <a:gd name="connsiteY43" fmla="*/ 101938 h 552113"/>
              <a:gd name="connsiteX44" fmla="*/ 54314 w 408182"/>
              <a:gd name="connsiteY44" fmla="*/ 47743 h 552113"/>
              <a:gd name="connsiteX45" fmla="*/ 118898 w 408182"/>
              <a:gd name="connsiteY45" fmla="*/ 69680 h 552113"/>
              <a:gd name="connsiteX46" fmla="*/ 136981 w 408182"/>
              <a:gd name="connsiteY46" fmla="*/ 7742 h 552113"/>
              <a:gd name="connsiteX47" fmla="*/ 177023 w 408182"/>
              <a:gd name="connsiteY47" fmla="*/ 54195 h 55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08182" h="552113">
                <a:moveTo>
                  <a:pt x="374597" y="241153"/>
                </a:moveTo>
                <a:lnTo>
                  <a:pt x="214425" y="266959"/>
                </a:lnTo>
                <a:lnTo>
                  <a:pt x="214425" y="534049"/>
                </a:lnTo>
                <a:lnTo>
                  <a:pt x="374597" y="508243"/>
                </a:lnTo>
                <a:lnTo>
                  <a:pt x="374597" y="429535"/>
                </a:lnTo>
                <a:cubicBezTo>
                  <a:pt x="373306" y="429535"/>
                  <a:pt x="373306" y="430826"/>
                  <a:pt x="372014" y="430826"/>
                </a:cubicBezTo>
                <a:cubicBezTo>
                  <a:pt x="352638" y="430826"/>
                  <a:pt x="335846" y="408891"/>
                  <a:pt x="335846" y="383085"/>
                </a:cubicBezTo>
                <a:cubicBezTo>
                  <a:pt x="335846" y="355989"/>
                  <a:pt x="352638" y="335344"/>
                  <a:pt x="372014" y="335344"/>
                </a:cubicBezTo>
                <a:cubicBezTo>
                  <a:pt x="373306" y="335344"/>
                  <a:pt x="373306" y="335344"/>
                  <a:pt x="374597" y="335344"/>
                </a:cubicBezTo>
                <a:lnTo>
                  <a:pt x="374597" y="274700"/>
                </a:lnTo>
                <a:close/>
                <a:moveTo>
                  <a:pt x="38752" y="241153"/>
                </a:moveTo>
                <a:lnTo>
                  <a:pt x="38752" y="335344"/>
                </a:lnTo>
                <a:cubicBezTo>
                  <a:pt x="56836" y="336634"/>
                  <a:pt x="72336" y="357279"/>
                  <a:pt x="72336" y="383085"/>
                </a:cubicBezTo>
                <a:cubicBezTo>
                  <a:pt x="72336" y="408891"/>
                  <a:pt x="56836" y="429535"/>
                  <a:pt x="38752" y="430826"/>
                </a:cubicBezTo>
                <a:lnTo>
                  <a:pt x="38752" y="508243"/>
                </a:lnTo>
                <a:lnTo>
                  <a:pt x="197632" y="534049"/>
                </a:lnTo>
                <a:lnTo>
                  <a:pt x="197632" y="266959"/>
                </a:lnTo>
                <a:close/>
                <a:moveTo>
                  <a:pt x="21959" y="221798"/>
                </a:moveTo>
                <a:lnTo>
                  <a:pt x="206675" y="250185"/>
                </a:lnTo>
                <a:lnTo>
                  <a:pt x="391390" y="221798"/>
                </a:lnTo>
                <a:lnTo>
                  <a:pt x="391390" y="343086"/>
                </a:lnTo>
                <a:cubicBezTo>
                  <a:pt x="401724" y="350828"/>
                  <a:pt x="408182" y="366311"/>
                  <a:pt x="408182" y="383085"/>
                </a:cubicBezTo>
                <a:cubicBezTo>
                  <a:pt x="408182" y="399859"/>
                  <a:pt x="401724" y="414052"/>
                  <a:pt x="391390" y="423084"/>
                </a:cubicBezTo>
                <a:lnTo>
                  <a:pt x="391390" y="522436"/>
                </a:lnTo>
                <a:lnTo>
                  <a:pt x="206675" y="552113"/>
                </a:lnTo>
                <a:lnTo>
                  <a:pt x="21959" y="522436"/>
                </a:lnTo>
                <a:lnTo>
                  <a:pt x="21959" y="425665"/>
                </a:lnTo>
                <a:cubicBezTo>
                  <a:pt x="9042" y="419213"/>
                  <a:pt x="0" y="402439"/>
                  <a:pt x="0" y="383085"/>
                </a:cubicBezTo>
                <a:cubicBezTo>
                  <a:pt x="0" y="363730"/>
                  <a:pt x="9042" y="346957"/>
                  <a:pt x="21959" y="339215"/>
                </a:cubicBezTo>
                <a:close/>
                <a:moveTo>
                  <a:pt x="229982" y="0"/>
                </a:moveTo>
                <a:lnTo>
                  <a:pt x="257107" y="58066"/>
                </a:lnTo>
                <a:lnTo>
                  <a:pt x="317816" y="41292"/>
                </a:lnTo>
                <a:lnTo>
                  <a:pt x="308774" y="91616"/>
                </a:lnTo>
                <a:lnTo>
                  <a:pt x="357858" y="109681"/>
                </a:lnTo>
                <a:lnTo>
                  <a:pt x="330733" y="148391"/>
                </a:lnTo>
                <a:cubicBezTo>
                  <a:pt x="334608" y="161295"/>
                  <a:pt x="338483" y="175489"/>
                  <a:pt x="338483" y="190973"/>
                </a:cubicBezTo>
                <a:cubicBezTo>
                  <a:pt x="338483" y="198715"/>
                  <a:pt x="337191" y="206457"/>
                  <a:pt x="335900" y="214200"/>
                </a:cubicBezTo>
                <a:lnTo>
                  <a:pt x="206732" y="234845"/>
                </a:lnTo>
                <a:lnTo>
                  <a:pt x="65939" y="211619"/>
                </a:lnTo>
                <a:cubicBezTo>
                  <a:pt x="64648" y="205167"/>
                  <a:pt x="64648" y="198715"/>
                  <a:pt x="64648" y="190973"/>
                </a:cubicBezTo>
                <a:cubicBezTo>
                  <a:pt x="64648" y="183231"/>
                  <a:pt x="64648" y="175489"/>
                  <a:pt x="65939" y="167747"/>
                </a:cubicBezTo>
                <a:cubicBezTo>
                  <a:pt x="67231" y="162585"/>
                  <a:pt x="68523" y="157424"/>
                  <a:pt x="71106" y="150972"/>
                </a:cubicBezTo>
                <a:lnTo>
                  <a:pt x="31064" y="116132"/>
                </a:lnTo>
                <a:lnTo>
                  <a:pt x="77564" y="101938"/>
                </a:lnTo>
                <a:lnTo>
                  <a:pt x="54314" y="47743"/>
                </a:lnTo>
                <a:lnTo>
                  <a:pt x="118898" y="69680"/>
                </a:lnTo>
                <a:lnTo>
                  <a:pt x="136981" y="7742"/>
                </a:lnTo>
                <a:lnTo>
                  <a:pt x="177023" y="54195"/>
                </a:lnTo>
                <a:close/>
              </a:path>
            </a:pathLst>
          </a:custGeom>
          <a:solidFill>
            <a:srgbClr val="355C7D"/>
          </a:solidFill>
          <a:ln>
            <a:noFill/>
          </a:ln>
        </p:spPr>
        <p:txBody>
          <a:bodyPr/>
          <a:lstStyle/>
          <a:p>
            <a:endParaRPr lang="zh-CN" altLang="en-US"/>
          </a:p>
        </p:txBody>
      </p:sp>
      <p:grpSp>
        <p:nvGrpSpPr>
          <p:cNvPr id="34" name="组合 33"/>
          <p:cNvGrpSpPr/>
          <p:nvPr/>
        </p:nvGrpSpPr>
        <p:grpSpPr>
          <a:xfrm>
            <a:off x="763905" y="1794510"/>
            <a:ext cx="5211445" cy="2266950"/>
            <a:chOff x="1343" y="6663"/>
            <a:chExt cx="8207" cy="3570"/>
          </a:xfrm>
        </p:grpSpPr>
        <p:sp>
          <p:nvSpPr>
            <p:cNvPr id="84" name="矩形 83"/>
            <p:cNvSpPr/>
            <p:nvPr/>
          </p:nvSpPr>
          <p:spPr>
            <a:xfrm>
              <a:off x="1343" y="6663"/>
              <a:ext cx="8207" cy="3570"/>
            </a:xfrm>
            <a:prstGeom prst="rect">
              <a:avLst/>
            </a:prstGeom>
            <a:solidFill>
              <a:schemeClr val="bg1"/>
            </a:solidFill>
            <a:ln>
              <a:solidFill>
                <a:srgbClr val="355C7D"/>
              </a:solidFill>
            </a:ln>
            <a:effectLst>
              <a:outerShdw blurRad="3048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黑体" panose="02010609060101010101" charset="-122"/>
                <a:ea typeface="黑体" panose="02010609060101010101" charset="-122"/>
              </a:endParaRPr>
            </a:p>
          </p:txBody>
        </p:sp>
        <p:sp>
          <p:nvSpPr>
            <p:cNvPr id="86" name="文本框 22"/>
            <p:cNvSpPr txBox="1"/>
            <p:nvPr/>
          </p:nvSpPr>
          <p:spPr>
            <a:xfrm flipH="1">
              <a:off x="2179" y="8069"/>
              <a:ext cx="6004" cy="550"/>
            </a:xfrm>
            <a:prstGeom prst="rect">
              <a:avLst/>
            </a:prstGeom>
            <a:noFill/>
            <a:ln w="9525">
              <a:solidFill>
                <a:schemeClr val="bg1"/>
              </a:solidFill>
              <a:miter/>
            </a:ln>
            <a:effectLst>
              <a:outerShdw sx="999" sy="999" algn="ctr" rotWithShape="0">
                <a:srgbClr val="000000"/>
              </a:outerShdw>
            </a:effectLst>
          </p:spPr>
          <p:txBody>
            <a:bodyPr wrap="square" anchor="t">
              <a:spAutoFit/>
            </a:bodyPr>
            <a:lstStyle/>
            <a:p>
              <a:pPr algn="just">
                <a:lnSpc>
                  <a:spcPct val="120000"/>
                </a:lnSpc>
              </a:pPr>
              <a:r>
                <a:rPr lang="en-US" altLang="zh-CN" sz="1400">
                  <a:solidFill>
                    <a:schemeClr val="tx1">
                      <a:lumMod val="85000"/>
                      <a:lumOff val="15000"/>
                    </a:schemeClr>
                  </a:solidFill>
                  <a:latin typeface="黑体" panose="02010609060101010101" charset="-122"/>
                  <a:ea typeface="黑体" panose="02010609060101010101" charset="-122"/>
                  <a:sym typeface="宋体" panose="02010600030101010101" pitchFamily="2" charset="-122"/>
                </a:rPr>
                <a:t>7</a:t>
              </a:r>
              <a:r>
                <a:rPr lang="zh-CN" altLang="en-US" sz="1400">
                  <a:solidFill>
                    <a:schemeClr val="tx1">
                      <a:lumMod val="85000"/>
                      <a:lumOff val="15000"/>
                    </a:schemeClr>
                  </a:solidFill>
                  <a:latin typeface="黑体" panose="02010609060101010101" charset="-122"/>
                  <a:ea typeface="黑体" panose="02010609060101010101" charset="-122"/>
                  <a:sym typeface="宋体" panose="02010600030101010101" pitchFamily="2" charset="-122"/>
                </a:rPr>
                <a:t>月份之前</a:t>
              </a:r>
              <a:r>
                <a:rPr lang="zh-CN" altLang="en-US" sz="1400">
                  <a:solidFill>
                    <a:schemeClr val="tx1">
                      <a:lumMod val="85000"/>
                      <a:lumOff val="15000"/>
                    </a:schemeClr>
                  </a:solidFill>
                  <a:latin typeface="黑体" panose="02010609060101010101" charset="-122"/>
                  <a:ea typeface="黑体" panose="02010609060101010101" charset="-122"/>
                  <a:sym typeface="宋体" panose="02010600030101010101" pitchFamily="2" charset="-122"/>
                </a:rPr>
                <a:t>，</a:t>
              </a:r>
              <a:r>
                <a:rPr lang="zh-CN" altLang="en-US" sz="1400">
                  <a:solidFill>
                    <a:schemeClr val="tx1">
                      <a:lumMod val="85000"/>
                      <a:lumOff val="15000"/>
                    </a:schemeClr>
                  </a:solidFill>
                  <a:latin typeface="黑体" panose="02010609060101010101" charset="-122"/>
                  <a:ea typeface="黑体" panose="02010609060101010101" charset="-122"/>
                  <a:sym typeface="宋体" panose="02010600030101010101" pitchFamily="2" charset="-122"/>
                </a:rPr>
                <a:t>投入到大屏开发</a:t>
              </a:r>
              <a:endParaRPr lang="zh-CN" altLang="en-US" sz="1400">
                <a:solidFill>
                  <a:schemeClr val="tx1">
                    <a:lumMod val="85000"/>
                    <a:lumOff val="15000"/>
                  </a:schemeClr>
                </a:solidFill>
                <a:latin typeface="黑体" panose="02010609060101010101" charset="-122"/>
                <a:ea typeface="黑体" panose="02010609060101010101" charset="-122"/>
                <a:sym typeface="宋体" panose="02010600030101010101" pitchFamily="2" charset="-122"/>
              </a:endParaRPr>
            </a:p>
          </p:txBody>
        </p:sp>
        <p:sp>
          <p:nvSpPr>
            <p:cNvPr id="87" name="文本框 86"/>
            <p:cNvSpPr txBox="1"/>
            <p:nvPr/>
          </p:nvSpPr>
          <p:spPr>
            <a:xfrm flipH="1">
              <a:off x="2202" y="7331"/>
              <a:ext cx="3387" cy="628"/>
            </a:xfrm>
            <a:prstGeom prst="rect">
              <a:avLst/>
            </a:prstGeom>
            <a:noFill/>
            <a:ln w="9525">
              <a:solidFill>
                <a:schemeClr val="bg1"/>
              </a:solidFill>
              <a:miter/>
            </a:ln>
            <a:effectLst>
              <a:outerShdw sx="999" sy="999" algn="ctr" rotWithShape="0">
                <a:srgbClr val="000000"/>
              </a:outerShdw>
            </a:effectLst>
          </p:spPr>
          <p:txBody>
            <a:bodyPr wrap="square" anchor="t">
              <a:spAutoFit/>
            </a:bodyPr>
            <a:lstStyle/>
            <a:p>
              <a:pPr algn="dist"/>
              <a:r>
                <a:rPr lang="zh-CN" altLang="en-US" sz="2000">
                  <a:solidFill>
                    <a:schemeClr val="tx1">
                      <a:lumMod val="85000"/>
                      <a:lumOff val="15000"/>
                    </a:schemeClr>
                  </a:solidFill>
                  <a:latin typeface="黑体" panose="02010609060101010101" charset="-122"/>
                  <a:ea typeface="黑体" panose="02010609060101010101" charset="-122"/>
                  <a:cs typeface="黑体" panose="02010609060101010101" charset="-122"/>
                  <a:sym typeface="Arial" panose="020B0604020202020204" pitchFamily="34" charset="0"/>
                </a:rPr>
                <a:t>深入学习</a:t>
              </a:r>
              <a:r>
                <a:rPr lang="en-US" altLang="zh-CN" sz="2000">
                  <a:solidFill>
                    <a:schemeClr val="tx1">
                      <a:lumMod val="85000"/>
                      <a:lumOff val="15000"/>
                    </a:schemeClr>
                  </a:solidFill>
                  <a:latin typeface="Times New Roman" panose="02020603050405020304" charset="0"/>
                  <a:ea typeface="黑体" panose="02010609060101010101" charset="-122"/>
                  <a:cs typeface="Times New Roman" panose="02020603050405020304" charset="0"/>
                  <a:sym typeface="Arial" panose="020B0604020202020204" pitchFamily="34" charset="0"/>
                </a:rPr>
                <a:t>echarts</a:t>
              </a:r>
              <a:endParaRPr lang="zh-CN" altLang="en-US" sz="2000">
                <a:solidFill>
                  <a:schemeClr val="tx1">
                    <a:lumMod val="85000"/>
                    <a:lumOff val="15000"/>
                  </a:schemeClr>
                </a:solidFill>
                <a:latin typeface="Times New Roman" panose="02020603050405020304" charset="0"/>
                <a:ea typeface="黑体" panose="02010609060101010101" charset="-122"/>
                <a:cs typeface="Times New Roman" panose="02020603050405020304" charset="0"/>
                <a:sym typeface="Arial" panose="020B0604020202020204" pitchFamily="34" charset="0"/>
              </a:endParaRPr>
            </a:p>
          </p:txBody>
        </p:sp>
        <p:sp>
          <p:nvSpPr>
            <p:cNvPr id="101" name="checked_158820"/>
            <p:cNvSpPr>
              <a:spLocks noChangeAspect="1"/>
            </p:cNvSpPr>
            <p:nvPr/>
          </p:nvSpPr>
          <p:spPr bwMode="auto">
            <a:xfrm>
              <a:off x="8182" y="9160"/>
              <a:ext cx="1143" cy="918"/>
            </a:xfrm>
            <a:custGeom>
              <a:avLst/>
              <a:gdLst>
                <a:gd name="connsiteX0" fmla="*/ 272100 w 606900"/>
                <a:gd name="connsiteY0" fmla="*/ 410001 h 605592"/>
                <a:gd name="connsiteX1" fmla="*/ 208316 w 606900"/>
                <a:gd name="connsiteY1" fmla="*/ 421310 h 605592"/>
                <a:gd name="connsiteX2" fmla="*/ 207666 w 606900"/>
                <a:gd name="connsiteY2" fmla="*/ 479060 h 605592"/>
                <a:gd name="connsiteX3" fmla="*/ 216579 w 606900"/>
                <a:gd name="connsiteY3" fmla="*/ 533288 h 605592"/>
                <a:gd name="connsiteX4" fmla="*/ 228092 w 606900"/>
                <a:gd name="connsiteY4" fmla="*/ 531434 h 605592"/>
                <a:gd name="connsiteX5" fmla="*/ 259659 w 606900"/>
                <a:gd name="connsiteY5" fmla="*/ 549140 h 605592"/>
                <a:gd name="connsiteX6" fmla="*/ 262909 w 606900"/>
                <a:gd name="connsiteY6" fmla="*/ 546451 h 605592"/>
                <a:gd name="connsiteX7" fmla="*/ 303111 w 606900"/>
                <a:gd name="connsiteY7" fmla="*/ 495746 h 605592"/>
                <a:gd name="connsiteX8" fmla="*/ 326043 w 606900"/>
                <a:gd name="connsiteY8" fmla="*/ 454496 h 605592"/>
                <a:gd name="connsiteX9" fmla="*/ 272100 w 606900"/>
                <a:gd name="connsiteY9" fmla="*/ 410001 h 605592"/>
                <a:gd name="connsiteX10" fmla="*/ 354361 w 606900"/>
                <a:gd name="connsiteY10" fmla="*/ 388402 h 605592"/>
                <a:gd name="connsiteX11" fmla="*/ 317409 w 606900"/>
                <a:gd name="connsiteY11" fmla="*/ 399062 h 605592"/>
                <a:gd name="connsiteX12" fmla="*/ 301811 w 606900"/>
                <a:gd name="connsiteY12" fmla="*/ 403048 h 605592"/>
                <a:gd name="connsiteX13" fmla="*/ 336720 w 606900"/>
                <a:gd name="connsiteY13" fmla="*/ 431599 h 605592"/>
                <a:gd name="connsiteX14" fmla="*/ 354361 w 606900"/>
                <a:gd name="connsiteY14" fmla="*/ 388402 h 605592"/>
                <a:gd name="connsiteX15" fmla="*/ 216115 w 606900"/>
                <a:gd name="connsiteY15" fmla="*/ 355680 h 605592"/>
                <a:gd name="connsiteX16" fmla="*/ 210544 w 606900"/>
                <a:gd name="connsiteY16" fmla="*/ 396003 h 605592"/>
                <a:gd name="connsiteX17" fmla="*/ 249724 w 606900"/>
                <a:gd name="connsiteY17" fmla="*/ 389329 h 605592"/>
                <a:gd name="connsiteX18" fmla="*/ 233198 w 606900"/>
                <a:gd name="connsiteY18" fmla="*/ 373107 h 605592"/>
                <a:gd name="connsiteX19" fmla="*/ 216115 w 606900"/>
                <a:gd name="connsiteY19" fmla="*/ 355680 h 605592"/>
                <a:gd name="connsiteX20" fmla="*/ 446092 w 606900"/>
                <a:gd name="connsiteY20" fmla="*/ 354012 h 605592"/>
                <a:gd name="connsiteX21" fmla="*/ 384164 w 606900"/>
                <a:gd name="connsiteY21" fmla="*/ 378484 h 605592"/>
                <a:gd name="connsiteX22" fmla="*/ 357054 w 606900"/>
                <a:gd name="connsiteY22" fmla="*/ 446709 h 605592"/>
                <a:gd name="connsiteX23" fmla="*/ 391778 w 606900"/>
                <a:gd name="connsiteY23" fmla="*/ 469791 h 605592"/>
                <a:gd name="connsiteX24" fmla="*/ 492979 w 606900"/>
                <a:gd name="connsiteY24" fmla="*/ 509929 h 605592"/>
                <a:gd name="connsiteX25" fmla="*/ 507277 w 606900"/>
                <a:gd name="connsiteY25" fmla="*/ 506221 h 605592"/>
                <a:gd name="connsiteX26" fmla="*/ 487780 w 606900"/>
                <a:gd name="connsiteY26" fmla="*/ 420568 h 605592"/>
                <a:gd name="connsiteX27" fmla="*/ 446092 w 606900"/>
                <a:gd name="connsiteY27" fmla="*/ 354012 h 605592"/>
                <a:gd name="connsiteX28" fmla="*/ 406354 w 606900"/>
                <a:gd name="connsiteY28" fmla="*/ 303677 h 605592"/>
                <a:gd name="connsiteX29" fmla="*/ 402548 w 606900"/>
                <a:gd name="connsiteY29" fmla="*/ 318323 h 605592"/>
                <a:gd name="connsiteX30" fmla="*/ 393820 w 606900"/>
                <a:gd name="connsiteY30" fmla="*/ 348728 h 605592"/>
                <a:gd name="connsiteX31" fmla="*/ 430866 w 606900"/>
                <a:gd name="connsiteY31" fmla="*/ 333711 h 605592"/>
                <a:gd name="connsiteX32" fmla="*/ 406354 w 606900"/>
                <a:gd name="connsiteY32" fmla="*/ 303677 h 605592"/>
                <a:gd name="connsiteX33" fmla="*/ 151494 w 606900"/>
                <a:gd name="connsiteY33" fmla="*/ 280224 h 605592"/>
                <a:gd name="connsiteX34" fmla="*/ 82232 w 606900"/>
                <a:gd name="connsiteY34" fmla="*/ 316840 h 605592"/>
                <a:gd name="connsiteX35" fmla="*/ 33766 w 606900"/>
                <a:gd name="connsiteY35" fmla="*/ 357441 h 605592"/>
                <a:gd name="connsiteX36" fmla="*/ 24946 w 606900"/>
                <a:gd name="connsiteY36" fmla="*/ 377927 h 605592"/>
                <a:gd name="connsiteX37" fmla="*/ 47786 w 606900"/>
                <a:gd name="connsiteY37" fmla="*/ 393223 h 605592"/>
                <a:gd name="connsiteX38" fmla="*/ 124012 w 606900"/>
                <a:gd name="connsiteY38" fmla="*/ 402770 h 605592"/>
                <a:gd name="connsiteX39" fmla="*/ 185383 w 606900"/>
                <a:gd name="connsiteY39" fmla="*/ 399155 h 605592"/>
                <a:gd name="connsiteX40" fmla="*/ 195039 w 606900"/>
                <a:gd name="connsiteY40" fmla="*/ 332877 h 605592"/>
                <a:gd name="connsiteX41" fmla="*/ 151494 w 606900"/>
                <a:gd name="connsiteY41" fmla="*/ 280224 h 605592"/>
                <a:gd name="connsiteX42" fmla="*/ 303575 w 606900"/>
                <a:gd name="connsiteY42" fmla="*/ 265749 h 605592"/>
                <a:gd name="connsiteX43" fmla="*/ 340728 w 606900"/>
                <a:gd name="connsiteY43" fmla="*/ 302831 h 605592"/>
                <a:gd name="connsiteX44" fmla="*/ 303575 w 606900"/>
                <a:gd name="connsiteY44" fmla="*/ 339913 h 605592"/>
                <a:gd name="connsiteX45" fmla="*/ 266422 w 606900"/>
                <a:gd name="connsiteY45" fmla="*/ 302831 h 605592"/>
                <a:gd name="connsiteX46" fmla="*/ 303575 w 606900"/>
                <a:gd name="connsiteY46" fmla="*/ 265749 h 605592"/>
                <a:gd name="connsiteX47" fmla="*/ 213051 w 606900"/>
                <a:gd name="connsiteY47" fmla="*/ 256216 h 605592"/>
                <a:gd name="connsiteX48" fmla="*/ 175077 w 606900"/>
                <a:gd name="connsiteY48" fmla="*/ 270306 h 605592"/>
                <a:gd name="connsiteX49" fmla="*/ 201352 w 606900"/>
                <a:gd name="connsiteY49" fmla="*/ 302472 h 605592"/>
                <a:gd name="connsiteX50" fmla="*/ 210172 w 606900"/>
                <a:gd name="connsiteY50" fmla="*/ 266876 h 605592"/>
                <a:gd name="connsiteX51" fmla="*/ 213051 w 606900"/>
                <a:gd name="connsiteY51" fmla="*/ 256216 h 605592"/>
                <a:gd name="connsiteX52" fmla="*/ 330036 w 606900"/>
                <a:gd name="connsiteY52" fmla="*/ 224513 h 605592"/>
                <a:gd name="connsiteX53" fmla="*/ 274050 w 606900"/>
                <a:gd name="connsiteY53" fmla="*/ 237584 h 605592"/>
                <a:gd name="connsiteX54" fmla="*/ 241554 w 606900"/>
                <a:gd name="connsiteY54" fmla="*/ 246946 h 605592"/>
                <a:gd name="connsiteX55" fmla="*/ 234034 w 606900"/>
                <a:gd name="connsiteY55" fmla="*/ 273272 h 605592"/>
                <a:gd name="connsiteX56" fmla="*/ 221685 w 606900"/>
                <a:gd name="connsiteY56" fmla="*/ 325461 h 605592"/>
                <a:gd name="connsiteX57" fmla="*/ 250653 w 606900"/>
                <a:gd name="connsiteY57" fmla="*/ 355680 h 605592"/>
                <a:gd name="connsiteX58" fmla="*/ 279249 w 606900"/>
                <a:gd name="connsiteY58" fmla="*/ 383026 h 605592"/>
                <a:gd name="connsiteX59" fmla="*/ 311002 w 606900"/>
                <a:gd name="connsiteY59" fmla="*/ 375147 h 605592"/>
                <a:gd name="connsiteX60" fmla="*/ 364574 w 606900"/>
                <a:gd name="connsiteY60" fmla="*/ 359110 h 605592"/>
                <a:gd name="connsiteX61" fmla="*/ 378594 w 606900"/>
                <a:gd name="connsiteY61" fmla="*/ 311927 h 605592"/>
                <a:gd name="connsiteX62" fmla="*/ 386300 w 606900"/>
                <a:gd name="connsiteY62" fmla="*/ 281059 h 605592"/>
                <a:gd name="connsiteX63" fmla="*/ 356497 w 606900"/>
                <a:gd name="connsiteY63" fmla="*/ 250005 h 605592"/>
                <a:gd name="connsiteX64" fmla="*/ 330036 w 606900"/>
                <a:gd name="connsiteY64" fmla="*/ 224513 h 605592"/>
                <a:gd name="connsiteX65" fmla="*/ 399020 w 606900"/>
                <a:gd name="connsiteY65" fmla="*/ 213668 h 605592"/>
                <a:gd name="connsiteX66" fmla="*/ 360210 w 606900"/>
                <a:gd name="connsiteY66" fmla="*/ 218951 h 605592"/>
                <a:gd name="connsiteX67" fmla="*/ 374044 w 606900"/>
                <a:gd name="connsiteY67" fmla="*/ 232485 h 605592"/>
                <a:gd name="connsiteX68" fmla="*/ 392613 w 606900"/>
                <a:gd name="connsiteY68" fmla="*/ 251581 h 605592"/>
                <a:gd name="connsiteX69" fmla="*/ 399020 w 606900"/>
                <a:gd name="connsiteY69" fmla="*/ 213668 h 605592"/>
                <a:gd name="connsiteX70" fmla="*/ 461133 w 606900"/>
                <a:gd name="connsiteY70" fmla="*/ 209960 h 605592"/>
                <a:gd name="connsiteX71" fmla="*/ 424274 w 606900"/>
                <a:gd name="connsiteY71" fmla="*/ 211350 h 605592"/>
                <a:gd name="connsiteX72" fmla="*/ 413225 w 606900"/>
                <a:gd name="connsiteY72" fmla="*/ 274014 h 605592"/>
                <a:gd name="connsiteX73" fmla="*/ 453891 w 606900"/>
                <a:gd name="connsiteY73" fmla="*/ 323143 h 605592"/>
                <a:gd name="connsiteX74" fmla="*/ 502913 w 606900"/>
                <a:gd name="connsiteY74" fmla="*/ 295983 h 605592"/>
                <a:gd name="connsiteX75" fmla="*/ 547665 w 606900"/>
                <a:gd name="connsiteY75" fmla="*/ 259738 h 605592"/>
                <a:gd name="connsiteX76" fmla="*/ 532624 w 606900"/>
                <a:gd name="connsiteY76" fmla="*/ 229890 h 605592"/>
                <a:gd name="connsiteX77" fmla="*/ 534388 w 606900"/>
                <a:gd name="connsiteY77" fmla="*/ 218581 h 605592"/>
                <a:gd name="connsiteX78" fmla="*/ 461133 w 606900"/>
                <a:gd name="connsiteY78" fmla="*/ 209960 h 605592"/>
                <a:gd name="connsiteX79" fmla="*/ 268015 w 606900"/>
                <a:gd name="connsiteY79" fmla="*/ 172139 h 605592"/>
                <a:gd name="connsiteX80" fmla="*/ 250653 w 606900"/>
                <a:gd name="connsiteY80" fmla="*/ 218488 h 605592"/>
                <a:gd name="connsiteX81" fmla="*/ 267644 w 606900"/>
                <a:gd name="connsiteY81" fmla="*/ 213760 h 605592"/>
                <a:gd name="connsiteX82" fmla="*/ 307103 w 606900"/>
                <a:gd name="connsiteY82" fmla="*/ 204027 h 605592"/>
                <a:gd name="connsiteX83" fmla="*/ 268015 w 606900"/>
                <a:gd name="connsiteY83" fmla="*/ 172139 h 605592"/>
                <a:gd name="connsiteX84" fmla="*/ 126333 w 606900"/>
                <a:gd name="connsiteY84" fmla="*/ 96776 h 605592"/>
                <a:gd name="connsiteX85" fmla="*/ 96901 w 606900"/>
                <a:gd name="connsiteY85" fmla="*/ 123102 h 605592"/>
                <a:gd name="connsiteX86" fmla="*/ 119370 w 606900"/>
                <a:gd name="connsiteY86" fmla="*/ 185024 h 605592"/>
                <a:gd name="connsiteX87" fmla="*/ 159757 w 606900"/>
                <a:gd name="connsiteY87" fmla="*/ 249820 h 605592"/>
                <a:gd name="connsiteX88" fmla="*/ 221685 w 606900"/>
                <a:gd name="connsiteY88" fmla="*/ 227294 h 605592"/>
                <a:gd name="connsiteX89" fmla="*/ 247403 w 606900"/>
                <a:gd name="connsiteY89" fmla="*/ 157030 h 605592"/>
                <a:gd name="connsiteX90" fmla="*/ 215372 w 606900"/>
                <a:gd name="connsiteY90" fmla="*/ 135802 h 605592"/>
                <a:gd name="connsiteX91" fmla="*/ 126333 w 606900"/>
                <a:gd name="connsiteY91" fmla="*/ 96776 h 605592"/>
                <a:gd name="connsiteX92" fmla="*/ 375715 w 606900"/>
                <a:gd name="connsiteY92" fmla="*/ 24658 h 605592"/>
                <a:gd name="connsiteX93" fmla="*/ 349812 w 606900"/>
                <a:gd name="connsiteY93" fmla="*/ 38748 h 605592"/>
                <a:gd name="connsiteX94" fmla="*/ 309517 w 606900"/>
                <a:gd name="connsiteY94" fmla="*/ 89361 h 605592"/>
                <a:gd name="connsiteX95" fmla="*/ 278042 w 606900"/>
                <a:gd name="connsiteY95" fmla="*/ 148780 h 605592"/>
                <a:gd name="connsiteX96" fmla="*/ 337463 w 606900"/>
                <a:gd name="connsiteY96" fmla="*/ 197816 h 605592"/>
                <a:gd name="connsiteX97" fmla="*/ 402176 w 606900"/>
                <a:gd name="connsiteY97" fmla="*/ 188454 h 605592"/>
                <a:gd name="connsiteX98" fmla="*/ 404962 w 606900"/>
                <a:gd name="connsiteY98" fmla="*/ 106046 h 605592"/>
                <a:gd name="connsiteX99" fmla="*/ 393078 w 606900"/>
                <a:gd name="connsiteY99" fmla="*/ 43661 h 605592"/>
                <a:gd name="connsiteX100" fmla="*/ 378129 w 606900"/>
                <a:gd name="connsiteY100" fmla="*/ 25029 h 605592"/>
                <a:gd name="connsiteX101" fmla="*/ 375715 w 606900"/>
                <a:gd name="connsiteY101" fmla="*/ 24658 h 605592"/>
                <a:gd name="connsiteX102" fmla="*/ 375715 w 606900"/>
                <a:gd name="connsiteY102" fmla="*/ 0 h 605592"/>
                <a:gd name="connsiteX103" fmla="*/ 384536 w 606900"/>
                <a:gd name="connsiteY103" fmla="*/ 1113 h 605592"/>
                <a:gd name="connsiteX104" fmla="*/ 427245 w 606900"/>
                <a:gd name="connsiteY104" fmla="*/ 186415 h 605592"/>
                <a:gd name="connsiteX105" fmla="*/ 461133 w 606900"/>
                <a:gd name="connsiteY105" fmla="*/ 185302 h 605592"/>
                <a:gd name="connsiteX106" fmla="*/ 550543 w 606900"/>
                <a:gd name="connsiteY106" fmla="*/ 198095 h 605592"/>
                <a:gd name="connsiteX107" fmla="*/ 569762 w 606900"/>
                <a:gd name="connsiteY107" fmla="*/ 192811 h 605592"/>
                <a:gd name="connsiteX108" fmla="*/ 606900 w 606900"/>
                <a:gd name="connsiteY108" fmla="*/ 229890 h 605592"/>
                <a:gd name="connsiteX109" fmla="*/ 573662 w 606900"/>
                <a:gd name="connsiteY109" fmla="*/ 266783 h 605592"/>
                <a:gd name="connsiteX110" fmla="*/ 468839 w 606900"/>
                <a:gd name="connsiteY110" fmla="*/ 343259 h 605592"/>
                <a:gd name="connsiteX111" fmla="*/ 524825 w 606900"/>
                <a:gd name="connsiteY111" fmla="*/ 523648 h 605592"/>
                <a:gd name="connsiteX112" fmla="*/ 492979 w 606900"/>
                <a:gd name="connsiteY112" fmla="*/ 534679 h 605592"/>
                <a:gd name="connsiteX113" fmla="*/ 346284 w 606900"/>
                <a:gd name="connsiteY113" fmla="*/ 469327 h 605592"/>
                <a:gd name="connsiteX114" fmla="*/ 264394 w 606900"/>
                <a:gd name="connsiteY114" fmla="*/ 576114 h 605592"/>
                <a:gd name="connsiteX115" fmla="*/ 228092 w 606900"/>
                <a:gd name="connsiteY115" fmla="*/ 605592 h 605592"/>
                <a:gd name="connsiteX116" fmla="*/ 190953 w 606900"/>
                <a:gd name="connsiteY116" fmla="*/ 568513 h 605592"/>
                <a:gd name="connsiteX117" fmla="*/ 196153 w 606900"/>
                <a:gd name="connsiteY117" fmla="*/ 549510 h 605592"/>
                <a:gd name="connsiteX118" fmla="*/ 183340 w 606900"/>
                <a:gd name="connsiteY118" fmla="*/ 424276 h 605592"/>
                <a:gd name="connsiteX119" fmla="*/ 124012 w 606900"/>
                <a:gd name="connsiteY119" fmla="*/ 427521 h 605592"/>
                <a:gd name="connsiteX120" fmla="*/ 1085 w 606900"/>
                <a:gd name="connsiteY120" fmla="*/ 384324 h 605592"/>
                <a:gd name="connsiteX121" fmla="*/ 136546 w 606900"/>
                <a:gd name="connsiteY121" fmla="*/ 259831 h 605592"/>
                <a:gd name="connsiteX122" fmla="*/ 71554 w 606900"/>
                <a:gd name="connsiteY122" fmla="*/ 118282 h 605592"/>
                <a:gd name="connsiteX123" fmla="*/ 53543 w 606900"/>
                <a:gd name="connsiteY123" fmla="*/ 86487 h 605592"/>
                <a:gd name="connsiteX124" fmla="*/ 90681 w 606900"/>
                <a:gd name="connsiteY124" fmla="*/ 49408 h 605592"/>
                <a:gd name="connsiteX125" fmla="*/ 124662 w 606900"/>
                <a:gd name="connsiteY125" fmla="*/ 71655 h 605592"/>
                <a:gd name="connsiteX126" fmla="*/ 257616 w 606900"/>
                <a:gd name="connsiteY126" fmla="*/ 134041 h 605592"/>
                <a:gd name="connsiteX127" fmla="*/ 375715 w 606900"/>
                <a:gd name="connsiteY127"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606900" h="605592">
                  <a:moveTo>
                    <a:pt x="272100" y="410001"/>
                  </a:moveTo>
                  <a:cubicBezTo>
                    <a:pt x="250189" y="414728"/>
                    <a:pt x="228741" y="418436"/>
                    <a:pt x="208316" y="421310"/>
                  </a:cubicBezTo>
                  <a:cubicBezTo>
                    <a:pt x="206923" y="441796"/>
                    <a:pt x="206737" y="461170"/>
                    <a:pt x="207666" y="479060"/>
                  </a:cubicBezTo>
                  <a:cubicBezTo>
                    <a:pt x="208965" y="500566"/>
                    <a:pt x="211936" y="519106"/>
                    <a:pt x="216579" y="533288"/>
                  </a:cubicBezTo>
                  <a:cubicBezTo>
                    <a:pt x="220200" y="532083"/>
                    <a:pt x="224099" y="531434"/>
                    <a:pt x="228092" y="531434"/>
                  </a:cubicBezTo>
                  <a:cubicBezTo>
                    <a:pt x="241461" y="531434"/>
                    <a:pt x="253160" y="538479"/>
                    <a:pt x="259659" y="549140"/>
                  </a:cubicBezTo>
                  <a:cubicBezTo>
                    <a:pt x="260773" y="548305"/>
                    <a:pt x="261794" y="547378"/>
                    <a:pt x="262909" y="546451"/>
                  </a:cubicBezTo>
                  <a:cubicBezTo>
                    <a:pt x="275628" y="535050"/>
                    <a:pt x="289555" y="517530"/>
                    <a:pt x="303111" y="495746"/>
                  </a:cubicBezTo>
                  <a:cubicBezTo>
                    <a:pt x="311002" y="483232"/>
                    <a:pt x="318616" y="469327"/>
                    <a:pt x="326043" y="454496"/>
                  </a:cubicBezTo>
                  <a:cubicBezTo>
                    <a:pt x="308310" y="441054"/>
                    <a:pt x="290205" y="426130"/>
                    <a:pt x="272100" y="410001"/>
                  </a:cubicBezTo>
                  <a:close/>
                  <a:moveTo>
                    <a:pt x="354361" y="388402"/>
                  </a:moveTo>
                  <a:cubicBezTo>
                    <a:pt x="342291" y="392110"/>
                    <a:pt x="329943" y="395633"/>
                    <a:pt x="317409" y="399062"/>
                  </a:cubicBezTo>
                  <a:cubicBezTo>
                    <a:pt x="312209" y="400453"/>
                    <a:pt x="307010" y="401751"/>
                    <a:pt x="301811" y="403048"/>
                  </a:cubicBezTo>
                  <a:cubicBezTo>
                    <a:pt x="313416" y="413152"/>
                    <a:pt x="325115" y="422608"/>
                    <a:pt x="336720" y="431599"/>
                  </a:cubicBezTo>
                  <a:cubicBezTo>
                    <a:pt x="342848" y="417787"/>
                    <a:pt x="348790" y="403327"/>
                    <a:pt x="354361" y="388402"/>
                  </a:cubicBezTo>
                  <a:close/>
                  <a:moveTo>
                    <a:pt x="216115" y="355680"/>
                  </a:moveTo>
                  <a:cubicBezTo>
                    <a:pt x="213793" y="369399"/>
                    <a:pt x="211936" y="382840"/>
                    <a:pt x="210544" y="396003"/>
                  </a:cubicBezTo>
                  <a:cubicBezTo>
                    <a:pt x="223356" y="394150"/>
                    <a:pt x="236448" y="391925"/>
                    <a:pt x="249724" y="389329"/>
                  </a:cubicBezTo>
                  <a:cubicBezTo>
                    <a:pt x="244247" y="384045"/>
                    <a:pt x="238676" y="378669"/>
                    <a:pt x="233198" y="373107"/>
                  </a:cubicBezTo>
                  <a:cubicBezTo>
                    <a:pt x="227349" y="367267"/>
                    <a:pt x="221685" y="361520"/>
                    <a:pt x="216115" y="355680"/>
                  </a:cubicBezTo>
                  <a:close/>
                  <a:moveTo>
                    <a:pt x="446092" y="354012"/>
                  </a:moveTo>
                  <a:cubicBezTo>
                    <a:pt x="426873" y="362540"/>
                    <a:pt x="406076" y="370790"/>
                    <a:pt x="384164" y="378484"/>
                  </a:cubicBezTo>
                  <a:cubicBezTo>
                    <a:pt x="375715" y="402770"/>
                    <a:pt x="366617" y="425667"/>
                    <a:pt x="357054" y="446709"/>
                  </a:cubicBezTo>
                  <a:cubicBezTo>
                    <a:pt x="368752" y="455052"/>
                    <a:pt x="380358" y="462746"/>
                    <a:pt x="391778" y="469791"/>
                  </a:cubicBezTo>
                  <a:cubicBezTo>
                    <a:pt x="433187" y="495282"/>
                    <a:pt x="470046" y="509929"/>
                    <a:pt x="492979" y="509929"/>
                  </a:cubicBezTo>
                  <a:cubicBezTo>
                    <a:pt x="496971" y="509929"/>
                    <a:pt x="504028" y="509465"/>
                    <a:pt x="507277" y="506221"/>
                  </a:cubicBezTo>
                  <a:cubicBezTo>
                    <a:pt x="513869" y="499639"/>
                    <a:pt x="514148" y="471366"/>
                    <a:pt x="487780" y="420568"/>
                  </a:cubicBezTo>
                  <a:cubicBezTo>
                    <a:pt x="476824" y="399433"/>
                    <a:pt x="462711" y="377000"/>
                    <a:pt x="446092" y="354012"/>
                  </a:cubicBezTo>
                  <a:close/>
                  <a:moveTo>
                    <a:pt x="406354" y="303677"/>
                  </a:moveTo>
                  <a:cubicBezTo>
                    <a:pt x="405147" y="308497"/>
                    <a:pt x="403848" y="313410"/>
                    <a:pt x="402548" y="318323"/>
                  </a:cubicBezTo>
                  <a:cubicBezTo>
                    <a:pt x="399762" y="328612"/>
                    <a:pt x="396884" y="338809"/>
                    <a:pt x="393820" y="348728"/>
                  </a:cubicBezTo>
                  <a:cubicBezTo>
                    <a:pt x="406633" y="343908"/>
                    <a:pt x="418981" y="338902"/>
                    <a:pt x="430866" y="333711"/>
                  </a:cubicBezTo>
                  <a:cubicBezTo>
                    <a:pt x="423159" y="323699"/>
                    <a:pt x="414896" y="313688"/>
                    <a:pt x="406354" y="303677"/>
                  </a:cubicBezTo>
                  <a:close/>
                  <a:moveTo>
                    <a:pt x="151494" y="280224"/>
                  </a:moveTo>
                  <a:cubicBezTo>
                    <a:pt x="125590" y="291719"/>
                    <a:pt x="102193" y="304048"/>
                    <a:pt x="82232" y="316840"/>
                  </a:cubicBezTo>
                  <a:cubicBezTo>
                    <a:pt x="60413" y="330744"/>
                    <a:pt x="43608" y="344834"/>
                    <a:pt x="33766" y="357441"/>
                  </a:cubicBezTo>
                  <a:cubicBezTo>
                    <a:pt x="27082" y="365970"/>
                    <a:pt x="23832" y="373663"/>
                    <a:pt x="24946" y="377927"/>
                  </a:cubicBezTo>
                  <a:cubicBezTo>
                    <a:pt x="26060" y="381913"/>
                    <a:pt x="32559" y="388031"/>
                    <a:pt x="47786" y="393223"/>
                  </a:cubicBezTo>
                  <a:cubicBezTo>
                    <a:pt x="66262" y="399433"/>
                    <a:pt x="92630" y="402770"/>
                    <a:pt x="124012" y="402770"/>
                  </a:cubicBezTo>
                  <a:cubicBezTo>
                    <a:pt x="143045" y="402770"/>
                    <a:pt x="163750" y="401565"/>
                    <a:pt x="185383" y="399155"/>
                  </a:cubicBezTo>
                  <a:cubicBezTo>
                    <a:pt x="187425" y="378113"/>
                    <a:pt x="190675" y="355865"/>
                    <a:pt x="195039" y="332877"/>
                  </a:cubicBezTo>
                  <a:cubicBezTo>
                    <a:pt x="179255" y="315171"/>
                    <a:pt x="164678" y="297466"/>
                    <a:pt x="151494" y="280224"/>
                  </a:cubicBezTo>
                  <a:close/>
                  <a:moveTo>
                    <a:pt x="303575" y="265749"/>
                  </a:moveTo>
                  <a:cubicBezTo>
                    <a:pt x="324094" y="265749"/>
                    <a:pt x="340728" y="282351"/>
                    <a:pt x="340728" y="302831"/>
                  </a:cubicBezTo>
                  <a:cubicBezTo>
                    <a:pt x="340728" y="323311"/>
                    <a:pt x="324094" y="339913"/>
                    <a:pt x="303575" y="339913"/>
                  </a:cubicBezTo>
                  <a:cubicBezTo>
                    <a:pt x="283056" y="339913"/>
                    <a:pt x="266422" y="323311"/>
                    <a:pt x="266422" y="302831"/>
                  </a:cubicBezTo>
                  <a:cubicBezTo>
                    <a:pt x="266422" y="282351"/>
                    <a:pt x="283056" y="265749"/>
                    <a:pt x="303575" y="265749"/>
                  </a:cubicBezTo>
                  <a:close/>
                  <a:moveTo>
                    <a:pt x="213051" y="256216"/>
                  </a:moveTo>
                  <a:cubicBezTo>
                    <a:pt x="199959" y="260665"/>
                    <a:pt x="187332" y="265393"/>
                    <a:pt x="175077" y="270306"/>
                  </a:cubicBezTo>
                  <a:cubicBezTo>
                    <a:pt x="183340" y="280966"/>
                    <a:pt x="192068" y="291719"/>
                    <a:pt x="201352" y="302472"/>
                  </a:cubicBezTo>
                  <a:cubicBezTo>
                    <a:pt x="203952" y="290792"/>
                    <a:pt x="206923" y="278834"/>
                    <a:pt x="210172" y="266876"/>
                  </a:cubicBezTo>
                  <a:cubicBezTo>
                    <a:pt x="211101" y="263261"/>
                    <a:pt x="212029" y="259738"/>
                    <a:pt x="213051" y="256216"/>
                  </a:cubicBezTo>
                  <a:close/>
                  <a:moveTo>
                    <a:pt x="330036" y="224513"/>
                  </a:moveTo>
                  <a:cubicBezTo>
                    <a:pt x="311559" y="228221"/>
                    <a:pt x="292805" y="232578"/>
                    <a:pt x="274050" y="237584"/>
                  </a:cubicBezTo>
                  <a:cubicBezTo>
                    <a:pt x="263094" y="240550"/>
                    <a:pt x="252231" y="243702"/>
                    <a:pt x="241554" y="246946"/>
                  </a:cubicBezTo>
                  <a:cubicBezTo>
                    <a:pt x="238954" y="255567"/>
                    <a:pt x="236448" y="264373"/>
                    <a:pt x="234034" y="273272"/>
                  </a:cubicBezTo>
                  <a:cubicBezTo>
                    <a:pt x="229299" y="290792"/>
                    <a:pt x="225213" y="308312"/>
                    <a:pt x="221685" y="325461"/>
                  </a:cubicBezTo>
                  <a:cubicBezTo>
                    <a:pt x="230970" y="335565"/>
                    <a:pt x="240626" y="345669"/>
                    <a:pt x="250653" y="355680"/>
                  </a:cubicBezTo>
                  <a:cubicBezTo>
                    <a:pt x="260123" y="365043"/>
                    <a:pt x="269686" y="374220"/>
                    <a:pt x="279249" y="383026"/>
                  </a:cubicBezTo>
                  <a:cubicBezTo>
                    <a:pt x="289834" y="380616"/>
                    <a:pt x="300418" y="378020"/>
                    <a:pt x="311002" y="375147"/>
                  </a:cubicBezTo>
                  <a:cubicBezTo>
                    <a:pt x="329386" y="370234"/>
                    <a:pt x="347212" y="364857"/>
                    <a:pt x="364574" y="359110"/>
                  </a:cubicBezTo>
                  <a:cubicBezTo>
                    <a:pt x="369588" y="343722"/>
                    <a:pt x="374323" y="327964"/>
                    <a:pt x="378594" y="311927"/>
                  </a:cubicBezTo>
                  <a:cubicBezTo>
                    <a:pt x="381379" y="301545"/>
                    <a:pt x="383979" y="291255"/>
                    <a:pt x="386300" y="281059"/>
                  </a:cubicBezTo>
                  <a:cubicBezTo>
                    <a:pt x="376737" y="270677"/>
                    <a:pt x="366802" y="260294"/>
                    <a:pt x="356497" y="250005"/>
                  </a:cubicBezTo>
                  <a:cubicBezTo>
                    <a:pt x="347769" y="241199"/>
                    <a:pt x="338856" y="232763"/>
                    <a:pt x="330036" y="224513"/>
                  </a:cubicBezTo>
                  <a:close/>
                  <a:moveTo>
                    <a:pt x="399020" y="213668"/>
                  </a:moveTo>
                  <a:cubicBezTo>
                    <a:pt x="386393" y="215058"/>
                    <a:pt x="373394" y="216819"/>
                    <a:pt x="360210" y="218951"/>
                  </a:cubicBezTo>
                  <a:cubicBezTo>
                    <a:pt x="364853" y="223401"/>
                    <a:pt x="369402" y="227943"/>
                    <a:pt x="374044" y="232485"/>
                  </a:cubicBezTo>
                  <a:cubicBezTo>
                    <a:pt x="380358" y="238789"/>
                    <a:pt x="386578" y="245185"/>
                    <a:pt x="392613" y="251581"/>
                  </a:cubicBezTo>
                  <a:cubicBezTo>
                    <a:pt x="395120" y="238696"/>
                    <a:pt x="397256" y="226089"/>
                    <a:pt x="399020" y="213668"/>
                  </a:cubicBezTo>
                  <a:close/>
                  <a:moveTo>
                    <a:pt x="461133" y="209960"/>
                  </a:moveTo>
                  <a:cubicBezTo>
                    <a:pt x="449435" y="209960"/>
                    <a:pt x="437086" y="210423"/>
                    <a:pt x="424274" y="211350"/>
                  </a:cubicBezTo>
                  <a:cubicBezTo>
                    <a:pt x="421581" y="231466"/>
                    <a:pt x="417867" y="252508"/>
                    <a:pt x="413225" y="274014"/>
                  </a:cubicBezTo>
                  <a:cubicBezTo>
                    <a:pt x="427894" y="290514"/>
                    <a:pt x="441543" y="306921"/>
                    <a:pt x="453891" y="323143"/>
                  </a:cubicBezTo>
                  <a:cubicBezTo>
                    <a:pt x="471810" y="314430"/>
                    <a:pt x="488244" y="305253"/>
                    <a:pt x="502913" y="295983"/>
                  </a:cubicBezTo>
                  <a:cubicBezTo>
                    <a:pt x="522225" y="283562"/>
                    <a:pt x="537545" y="271140"/>
                    <a:pt x="547665" y="259738"/>
                  </a:cubicBezTo>
                  <a:cubicBezTo>
                    <a:pt x="538566" y="252971"/>
                    <a:pt x="532624" y="242126"/>
                    <a:pt x="532624" y="229890"/>
                  </a:cubicBezTo>
                  <a:cubicBezTo>
                    <a:pt x="532624" y="225996"/>
                    <a:pt x="533181" y="222196"/>
                    <a:pt x="534388" y="218581"/>
                  </a:cubicBezTo>
                  <a:cubicBezTo>
                    <a:pt x="516097" y="212926"/>
                    <a:pt x="490844" y="209960"/>
                    <a:pt x="461133" y="209960"/>
                  </a:cubicBezTo>
                  <a:close/>
                  <a:moveTo>
                    <a:pt x="268015" y="172139"/>
                  </a:moveTo>
                  <a:cubicBezTo>
                    <a:pt x="261887" y="186971"/>
                    <a:pt x="256131" y="202451"/>
                    <a:pt x="250653" y="218488"/>
                  </a:cubicBezTo>
                  <a:cubicBezTo>
                    <a:pt x="256317" y="216819"/>
                    <a:pt x="261980" y="215244"/>
                    <a:pt x="267644" y="213760"/>
                  </a:cubicBezTo>
                  <a:cubicBezTo>
                    <a:pt x="281013" y="210145"/>
                    <a:pt x="294197" y="206901"/>
                    <a:pt x="307103" y="204027"/>
                  </a:cubicBezTo>
                  <a:cubicBezTo>
                    <a:pt x="294105" y="192718"/>
                    <a:pt x="281013" y="182058"/>
                    <a:pt x="268015" y="172139"/>
                  </a:cubicBezTo>
                  <a:close/>
                  <a:moveTo>
                    <a:pt x="126333" y="96776"/>
                  </a:moveTo>
                  <a:cubicBezTo>
                    <a:pt x="122434" y="110310"/>
                    <a:pt x="111014" y="120692"/>
                    <a:pt x="96901" y="123102"/>
                  </a:cubicBezTo>
                  <a:cubicBezTo>
                    <a:pt x="98944" y="137470"/>
                    <a:pt x="105443" y="158049"/>
                    <a:pt x="119370" y="185024"/>
                  </a:cubicBezTo>
                  <a:cubicBezTo>
                    <a:pt x="130047" y="205696"/>
                    <a:pt x="143695" y="227480"/>
                    <a:pt x="159757" y="249820"/>
                  </a:cubicBezTo>
                  <a:cubicBezTo>
                    <a:pt x="179255" y="241848"/>
                    <a:pt x="199959" y="234339"/>
                    <a:pt x="221685" y="227294"/>
                  </a:cubicBezTo>
                  <a:cubicBezTo>
                    <a:pt x="229577" y="202451"/>
                    <a:pt x="238212" y="178906"/>
                    <a:pt x="247403" y="157030"/>
                  </a:cubicBezTo>
                  <a:cubicBezTo>
                    <a:pt x="236633" y="149428"/>
                    <a:pt x="225956" y="142291"/>
                    <a:pt x="215372" y="135802"/>
                  </a:cubicBezTo>
                  <a:cubicBezTo>
                    <a:pt x="180740" y="114389"/>
                    <a:pt x="149173" y="100670"/>
                    <a:pt x="126333" y="96776"/>
                  </a:cubicBezTo>
                  <a:close/>
                  <a:moveTo>
                    <a:pt x="375715" y="24658"/>
                  </a:moveTo>
                  <a:cubicBezTo>
                    <a:pt x="372652" y="24658"/>
                    <a:pt x="364110" y="26048"/>
                    <a:pt x="349812" y="38748"/>
                  </a:cubicBezTo>
                  <a:cubicBezTo>
                    <a:pt x="336999" y="50057"/>
                    <a:pt x="323072" y="67577"/>
                    <a:pt x="309517" y="89361"/>
                  </a:cubicBezTo>
                  <a:cubicBezTo>
                    <a:pt x="298561" y="106973"/>
                    <a:pt x="287977" y="126996"/>
                    <a:pt x="278042" y="148780"/>
                  </a:cubicBezTo>
                  <a:cubicBezTo>
                    <a:pt x="297540" y="163426"/>
                    <a:pt x="317502" y="179833"/>
                    <a:pt x="337463" y="197816"/>
                  </a:cubicBezTo>
                  <a:cubicBezTo>
                    <a:pt x="359932" y="193645"/>
                    <a:pt x="381658" y="190493"/>
                    <a:pt x="402176" y="188454"/>
                  </a:cubicBezTo>
                  <a:cubicBezTo>
                    <a:pt x="405426" y="158791"/>
                    <a:pt x="406354" y="130889"/>
                    <a:pt x="404962" y="106046"/>
                  </a:cubicBezTo>
                  <a:cubicBezTo>
                    <a:pt x="403476" y="80183"/>
                    <a:pt x="399391" y="58585"/>
                    <a:pt x="393078" y="43661"/>
                  </a:cubicBezTo>
                  <a:cubicBezTo>
                    <a:pt x="388621" y="33093"/>
                    <a:pt x="383143" y="26326"/>
                    <a:pt x="378129" y="25029"/>
                  </a:cubicBezTo>
                  <a:cubicBezTo>
                    <a:pt x="377387" y="24750"/>
                    <a:pt x="376551" y="24658"/>
                    <a:pt x="375715" y="24658"/>
                  </a:cubicBezTo>
                  <a:close/>
                  <a:moveTo>
                    <a:pt x="375715" y="0"/>
                  </a:moveTo>
                  <a:cubicBezTo>
                    <a:pt x="378687" y="0"/>
                    <a:pt x="381658" y="371"/>
                    <a:pt x="384536" y="1113"/>
                  </a:cubicBezTo>
                  <a:cubicBezTo>
                    <a:pt x="422324" y="11217"/>
                    <a:pt x="437365" y="86023"/>
                    <a:pt x="427245" y="186415"/>
                  </a:cubicBezTo>
                  <a:cubicBezTo>
                    <a:pt x="439036" y="185673"/>
                    <a:pt x="450363" y="185302"/>
                    <a:pt x="461133" y="185302"/>
                  </a:cubicBezTo>
                  <a:cubicBezTo>
                    <a:pt x="498085" y="185302"/>
                    <a:pt x="528910" y="189566"/>
                    <a:pt x="550543" y="198095"/>
                  </a:cubicBezTo>
                  <a:cubicBezTo>
                    <a:pt x="556207" y="194757"/>
                    <a:pt x="562706" y="192811"/>
                    <a:pt x="569762" y="192811"/>
                  </a:cubicBezTo>
                  <a:cubicBezTo>
                    <a:pt x="590281" y="192811"/>
                    <a:pt x="606900" y="209404"/>
                    <a:pt x="606900" y="229890"/>
                  </a:cubicBezTo>
                  <a:cubicBezTo>
                    <a:pt x="606900" y="249078"/>
                    <a:pt x="592323" y="264744"/>
                    <a:pt x="573662" y="266783"/>
                  </a:cubicBezTo>
                  <a:cubicBezTo>
                    <a:pt x="556021" y="291626"/>
                    <a:pt x="518883" y="318508"/>
                    <a:pt x="468839" y="343259"/>
                  </a:cubicBezTo>
                  <a:cubicBezTo>
                    <a:pt x="527425" y="425296"/>
                    <a:pt x="551843" y="496673"/>
                    <a:pt x="524825" y="523648"/>
                  </a:cubicBezTo>
                  <a:cubicBezTo>
                    <a:pt x="517304" y="531064"/>
                    <a:pt x="506534" y="534679"/>
                    <a:pt x="492979" y="534679"/>
                  </a:cubicBezTo>
                  <a:cubicBezTo>
                    <a:pt x="457976" y="534679"/>
                    <a:pt x="404962" y="510763"/>
                    <a:pt x="346284" y="469327"/>
                  </a:cubicBezTo>
                  <a:cubicBezTo>
                    <a:pt x="319915" y="521516"/>
                    <a:pt x="291041" y="559614"/>
                    <a:pt x="264394" y="576114"/>
                  </a:cubicBezTo>
                  <a:cubicBezTo>
                    <a:pt x="260959" y="592985"/>
                    <a:pt x="246011" y="605592"/>
                    <a:pt x="228092" y="605592"/>
                  </a:cubicBezTo>
                  <a:cubicBezTo>
                    <a:pt x="207573" y="605592"/>
                    <a:pt x="190953" y="588999"/>
                    <a:pt x="190953" y="568513"/>
                  </a:cubicBezTo>
                  <a:cubicBezTo>
                    <a:pt x="190953" y="561561"/>
                    <a:pt x="192810" y="555072"/>
                    <a:pt x="196153" y="549510"/>
                  </a:cubicBezTo>
                  <a:cubicBezTo>
                    <a:pt x="184547" y="520960"/>
                    <a:pt x="180183" y="477021"/>
                    <a:pt x="183340" y="424276"/>
                  </a:cubicBezTo>
                  <a:cubicBezTo>
                    <a:pt x="162264" y="426408"/>
                    <a:pt x="142395" y="427521"/>
                    <a:pt x="124012" y="427521"/>
                  </a:cubicBezTo>
                  <a:cubicBezTo>
                    <a:pt x="55864" y="427521"/>
                    <a:pt x="8698" y="412782"/>
                    <a:pt x="1085" y="384324"/>
                  </a:cubicBezTo>
                  <a:cubicBezTo>
                    <a:pt x="-8571" y="348542"/>
                    <a:pt x="47043" y="300340"/>
                    <a:pt x="136546" y="259831"/>
                  </a:cubicBezTo>
                  <a:cubicBezTo>
                    <a:pt x="96994" y="203934"/>
                    <a:pt x="73504" y="153136"/>
                    <a:pt x="71554" y="118282"/>
                  </a:cubicBezTo>
                  <a:cubicBezTo>
                    <a:pt x="60692" y="111793"/>
                    <a:pt x="53543" y="100021"/>
                    <a:pt x="53543" y="86487"/>
                  </a:cubicBezTo>
                  <a:cubicBezTo>
                    <a:pt x="53543" y="66001"/>
                    <a:pt x="70162" y="49408"/>
                    <a:pt x="90681" y="49408"/>
                  </a:cubicBezTo>
                  <a:cubicBezTo>
                    <a:pt x="105907" y="49408"/>
                    <a:pt x="118906" y="58585"/>
                    <a:pt x="124662" y="71655"/>
                  </a:cubicBezTo>
                  <a:cubicBezTo>
                    <a:pt x="158643" y="75641"/>
                    <a:pt x="205809" y="97889"/>
                    <a:pt x="257616" y="134041"/>
                  </a:cubicBezTo>
                  <a:cubicBezTo>
                    <a:pt x="295404" y="52652"/>
                    <a:pt x="339970" y="0"/>
                    <a:pt x="375715" y="0"/>
                  </a:cubicBezTo>
                  <a:close/>
                </a:path>
              </a:pathLst>
            </a:custGeom>
            <a:solidFill>
              <a:srgbClr val="355C7D"/>
            </a:solidFill>
            <a:ln>
              <a:solidFill>
                <a:srgbClr val="355C7D"/>
              </a:solidFill>
            </a:ln>
          </p:spPr>
          <p:txBody>
            <a:bodyPr/>
            <a:lstStyle/>
            <a:p>
              <a:endParaRPr lang="zh-CN" altLang="en-US">
                <a:latin typeface="黑体" panose="02010609060101010101" charset="-122"/>
                <a:ea typeface="黑体" panose="02010609060101010101" charset="-122"/>
              </a:endParaRPr>
            </a:p>
          </p:txBody>
        </p:sp>
      </p:grpSp>
      <p:sp>
        <p:nvSpPr>
          <p:cNvPr id="17" name="文本框 22"/>
          <p:cNvSpPr txBox="1"/>
          <p:nvPr/>
        </p:nvSpPr>
        <p:spPr>
          <a:xfrm flipH="1">
            <a:off x="1339850" y="5450205"/>
            <a:ext cx="3812540" cy="349250"/>
          </a:xfrm>
          <a:prstGeom prst="rect">
            <a:avLst/>
          </a:prstGeom>
          <a:noFill/>
          <a:ln w="9525">
            <a:noFill/>
            <a:miter/>
          </a:ln>
          <a:effectLst>
            <a:outerShdw sx="999" sy="999" algn="ctr" rotWithShape="0">
              <a:srgbClr val="000000"/>
            </a:outerShdw>
          </a:effectLst>
        </p:spPr>
        <p:txBody>
          <a:bodyPr wrap="square" anchor="t">
            <a:spAutoFit/>
          </a:bodyPr>
          <a:p>
            <a:pPr algn="just">
              <a:lnSpc>
                <a:spcPct val="120000"/>
              </a:lnSpc>
              <a:buClrTx/>
              <a:buSzTx/>
              <a:buFontTx/>
            </a:pPr>
            <a:r>
              <a:rPr lang="zh-CN" altLang="en-US" sz="1400" dirty="0">
                <a:solidFill>
                  <a:schemeClr val="tx1">
                    <a:lumMod val="85000"/>
                    <a:lumOff val="15000"/>
                  </a:schemeClr>
                </a:solidFill>
                <a:latin typeface="黑体" panose="02010609060101010101" charset="-122"/>
                <a:ea typeface="黑体" panose="02010609060101010101" charset="-122"/>
                <a:sym typeface="宋体" panose="02010600030101010101" pitchFamily="2" charset="-122"/>
              </a:rPr>
              <a:t>封装性、复用性、扩展性</a:t>
            </a:r>
            <a:endParaRPr lang="zh-CN" altLang="en-US" sz="1400" dirty="0">
              <a:solidFill>
                <a:schemeClr val="tx1">
                  <a:lumMod val="85000"/>
                  <a:lumOff val="15000"/>
                </a:schemeClr>
              </a:solidFill>
              <a:latin typeface="黑体" panose="02010609060101010101" charset="-122"/>
              <a:ea typeface="黑体" panose="02010609060101010101" charset="-122"/>
              <a:sym typeface="宋体" panose="02010600030101010101" pitchFamily="2" charset="-122"/>
            </a:endParaRPr>
          </a:p>
        </p:txBody>
      </p:sp>
      <p:sp>
        <p:nvSpPr>
          <p:cNvPr id="21" name="文本框 22"/>
          <p:cNvSpPr txBox="1"/>
          <p:nvPr/>
        </p:nvSpPr>
        <p:spPr>
          <a:xfrm flipH="1">
            <a:off x="6814185" y="3022600"/>
            <a:ext cx="3812540" cy="349250"/>
          </a:xfrm>
          <a:prstGeom prst="rect">
            <a:avLst/>
          </a:prstGeom>
          <a:noFill/>
          <a:ln w="9525">
            <a:noFill/>
            <a:miter/>
          </a:ln>
          <a:effectLst>
            <a:outerShdw sx="999" sy="999" algn="ctr" rotWithShape="0">
              <a:srgbClr val="000000"/>
            </a:outerShdw>
          </a:effectLst>
        </p:spPr>
        <p:txBody>
          <a:bodyPr wrap="square" anchor="t">
            <a:spAutoFit/>
          </a:bodyPr>
          <a:p>
            <a:pPr algn="just">
              <a:lnSpc>
                <a:spcPct val="120000"/>
              </a:lnSpc>
            </a:pPr>
            <a:r>
              <a:rPr lang="zh-CN" altLang="en-US" sz="1400">
                <a:solidFill>
                  <a:schemeClr val="bg1"/>
                </a:solidFill>
                <a:latin typeface="黑体" panose="02010609060101010101" charset="-122"/>
                <a:ea typeface="黑体" panose="02010609060101010101" charset="-122"/>
                <a:cs typeface="黑体" panose="02010609060101010101" charset="-122"/>
                <a:sym typeface="宋体" panose="02010600030101010101" pitchFamily="2" charset="-122"/>
              </a:rPr>
              <a:t>使用</a:t>
            </a:r>
            <a:r>
              <a:rPr lang="en-US" altLang="zh-CN" sz="1400">
                <a:solidFill>
                  <a:schemeClr val="bg1"/>
                </a:solidFill>
                <a:latin typeface="Times New Roman" panose="02020603050405020304" charset="0"/>
                <a:ea typeface="黑体" panose="02010609060101010101" charset="-122"/>
                <a:cs typeface="Times New Roman" panose="02020603050405020304" charset="0"/>
                <a:sym typeface="宋体" panose="02010600030101010101" pitchFamily="2" charset="-122"/>
              </a:rPr>
              <a:t>webpack</a:t>
            </a:r>
            <a:r>
              <a:rPr lang="zh-CN" altLang="en-US" sz="1400">
                <a:solidFill>
                  <a:schemeClr val="bg1"/>
                </a:solidFill>
                <a:latin typeface="黑体" panose="02010609060101010101" charset="-122"/>
                <a:ea typeface="黑体" panose="02010609060101010101" charset="-122"/>
                <a:cs typeface="黑体" panose="02010609060101010101" charset="-122"/>
                <a:sym typeface="宋体" panose="02010600030101010101" pitchFamily="2" charset="-122"/>
              </a:rPr>
              <a:t>配置，提高项目性能</a:t>
            </a:r>
            <a:endParaRPr lang="zh-CN" altLang="en-US" sz="1400">
              <a:solidFill>
                <a:schemeClr val="bg1"/>
              </a:solidFill>
              <a:latin typeface="黑体" panose="02010609060101010101" charset="-122"/>
              <a:ea typeface="黑体" panose="02010609060101010101" charset="-122"/>
              <a:cs typeface="黑体" panose="02010609060101010101" charset="-122"/>
              <a:sym typeface="宋体" panose="02010600030101010101" pitchFamily="2" charset="-122"/>
            </a:endParaRPr>
          </a:p>
        </p:txBody>
      </p:sp>
      <p:sp>
        <p:nvSpPr>
          <p:cNvPr id="35" name="文本框 34"/>
          <p:cNvSpPr txBox="1"/>
          <p:nvPr/>
        </p:nvSpPr>
        <p:spPr>
          <a:xfrm flipH="1">
            <a:off x="6745605" y="4450080"/>
            <a:ext cx="4622800" cy="398780"/>
          </a:xfrm>
          <a:prstGeom prst="rect">
            <a:avLst/>
          </a:prstGeom>
          <a:noFill/>
          <a:ln w="9525">
            <a:noFill/>
            <a:miter/>
          </a:ln>
          <a:effectLst>
            <a:outerShdw sx="999" sy="999" algn="ctr" rotWithShape="0">
              <a:srgbClr val="000000"/>
            </a:outerShdw>
          </a:effectLst>
        </p:spPr>
        <p:txBody>
          <a:bodyPr wrap="square" anchor="t">
            <a:spAutoFit/>
          </a:bodyPr>
          <a:p>
            <a:pPr algn="dist"/>
            <a:r>
              <a:rPr lang="zh-CN" altLang="en-US" sz="2000">
                <a:solidFill>
                  <a:schemeClr val="tx1">
                    <a:lumMod val="85000"/>
                    <a:lumOff val="15000"/>
                  </a:schemeClr>
                </a:solidFill>
                <a:latin typeface="黑体" panose="02010609060101010101" charset="-122"/>
                <a:ea typeface="黑体" panose="02010609060101010101" charset="-122"/>
                <a:sym typeface="Arial" panose="020B0604020202020204" pitchFamily="34" charset="0"/>
              </a:rPr>
              <a:t>深入学习原生小程序开发及小程序框架</a:t>
            </a:r>
            <a:endParaRPr lang="zh-CN" altLang="en-US" sz="2000">
              <a:solidFill>
                <a:schemeClr val="tx1">
                  <a:lumMod val="85000"/>
                  <a:lumOff val="15000"/>
                </a:schemeClr>
              </a:solidFill>
              <a:latin typeface="黑体" panose="02010609060101010101" charset="-122"/>
              <a:ea typeface="黑体" panose="02010609060101010101" charset="-122"/>
              <a:sym typeface="Arial" panose="020B0604020202020204" pitchFamily="34" charset="0"/>
            </a:endParaRPr>
          </a:p>
        </p:txBody>
      </p:sp>
      <p:grpSp>
        <p:nvGrpSpPr>
          <p:cNvPr id="41" name="组合 40"/>
          <p:cNvGrpSpPr/>
          <p:nvPr/>
        </p:nvGrpSpPr>
        <p:grpSpPr>
          <a:xfrm>
            <a:off x="904875" y="514985"/>
            <a:ext cx="10702925" cy="893445"/>
            <a:chOff x="836" y="2593"/>
            <a:chExt cx="13176" cy="1407"/>
          </a:xfrm>
        </p:grpSpPr>
        <p:sp>
          <p:nvSpPr>
            <p:cNvPr id="42" name="矩形 41"/>
            <p:cNvSpPr/>
            <p:nvPr/>
          </p:nvSpPr>
          <p:spPr>
            <a:xfrm>
              <a:off x="836" y="2593"/>
              <a:ext cx="13176" cy="1407"/>
            </a:xfrm>
            <a:prstGeom prst="rect">
              <a:avLst/>
            </a:prstGeom>
            <a:solidFill>
              <a:srgbClr val="355C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3" name="文本框 20"/>
            <p:cNvSpPr txBox="1"/>
            <p:nvPr/>
          </p:nvSpPr>
          <p:spPr>
            <a:xfrm flipH="1">
              <a:off x="3075" y="2804"/>
              <a:ext cx="9129" cy="1016"/>
            </a:xfrm>
            <a:prstGeom prst="rect">
              <a:avLst/>
            </a:prstGeom>
            <a:noFill/>
            <a:ln w="9525">
              <a:noFill/>
              <a:miter/>
            </a:ln>
            <a:effectLst>
              <a:outerShdw sx="999" sy="999" algn="ctr" rotWithShape="0">
                <a:srgbClr val="000000"/>
              </a:outerShdw>
            </a:effectLst>
          </p:spPr>
          <p:txBody>
            <a:bodyPr wrap="square" anchor="t">
              <a:spAutoFit/>
            </a:bodyPr>
            <a:p>
              <a:pPr algn="l"/>
              <a:r>
                <a:rPr kumimoji="0" lang="zh-CN" altLang="en-US" sz="3600" b="1" i="0" u="none" strike="noStrike" kern="1200" cap="none" spc="0" normalizeH="0" baseline="0" noProof="0">
                  <a:ln>
                    <a:noFill/>
                  </a:ln>
                  <a:solidFill>
                    <a:schemeClr val="bg1"/>
                  </a:solidFill>
                  <a:effectLst/>
                  <a:uLnTx/>
                  <a:uFillTx/>
                  <a:latin typeface="黑体" panose="02010609060101010101" charset="-122"/>
                  <a:ea typeface="黑体" panose="02010609060101010101" charset="-122"/>
                  <a:cs typeface="+mn-cs"/>
                  <a:sym typeface="+mn-ea"/>
                </a:rPr>
                <a:t>计划</a:t>
              </a:r>
              <a:endParaRPr kumimoji="0" lang="zh-CN" altLang="en-US" sz="3600" b="1" i="0" u="none" strike="noStrike" kern="1200" cap="none" spc="0" normalizeH="0" baseline="0" noProof="0">
                <a:ln>
                  <a:noFill/>
                </a:ln>
                <a:solidFill>
                  <a:schemeClr val="bg1"/>
                </a:solidFill>
                <a:effectLst/>
                <a:uLnTx/>
                <a:uFillTx/>
                <a:latin typeface="黑体" panose="02010609060101010101" charset="-122"/>
                <a:ea typeface="黑体" panose="02010609060101010101" charset="-122"/>
                <a:cs typeface="+mn-cs"/>
                <a:sym typeface="+mn-ea"/>
              </a:endParaRPr>
            </a:p>
          </p:txBody>
        </p:sp>
        <p:sp>
          <p:nvSpPr>
            <p:cNvPr id="44" name="book-from-top-view_43022"/>
            <p:cNvSpPr>
              <a:spLocks noChangeAspect="1"/>
            </p:cNvSpPr>
            <p:nvPr/>
          </p:nvSpPr>
          <p:spPr bwMode="auto">
            <a:xfrm>
              <a:off x="1520" y="2862"/>
              <a:ext cx="594" cy="805"/>
            </a:xfrm>
            <a:custGeom>
              <a:avLst/>
              <a:gdLst>
                <a:gd name="T0" fmla="*/ 91 w 280"/>
                <a:gd name="T1" fmla="*/ 59 h 380"/>
                <a:gd name="T2" fmla="*/ 91 w 280"/>
                <a:gd name="T3" fmla="*/ 151 h 380"/>
                <a:gd name="T4" fmla="*/ 66 w 280"/>
                <a:gd name="T5" fmla="*/ 134 h 380"/>
                <a:gd name="T6" fmla="*/ 40 w 280"/>
                <a:gd name="T7" fmla="*/ 151 h 380"/>
                <a:gd name="T8" fmla="*/ 40 w 280"/>
                <a:gd name="T9" fmla="*/ 59 h 380"/>
                <a:gd name="T10" fmla="*/ 18 w 280"/>
                <a:gd name="T11" fmla="*/ 59 h 380"/>
                <a:gd name="T12" fmla="*/ 18 w 280"/>
                <a:gd name="T13" fmla="*/ 55 h 380"/>
                <a:gd name="T14" fmla="*/ 271 w 280"/>
                <a:gd name="T15" fmla="*/ 55 h 380"/>
                <a:gd name="T16" fmla="*/ 271 w 280"/>
                <a:gd name="T17" fmla="*/ 52 h 380"/>
                <a:gd name="T18" fmla="*/ 18 w 280"/>
                <a:gd name="T19" fmla="*/ 52 h 380"/>
                <a:gd name="T20" fmla="*/ 18 w 280"/>
                <a:gd name="T21" fmla="*/ 47 h 380"/>
                <a:gd name="T22" fmla="*/ 271 w 280"/>
                <a:gd name="T23" fmla="*/ 47 h 380"/>
                <a:gd name="T24" fmla="*/ 271 w 280"/>
                <a:gd name="T25" fmla="*/ 45 h 380"/>
                <a:gd name="T26" fmla="*/ 18 w 280"/>
                <a:gd name="T27" fmla="*/ 45 h 380"/>
                <a:gd name="T28" fmla="*/ 18 w 280"/>
                <a:gd name="T29" fmla="*/ 40 h 380"/>
                <a:gd name="T30" fmla="*/ 271 w 280"/>
                <a:gd name="T31" fmla="*/ 40 h 380"/>
                <a:gd name="T32" fmla="*/ 271 w 280"/>
                <a:gd name="T33" fmla="*/ 38 h 380"/>
                <a:gd name="T34" fmla="*/ 18 w 280"/>
                <a:gd name="T35" fmla="*/ 38 h 380"/>
                <a:gd name="T36" fmla="*/ 18 w 280"/>
                <a:gd name="T37" fmla="*/ 32 h 380"/>
                <a:gd name="T38" fmla="*/ 271 w 280"/>
                <a:gd name="T39" fmla="*/ 32 h 380"/>
                <a:gd name="T40" fmla="*/ 271 w 280"/>
                <a:gd name="T41" fmla="*/ 30 h 380"/>
                <a:gd name="T42" fmla="*/ 18 w 280"/>
                <a:gd name="T43" fmla="*/ 30 h 380"/>
                <a:gd name="T44" fmla="*/ 18 w 280"/>
                <a:gd name="T45" fmla="*/ 25 h 380"/>
                <a:gd name="T46" fmla="*/ 270 w 280"/>
                <a:gd name="T47" fmla="*/ 25 h 380"/>
                <a:gd name="T48" fmla="*/ 270 w 280"/>
                <a:gd name="T49" fmla="*/ 22 h 380"/>
                <a:gd name="T50" fmla="*/ 18 w 280"/>
                <a:gd name="T51" fmla="*/ 22 h 380"/>
                <a:gd name="T52" fmla="*/ 18 w 280"/>
                <a:gd name="T53" fmla="*/ 17 h 380"/>
                <a:gd name="T54" fmla="*/ 278 w 280"/>
                <a:gd name="T55" fmla="*/ 17 h 380"/>
                <a:gd name="T56" fmla="*/ 278 w 280"/>
                <a:gd name="T57" fmla="*/ 0 h 380"/>
                <a:gd name="T58" fmla="*/ 0 w 280"/>
                <a:gd name="T59" fmla="*/ 0 h 380"/>
                <a:gd name="T60" fmla="*/ 0 w 280"/>
                <a:gd name="T61" fmla="*/ 59 h 380"/>
                <a:gd name="T62" fmla="*/ 0 w 280"/>
                <a:gd name="T63" fmla="*/ 59 h 380"/>
                <a:gd name="T64" fmla="*/ 0 w 280"/>
                <a:gd name="T65" fmla="*/ 380 h 380"/>
                <a:gd name="T66" fmla="*/ 280 w 280"/>
                <a:gd name="T67" fmla="*/ 380 h 380"/>
                <a:gd name="T68" fmla="*/ 280 w 280"/>
                <a:gd name="T69" fmla="*/ 59 h 380"/>
                <a:gd name="T70" fmla="*/ 91 w 280"/>
                <a:gd name="T71" fmla="*/ 59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80" h="380">
                  <a:moveTo>
                    <a:pt x="91" y="59"/>
                  </a:moveTo>
                  <a:lnTo>
                    <a:pt x="91" y="151"/>
                  </a:lnTo>
                  <a:lnTo>
                    <a:pt x="66" y="134"/>
                  </a:lnTo>
                  <a:lnTo>
                    <a:pt x="40" y="151"/>
                  </a:lnTo>
                  <a:lnTo>
                    <a:pt x="40" y="59"/>
                  </a:lnTo>
                  <a:lnTo>
                    <a:pt x="18" y="59"/>
                  </a:lnTo>
                  <a:lnTo>
                    <a:pt x="18" y="55"/>
                  </a:lnTo>
                  <a:lnTo>
                    <a:pt x="271" y="55"/>
                  </a:lnTo>
                  <a:lnTo>
                    <a:pt x="271" y="52"/>
                  </a:lnTo>
                  <a:lnTo>
                    <a:pt x="18" y="52"/>
                  </a:lnTo>
                  <a:lnTo>
                    <a:pt x="18" y="47"/>
                  </a:lnTo>
                  <a:lnTo>
                    <a:pt x="271" y="47"/>
                  </a:lnTo>
                  <a:lnTo>
                    <a:pt x="271" y="45"/>
                  </a:lnTo>
                  <a:lnTo>
                    <a:pt x="18" y="45"/>
                  </a:lnTo>
                  <a:lnTo>
                    <a:pt x="18" y="40"/>
                  </a:lnTo>
                  <a:lnTo>
                    <a:pt x="271" y="40"/>
                  </a:lnTo>
                  <a:lnTo>
                    <a:pt x="271" y="38"/>
                  </a:lnTo>
                  <a:lnTo>
                    <a:pt x="18" y="38"/>
                  </a:lnTo>
                  <a:lnTo>
                    <a:pt x="18" y="32"/>
                  </a:lnTo>
                  <a:lnTo>
                    <a:pt x="271" y="32"/>
                  </a:lnTo>
                  <a:lnTo>
                    <a:pt x="271" y="30"/>
                  </a:lnTo>
                  <a:lnTo>
                    <a:pt x="18" y="30"/>
                  </a:lnTo>
                  <a:lnTo>
                    <a:pt x="18" y="25"/>
                  </a:lnTo>
                  <a:lnTo>
                    <a:pt x="270" y="25"/>
                  </a:lnTo>
                  <a:lnTo>
                    <a:pt x="270" y="22"/>
                  </a:lnTo>
                  <a:lnTo>
                    <a:pt x="18" y="22"/>
                  </a:lnTo>
                  <a:lnTo>
                    <a:pt x="18" y="17"/>
                  </a:lnTo>
                  <a:lnTo>
                    <a:pt x="278" y="17"/>
                  </a:lnTo>
                  <a:lnTo>
                    <a:pt x="278" y="0"/>
                  </a:lnTo>
                  <a:lnTo>
                    <a:pt x="0" y="0"/>
                  </a:lnTo>
                  <a:lnTo>
                    <a:pt x="0" y="59"/>
                  </a:lnTo>
                  <a:lnTo>
                    <a:pt x="0" y="59"/>
                  </a:lnTo>
                  <a:lnTo>
                    <a:pt x="0" y="380"/>
                  </a:lnTo>
                  <a:lnTo>
                    <a:pt x="280" y="380"/>
                  </a:lnTo>
                  <a:lnTo>
                    <a:pt x="280" y="59"/>
                  </a:lnTo>
                  <a:lnTo>
                    <a:pt x="91" y="59"/>
                  </a:lnTo>
                  <a:close/>
                </a:path>
              </a:pathLst>
            </a:custGeom>
            <a:solidFill>
              <a:schemeClr val="bg1"/>
            </a:solidFill>
            <a:ln>
              <a:noFill/>
            </a:ln>
          </p:spPr>
        </p:sp>
        <p:sp>
          <p:nvSpPr>
            <p:cNvPr id="45" name="椭圆 44"/>
            <p:cNvSpPr/>
            <p:nvPr/>
          </p:nvSpPr>
          <p:spPr>
            <a:xfrm>
              <a:off x="1184" y="2653"/>
              <a:ext cx="1239" cy="123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sp>
        <p:nvSpPr>
          <p:cNvPr id="2" name="文本框 1"/>
          <p:cNvSpPr txBox="1"/>
          <p:nvPr/>
        </p:nvSpPr>
        <p:spPr>
          <a:xfrm flipH="1">
            <a:off x="6814185" y="5735955"/>
            <a:ext cx="2700020" cy="398780"/>
          </a:xfrm>
          <a:prstGeom prst="rect">
            <a:avLst/>
          </a:prstGeom>
          <a:noFill/>
          <a:ln w="9525">
            <a:noFill/>
            <a:miter/>
          </a:ln>
          <a:effectLst>
            <a:outerShdw sx="999" sy="999" algn="ctr" rotWithShape="0">
              <a:srgbClr val="000000"/>
            </a:outerShdw>
          </a:effectLst>
        </p:spPr>
        <p:txBody>
          <a:bodyPr wrap="square" anchor="t">
            <a:spAutoFit/>
          </a:bodyPr>
          <a:p>
            <a:pPr algn="dist"/>
            <a:r>
              <a:rPr lang="zh-CN" altLang="en-US" sz="2000">
                <a:solidFill>
                  <a:schemeClr val="tx1">
                    <a:lumMod val="85000"/>
                    <a:lumOff val="15000"/>
                  </a:schemeClr>
                </a:solidFill>
                <a:latin typeface="黑体" panose="02010609060101010101" charset="-122"/>
                <a:ea typeface="黑体" panose="02010609060101010101" charset="-122"/>
                <a:sym typeface="Arial" panose="020B0604020202020204" pitchFamily="34" charset="0"/>
              </a:rPr>
              <a:t>学习数据结构、算法</a:t>
            </a:r>
            <a:endParaRPr lang="zh-CN" altLang="en-US" sz="2000">
              <a:solidFill>
                <a:schemeClr val="tx1">
                  <a:lumMod val="85000"/>
                  <a:lumOff val="15000"/>
                </a:schemeClr>
              </a:solidFill>
              <a:latin typeface="黑体" panose="02010609060101010101" charset="-122"/>
              <a:ea typeface="黑体" panose="02010609060101010101"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5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3F5F8"/>
        </a:solidFill>
        <a:effectLst/>
      </p:bgPr>
    </p:bg>
    <p:spTree>
      <p:nvGrpSpPr>
        <p:cNvPr id="1" name=""/>
        <p:cNvGrpSpPr/>
        <p:nvPr/>
      </p:nvGrpSpPr>
      <p:grpSpPr>
        <a:xfrm>
          <a:off x="0" y="0"/>
          <a:ext cx="0" cy="0"/>
          <a:chOff x="0" y="0"/>
          <a:chExt cx="0" cy="0"/>
        </a:xfrm>
      </p:grpSpPr>
      <p:sp>
        <p:nvSpPr>
          <p:cNvPr id="5" name="矩形 4"/>
          <p:cNvSpPr/>
          <p:nvPr/>
        </p:nvSpPr>
        <p:spPr>
          <a:xfrm>
            <a:off x="476250" y="381000"/>
            <a:ext cx="114300" cy="685800"/>
          </a:xfrm>
          <a:prstGeom prst="rect">
            <a:avLst/>
          </a:prstGeom>
          <a:solidFill>
            <a:srgbClr val="2254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2547F"/>
              </a:solidFill>
            </a:endParaRPr>
          </a:p>
        </p:txBody>
      </p:sp>
      <p:sp>
        <p:nvSpPr>
          <p:cNvPr id="8" name="文本框 7"/>
          <p:cNvSpPr txBox="1"/>
          <p:nvPr/>
        </p:nvSpPr>
        <p:spPr>
          <a:xfrm>
            <a:off x="742343" y="222221"/>
            <a:ext cx="1008162" cy="1015663"/>
          </a:xfrm>
          <a:prstGeom prst="rect">
            <a:avLst/>
          </a:prstGeom>
          <a:noFill/>
        </p:spPr>
        <p:txBody>
          <a:bodyPr wrap="square" rtlCol="0">
            <a:spAutoFit/>
          </a:bodyPr>
          <a:lstStyle/>
          <a:p>
            <a:pPr algn="ctr"/>
            <a:r>
              <a:rPr lang="en-US" altLang="zh-CN" sz="6000" b="1" dirty="0" smtClean="0">
                <a:solidFill>
                  <a:srgbClr val="22547F"/>
                </a:solidFill>
                <a:latin typeface="华文仿宋" panose="02010600040101010101" pitchFamily="2" charset="-122"/>
                <a:ea typeface="华文仿宋" panose="02010600040101010101" pitchFamily="2" charset="-122"/>
              </a:rPr>
              <a:t>05</a:t>
            </a:r>
            <a:endParaRPr lang="zh-CN" altLang="en-US" sz="6000" b="1" dirty="0">
              <a:solidFill>
                <a:srgbClr val="22547F"/>
              </a:solidFill>
              <a:latin typeface="华文仿宋" panose="02010600040101010101" pitchFamily="2" charset="-122"/>
              <a:ea typeface="华文仿宋" panose="02010600040101010101" pitchFamily="2" charset="-122"/>
            </a:endParaRPr>
          </a:p>
        </p:txBody>
      </p:sp>
      <p:sp>
        <p:nvSpPr>
          <p:cNvPr id="9" name="矩形 8"/>
          <p:cNvSpPr/>
          <p:nvPr/>
        </p:nvSpPr>
        <p:spPr>
          <a:xfrm flipV="1">
            <a:off x="128" y="1"/>
            <a:ext cx="12191744" cy="95504"/>
          </a:xfrm>
          <a:prstGeom prst="rect">
            <a:avLst/>
          </a:prstGeom>
          <a:solidFill>
            <a:srgbClr val="2254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6B160"/>
              </a:solidFill>
            </a:endParaRPr>
          </a:p>
        </p:txBody>
      </p:sp>
      <p:sp>
        <p:nvSpPr>
          <p:cNvPr id="10" name="矩形 9"/>
          <p:cNvSpPr/>
          <p:nvPr/>
        </p:nvSpPr>
        <p:spPr>
          <a:xfrm flipV="1">
            <a:off x="128" y="6762496"/>
            <a:ext cx="12191744" cy="95504"/>
          </a:xfrm>
          <a:prstGeom prst="rect">
            <a:avLst/>
          </a:prstGeom>
          <a:solidFill>
            <a:srgbClr val="2254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6B160"/>
              </a:solidFill>
            </a:endParaRPr>
          </a:p>
        </p:txBody>
      </p:sp>
      <p:sp>
        <p:nvSpPr>
          <p:cNvPr id="13" name="矩形 12"/>
          <p:cNvSpPr/>
          <p:nvPr/>
        </p:nvSpPr>
        <p:spPr>
          <a:xfrm>
            <a:off x="1795344" y="201039"/>
            <a:ext cx="1800493" cy="562783"/>
          </a:xfrm>
          <a:prstGeom prst="rect">
            <a:avLst/>
          </a:prstGeom>
        </p:spPr>
        <p:txBody>
          <a:bodyPr wrap="none">
            <a:spAutoFit/>
          </a:bodyPr>
          <a:lstStyle/>
          <a:p>
            <a:pPr>
              <a:lnSpc>
                <a:spcPct val="200000"/>
              </a:lnSpc>
            </a:pPr>
            <a:r>
              <a:rPr lang="zh-CN" altLang="en-US" dirty="0" smtClean="0">
                <a:solidFill>
                  <a:srgbClr val="22547F"/>
                </a:solidFill>
                <a:latin typeface="微软雅黑" panose="020B0503020204020204" pitchFamily="34" charset="-122"/>
                <a:ea typeface="微软雅黑" panose="020B0503020204020204" pitchFamily="34" charset="-122"/>
              </a:rPr>
              <a:t>课题</a:t>
            </a:r>
            <a:r>
              <a:rPr lang="zh-CN" altLang="en-US" dirty="0">
                <a:solidFill>
                  <a:srgbClr val="22547F"/>
                </a:solidFill>
                <a:latin typeface="微软雅黑" panose="020B0503020204020204" pitchFamily="34" charset="-122"/>
                <a:ea typeface="微软雅黑" panose="020B0503020204020204" pitchFamily="34" charset="-122"/>
              </a:rPr>
              <a:t>研究的结论</a:t>
            </a:r>
            <a:endParaRPr lang="zh-CN" altLang="en-US" dirty="0">
              <a:solidFill>
                <a:srgbClr val="22547F"/>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1795344" y="697468"/>
            <a:ext cx="5022106" cy="369332"/>
          </a:xfrm>
          <a:prstGeom prst="snip1Rect">
            <a:avLst>
              <a:gd name="adj" fmla="val 0"/>
            </a:avLst>
          </a:prstGeom>
          <a:noFill/>
          <a:ln w="28575">
            <a:noFill/>
          </a:ln>
        </p:spPr>
        <p:txBody>
          <a:bodyPr wrap="square" rtlCol="0">
            <a:spAutoFit/>
          </a:bodyPr>
          <a:lstStyle/>
          <a:p>
            <a:r>
              <a:rPr lang="en-US" altLang="zh-CN" dirty="0" smtClean="0">
                <a:solidFill>
                  <a:srgbClr val="22547F"/>
                </a:solidFill>
                <a:latin typeface="Arial" panose="020B0604020202020204" pitchFamily="34" charset="0"/>
                <a:ea typeface="华文仿宋" panose="02010600040101010101" pitchFamily="2" charset="-122"/>
                <a:cs typeface="Arial" panose="020B0604020202020204" pitchFamily="34" charset="0"/>
              </a:rPr>
              <a:t>The Conclusion Of Study</a:t>
            </a:r>
            <a:endParaRPr lang="zh-CN" altLang="en-US" dirty="0">
              <a:solidFill>
                <a:srgbClr val="22547F"/>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11" name="组合 10"/>
          <p:cNvGrpSpPr/>
          <p:nvPr/>
        </p:nvGrpSpPr>
        <p:grpSpPr>
          <a:xfrm>
            <a:off x="2375647" y="2095697"/>
            <a:ext cx="7440706" cy="3637902"/>
            <a:chOff x="1564229" y="2329621"/>
            <a:chExt cx="7852716" cy="3839342"/>
          </a:xfrm>
        </p:grpSpPr>
        <p:cxnSp>
          <p:nvCxnSpPr>
            <p:cNvPr id="12" name="Straight Connector 16"/>
            <p:cNvCxnSpPr/>
            <p:nvPr/>
          </p:nvCxnSpPr>
          <p:spPr>
            <a:xfrm>
              <a:off x="6116471" y="2329621"/>
              <a:ext cx="0" cy="976495"/>
            </a:xfrm>
            <a:prstGeom prst="line">
              <a:avLst/>
            </a:prstGeom>
            <a:ln w="28575">
              <a:solidFill>
                <a:srgbClr val="22547F"/>
              </a:solidFill>
            </a:ln>
          </p:spPr>
          <p:style>
            <a:lnRef idx="1">
              <a:schemeClr val="accent1"/>
            </a:lnRef>
            <a:fillRef idx="0">
              <a:schemeClr val="accent1"/>
            </a:fillRef>
            <a:effectRef idx="0">
              <a:schemeClr val="accent1"/>
            </a:effectRef>
            <a:fontRef idx="minor">
              <a:schemeClr val="tx1"/>
            </a:fontRef>
          </p:style>
        </p:cxnSp>
        <p:cxnSp>
          <p:nvCxnSpPr>
            <p:cNvPr id="15" name="Straight Connector 17"/>
            <p:cNvCxnSpPr/>
            <p:nvPr/>
          </p:nvCxnSpPr>
          <p:spPr>
            <a:xfrm>
              <a:off x="6116471" y="3754401"/>
              <a:ext cx="0" cy="976495"/>
            </a:xfrm>
            <a:prstGeom prst="line">
              <a:avLst/>
            </a:prstGeom>
            <a:ln w="28575">
              <a:solidFill>
                <a:srgbClr val="22547F"/>
              </a:solidFill>
            </a:ln>
          </p:spPr>
          <p:style>
            <a:lnRef idx="1">
              <a:schemeClr val="accent1"/>
            </a:lnRef>
            <a:fillRef idx="0">
              <a:schemeClr val="accent1"/>
            </a:fillRef>
            <a:effectRef idx="0">
              <a:schemeClr val="accent1"/>
            </a:effectRef>
            <a:fontRef idx="minor">
              <a:schemeClr val="tx1"/>
            </a:fontRef>
          </p:style>
        </p:cxnSp>
        <p:cxnSp>
          <p:nvCxnSpPr>
            <p:cNvPr id="16" name="Straight Connector 18"/>
            <p:cNvCxnSpPr/>
            <p:nvPr/>
          </p:nvCxnSpPr>
          <p:spPr>
            <a:xfrm>
              <a:off x="6116472" y="5192468"/>
              <a:ext cx="0" cy="976495"/>
            </a:xfrm>
            <a:prstGeom prst="line">
              <a:avLst/>
            </a:prstGeom>
            <a:ln w="28575">
              <a:solidFill>
                <a:srgbClr val="22547F"/>
              </a:solidFill>
            </a:ln>
          </p:spPr>
          <p:style>
            <a:lnRef idx="1">
              <a:schemeClr val="accent1"/>
            </a:lnRef>
            <a:fillRef idx="0">
              <a:schemeClr val="accent1"/>
            </a:fillRef>
            <a:effectRef idx="0">
              <a:schemeClr val="accent1"/>
            </a:effectRef>
            <a:fontRef idx="minor">
              <a:schemeClr val="tx1"/>
            </a:fontRef>
          </p:style>
        </p:cxnSp>
        <p:sp>
          <p:nvSpPr>
            <p:cNvPr id="17" name="Freeform 5"/>
            <p:cNvSpPr/>
            <p:nvPr/>
          </p:nvSpPr>
          <p:spPr bwMode="auto">
            <a:xfrm>
              <a:off x="3190312" y="2329621"/>
              <a:ext cx="1945665" cy="2612055"/>
            </a:xfrm>
            <a:custGeom>
              <a:avLst/>
              <a:gdLst>
                <a:gd name="T0" fmla="*/ 506 w 506"/>
                <a:gd name="T1" fmla="*/ 472 h 680"/>
                <a:gd name="T2" fmla="*/ 488 w 506"/>
                <a:gd name="T3" fmla="*/ 600 h 680"/>
                <a:gd name="T4" fmla="*/ 488 w 506"/>
                <a:gd name="T5" fmla="*/ 600 h 680"/>
                <a:gd name="T6" fmla="*/ 314 w 506"/>
                <a:gd name="T7" fmla="*/ 680 h 680"/>
                <a:gd name="T8" fmla="*/ 259 w 506"/>
                <a:gd name="T9" fmla="*/ 562 h 680"/>
                <a:gd name="T10" fmla="*/ 276 w 506"/>
                <a:gd name="T11" fmla="*/ 472 h 680"/>
                <a:gd name="T12" fmla="*/ 54 w 506"/>
                <a:gd name="T13" fmla="*/ 230 h 680"/>
                <a:gd name="T14" fmla="*/ 142 w 506"/>
                <a:gd name="T15" fmla="*/ 141 h 680"/>
                <a:gd name="T16" fmla="*/ 0 w 506"/>
                <a:gd name="T17" fmla="*/ 1 h 680"/>
                <a:gd name="T18" fmla="*/ 34 w 506"/>
                <a:gd name="T19" fmla="*/ 0 h 680"/>
                <a:gd name="T20" fmla="*/ 506 w 506"/>
                <a:gd name="T21" fmla="*/ 472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6" h="680">
                  <a:moveTo>
                    <a:pt x="506" y="472"/>
                  </a:moveTo>
                  <a:cubicBezTo>
                    <a:pt x="506" y="516"/>
                    <a:pt x="500" y="559"/>
                    <a:pt x="488" y="600"/>
                  </a:cubicBezTo>
                  <a:cubicBezTo>
                    <a:pt x="488" y="600"/>
                    <a:pt x="488" y="600"/>
                    <a:pt x="488" y="600"/>
                  </a:cubicBezTo>
                  <a:cubicBezTo>
                    <a:pt x="314" y="680"/>
                    <a:pt x="314" y="680"/>
                    <a:pt x="314" y="680"/>
                  </a:cubicBezTo>
                  <a:cubicBezTo>
                    <a:pt x="259" y="562"/>
                    <a:pt x="259" y="562"/>
                    <a:pt x="259" y="562"/>
                  </a:cubicBezTo>
                  <a:cubicBezTo>
                    <a:pt x="270" y="534"/>
                    <a:pt x="276" y="504"/>
                    <a:pt x="276" y="472"/>
                  </a:cubicBezTo>
                  <a:cubicBezTo>
                    <a:pt x="276" y="345"/>
                    <a:pt x="179" y="240"/>
                    <a:pt x="54" y="230"/>
                  </a:cubicBezTo>
                  <a:cubicBezTo>
                    <a:pt x="142" y="141"/>
                    <a:pt x="142" y="141"/>
                    <a:pt x="142" y="141"/>
                  </a:cubicBezTo>
                  <a:cubicBezTo>
                    <a:pt x="0" y="1"/>
                    <a:pt x="0" y="1"/>
                    <a:pt x="0" y="1"/>
                  </a:cubicBezTo>
                  <a:cubicBezTo>
                    <a:pt x="11" y="0"/>
                    <a:pt x="23" y="0"/>
                    <a:pt x="34" y="0"/>
                  </a:cubicBezTo>
                  <a:cubicBezTo>
                    <a:pt x="295" y="0"/>
                    <a:pt x="506" y="211"/>
                    <a:pt x="506" y="472"/>
                  </a:cubicBezTo>
                  <a:close/>
                </a:path>
              </a:pathLst>
            </a:custGeom>
            <a:solidFill>
              <a:srgbClr val="22547F"/>
            </a:solidFill>
            <a:ln>
              <a:noFill/>
            </a:ln>
          </p:spPr>
          <p:txBody>
            <a:bodyPr vert="horz" wrap="square" lIns="91440" tIns="45720" rIns="91440" bIns="45720" numCol="1" anchor="t" anchorCtr="0" compatLnSpc="1"/>
            <a:lstStyle/>
            <a:p>
              <a:endParaRPr lang="en-US"/>
            </a:p>
          </p:txBody>
        </p:sp>
        <p:sp>
          <p:nvSpPr>
            <p:cNvPr id="18" name="Freeform 5"/>
            <p:cNvSpPr/>
            <p:nvPr/>
          </p:nvSpPr>
          <p:spPr bwMode="auto">
            <a:xfrm>
              <a:off x="3406489" y="3135475"/>
              <a:ext cx="1196051" cy="1800630"/>
            </a:xfrm>
            <a:custGeom>
              <a:avLst/>
              <a:gdLst>
                <a:gd name="connsiteX0" fmla="*/ 130432 w 2180836"/>
                <a:gd name="connsiteY0" fmla="*/ 0 h 3283202"/>
                <a:gd name="connsiteX1" fmla="*/ 286434 w 2180836"/>
                <a:gd name="connsiteY1" fmla="*/ 7878 h 3283202"/>
                <a:gd name="connsiteX2" fmla="*/ 2180836 w 2180836"/>
                <a:gd name="connsiteY2" fmla="*/ 2107137 h 3283202"/>
                <a:gd name="connsiteX3" fmla="*/ 1926152 w 2180836"/>
                <a:gd name="connsiteY3" fmla="*/ 3112962 h 3283202"/>
                <a:gd name="connsiteX4" fmla="*/ 1822728 w 2180836"/>
                <a:gd name="connsiteY4" fmla="*/ 3283202 h 3283202"/>
                <a:gd name="connsiteX5" fmla="*/ 1755028 w 2180836"/>
                <a:gd name="connsiteY5" fmla="*/ 3138103 h 3283202"/>
                <a:gd name="connsiteX6" fmla="*/ 1437292 w 2180836"/>
                <a:gd name="connsiteY6" fmla="*/ 2457110 h 3283202"/>
                <a:gd name="connsiteX7" fmla="*/ 1556482 w 2180836"/>
                <a:gd name="connsiteY7" fmla="*/ 1826749 h 3283202"/>
                <a:gd name="connsiteX8" fmla="*/ 0 w 2180836"/>
                <a:gd name="connsiteY8" fmla="*/ 131779 h 3283202"/>
                <a:gd name="connsiteX9" fmla="*/ 108604 w 2180836"/>
                <a:gd name="connsiteY9" fmla="*/ 22053 h 3283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0836" h="3283202">
                  <a:moveTo>
                    <a:pt x="130432" y="0"/>
                  </a:moveTo>
                  <a:lnTo>
                    <a:pt x="286434" y="7878"/>
                  </a:lnTo>
                  <a:cubicBezTo>
                    <a:pt x="1350492" y="115939"/>
                    <a:pt x="2180836" y="1014569"/>
                    <a:pt x="2180836" y="2107137"/>
                  </a:cubicBezTo>
                  <a:cubicBezTo>
                    <a:pt x="2180836" y="2471327"/>
                    <a:pt x="2088576" y="2813967"/>
                    <a:pt x="1926152" y="3112962"/>
                  </a:cubicBezTo>
                  <a:lnTo>
                    <a:pt x="1822728" y="3283202"/>
                  </a:lnTo>
                  <a:lnTo>
                    <a:pt x="1755028" y="3138103"/>
                  </a:lnTo>
                  <a:cubicBezTo>
                    <a:pt x="1437292" y="2457110"/>
                    <a:pt x="1437292" y="2457110"/>
                    <a:pt x="1437292" y="2457110"/>
                  </a:cubicBezTo>
                  <a:cubicBezTo>
                    <a:pt x="1514416" y="2260998"/>
                    <a:pt x="1556482" y="2050878"/>
                    <a:pt x="1556482" y="1826749"/>
                  </a:cubicBezTo>
                  <a:cubicBezTo>
                    <a:pt x="1556482" y="937240"/>
                    <a:pt x="876398" y="201819"/>
                    <a:pt x="0" y="131779"/>
                  </a:cubicBezTo>
                  <a:cubicBezTo>
                    <a:pt x="38562" y="92820"/>
                    <a:pt x="74712" y="56295"/>
                    <a:pt x="108604" y="22053"/>
                  </a:cubicBezTo>
                  <a:close/>
                </a:path>
              </a:pathLst>
            </a:custGeom>
            <a:solidFill>
              <a:srgbClr val="173955"/>
            </a:solidFill>
            <a:ln>
              <a:noFill/>
            </a:ln>
          </p:spPr>
          <p:txBody>
            <a:bodyPr vert="horz" wrap="square" lIns="91440" tIns="45720" rIns="91440" bIns="45720" numCol="1" anchor="t" anchorCtr="0" compatLnSpc="1">
              <a:noAutofit/>
            </a:bodyPr>
            <a:lstStyle/>
            <a:p>
              <a:endParaRPr lang="en-US"/>
            </a:p>
          </p:txBody>
        </p:sp>
        <p:sp>
          <p:nvSpPr>
            <p:cNvPr id="19" name="Freeform 7"/>
            <p:cNvSpPr/>
            <p:nvPr/>
          </p:nvSpPr>
          <p:spPr bwMode="auto">
            <a:xfrm>
              <a:off x="1564229" y="2418274"/>
              <a:ext cx="1859731" cy="2774195"/>
            </a:xfrm>
            <a:custGeom>
              <a:avLst/>
              <a:gdLst>
                <a:gd name="T0" fmla="*/ 484 w 484"/>
                <a:gd name="T1" fmla="*/ 126 h 722"/>
                <a:gd name="T2" fmla="*/ 379 w 484"/>
                <a:gd name="T3" fmla="*/ 233 h 722"/>
                <a:gd name="T4" fmla="*/ 230 w 484"/>
                <a:gd name="T5" fmla="*/ 457 h 722"/>
                <a:gd name="T6" fmla="*/ 245 w 484"/>
                <a:gd name="T7" fmla="*/ 543 h 722"/>
                <a:gd name="T8" fmla="*/ 74 w 484"/>
                <a:gd name="T9" fmla="*/ 550 h 722"/>
                <a:gd name="T10" fmla="*/ 82 w 484"/>
                <a:gd name="T11" fmla="*/ 722 h 722"/>
                <a:gd name="T12" fmla="*/ 0 w 484"/>
                <a:gd name="T13" fmla="*/ 457 h 722"/>
                <a:gd name="T14" fmla="*/ 355 w 484"/>
                <a:gd name="T15" fmla="*/ 0 h 722"/>
                <a:gd name="T16" fmla="*/ 484 w 484"/>
                <a:gd name="T17" fmla="*/ 12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4" h="722">
                  <a:moveTo>
                    <a:pt x="484" y="126"/>
                  </a:moveTo>
                  <a:cubicBezTo>
                    <a:pt x="379" y="233"/>
                    <a:pt x="379" y="233"/>
                    <a:pt x="379" y="233"/>
                  </a:cubicBezTo>
                  <a:cubicBezTo>
                    <a:pt x="291" y="269"/>
                    <a:pt x="230" y="356"/>
                    <a:pt x="230" y="457"/>
                  </a:cubicBezTo>
                  <a:cubicBezTo>
                    <a:pt x="230" y="487"/>
                    <a:pt x="235" y="516"/>
                    <a:pt x="245" y="543"/>
                  </a:cubicBezTo>
                  <a:cubicBezTo>
                    <a:pt x="74" y="550"/>
                    <a:pt x="74" y="550"/>
                    <a:pt x="74" y="550"/>
                  </a:cubicBezTo>
                  <a:cubicBezTo>
                    <a:pt x="82" y="722"/>
                    <a:pt x="82" y="722"/>
                    <a:pt x="82" y="722"/>
                  </a:cubicBezTo>
                  <a:cubicBezTo>
                    <a:pt x="30" y="646"/>
                    <a:pt x="0" y="555"/>
                    <a:pt x="0" y="457"/>
                  </a:cubicBezTo>
                  <a:cubicBezTo>
                    <a:pt x="0" y="237"/>
                    <a:pt x="151" y="52"/>
                    <a:pt x="355" y="0"/>
                  </a:cubicBezTo>
                  <a:lnTo>
                    <a:pt x="484" y="126"/>
                  </a:lnTo>
                  <a:close/>
                </a:path>
              </a:pathLst>
            </a:custGeom>
            <a:solidFill>
              <a:srgbClr val="22547F"/>
            </a:solidFill>
            <a:ln>
              <a:noFill/>
            </a:ln>
          </p:spPr>
          <p:txBody>
            <a:bodyPr vert="horz" wrap="square" lIns="91440" tIns="45720" rIns="91440" bIns="45720" numCol="1" anchor="t" anchorCtr="0" compatLnSpc="1"/>
            <a:lstStyle/>
            <a:p>
              <a:endParaRPr lang="en-US"/>
            </a:p>
          </p:txBody>
        </p:sp>
        <p:sp>
          <p:nvSpPr>
            <p:cNvPr id="20" name="Freeform 11"/>
            <p:cNvSpPr/>
            <p:nvPr/>
          </p:nvSpPr>
          <p:spPr bwMode="auto">
            <a:xfrm>
              <a:off x="2180680" y="2876315"/>
              <a:ext cx="1251742" cy="1636153"/>
            </a:xfrm>
            <a:custGeom>
              <a:avLst/>
              <a:gdLst>
                <a:gd name="connsiteX0" fmla="*/ 2110154 w 2282381"/>
                <a:gd name="connsiteY0" fmla="*/ 0 h 2983301"/>
                <a:gd name="connsiteX1" fmla="*/ 2243506 w 2282381"/>
                <a:gd name="connsiteY1" fmla="*/ 6734 h 2983301"/>
                <a:gd name="connsiteX2" fmla="*/ 2282381 w 2282381"/>
                <a:gd name="connsiteY2" fmla="*/ 44704 h 2983301"/>
                <a:gd name="connsiteX3" fmla="*/ 1546737 w 2282381"/>
                <a:gd name="connsiteY3" fmla="*/ 794351 h 2983301"/>
                <a:gd name="connsiteX4" fmla="*/ 502824 w 2282381"/>
                <a:gd name="connsiteY4" fmla="*/ 2363705 h 2983301"/>
                <a:gd name="connsiteX5" fmla="*/ 607916 w 2282381"/>
                <a:gd name="connsiteY5" fmla="*/ 2966225 h 2983301"/>
                <a:gd name="connsiteX6" fmla="*/ 212467 w 2282381"/>
                <a:gd name="connsiteY6" fmla="*/ 2982413 h 2983301"/>
                <a:gd name="connsiteX7" fmla="*/ 190770 w 2282381"/>
                <a:gd name="connsiteY7" fmla="*/ 2983301 h 2983301"/>
                <a:gd name="connsiteX8" fmla="*/ 165827 w 2282381"/>
                <a:gd name="connsiteY8" fmla="*/ 2931521 h 2983301"/>
                <a:gd name="connsiteX9" fmla="*/ 0 w 2282381"/>
                <a:gd name="connsiteY9" fmla="*/ 2110154 h 2983301"/>
                <a:gd name="connsiteX10" fmla="*/ 2110154 w 2282381"/>
                <a:gd name="connsiteY10" fmla="*/ 0 h 2983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82381" h="2983301">
                  <a:moveTo>
                    <a:pt x="2110154" y="0"/>
                  </a:moveTo>
                  <a:lnTo>
                    <a:pt x="2243506" y="6734"/>
                  </a:lnTo>
                  <a:lnTo>
                    <a:pt x="2282381" y="44704"/>
                  </a:lnTo>
                  <a:cubicBezTo>
                    <a:pt x="1546737" y="794351"/>
                    <a:pt x="1546737" y="794351"/>
                    <a:pt x="1546737" y="794351"/>
                  </a:cubicBezTo>
                  <a:cubicBezTo>
                    <a:pt x="930198" y="1046568"/>
                    <a:pt x="502824" y="1656094"/>
                    <a:pt x="502824" y="2363705"/>
                  </a:cubicBezTo>
                  <a:cubicBezTo>
                    <a:pt x="502824" y="2573886"/>
                    <a:pt x="537855" y="2777062"/>
                    <a:pt x="607916" y="2966225"/>
                  </a:cubicBezTo>
                  <a:cubicBezTo>
                    <a:pt x="458160" y="2972355"/>
                    <a:pt x="327124" y="2977719"/>
                    <a:pt x="212467" y="2982413"/>
                  </a:cubicBezTo>
                  <a:lnTo>
                    <a:pt x="190770" y="2983301"/>
                  </a:lnTo>
                  <a:lnTo>
                    <a:pt x="165827" y="2931521"/>
                  </a:lnTo>
                  <a:cubicBezTo>
                    <a:pt x="59047" y="2679066"/>
                    <a:pt x="0" y="2401505"/>
                    <a:pt x="0" y="2110154"/>
                  </a:cubicBezTo>
                  <a:cubicBezTo>
                    <a:pt x="0" y="944748"/>
                    <a:pt x="944748" y="0"/>
                    <a:pt x="2110154" y="0"/>
                  </a:cubicBezTo>
                  <a:close/>
                </a:path>
              </a:pathLst>
            </a:custGeom>
            <a:solidFill>
              <a:srgbClr val="173955"/>
            </a:solidFill>
            <a:ln>
              <a:noFill/>
            </a:ln>
          </p:spPr>
          <p:txBody>
            <a:bodyPr vert="horz" wrap="square" lIns="91440" tIns="45720" rIns="91440" bIns="45720" numCol="1" anchor="t" anchorCtr="0" compatLnSpc="1">
              <a:noAutofit/>
            </a:bodyPr>
            <a:lstStyle/>
            <a:p>
              <a:endParaRPr lang="en-US"/>
            </a:p>
          </p:txBody>
        </p:sp>
        <p:sp>
          <p:nvSpPr>
            <p:cNvPr id="21" name="Freeform 6"/>
            <p:cNvSpPr/>
            <p:nvPr/>
          </p:nvSpPr>
          <p:spPr bwMode="auto">
            <a:xfrm>
              <a:off x="2068311" y="4730896"/>
              <a:ext cx="2855264" cy="1220906"/>
            </a:xfrm>
            <a:custGeom>
              <a:avLst/>
              <a:gdLst>
                <a:gd name="T0" fmla="*/ 743 w 743"/>
                <a:gd name="T1" fmla="*/ 67 h 318"/>
                <a:gd name="T2" fmla="*/ 326 w 743"/>
                <a:gd name="T3" fmla="*/ 318 h 318"/>
                <a:gd name="T4" fmla="*/ 7 w 743"/>
                <a:gd name="T5" fmla="*/ 195 h 318"/>
                <a:gd name="T6" fmla="*/ 0 w 743"/>
                <a:gd name="T7" fmla="*/ 5 h 318"/>
                <a:gd name="T8" fmla="*/ 138 w 743"/>
                <a:gd name="T9" fmla="*/ 0 h 318"/>
                <a:gd name="T10" fmla="*/ 326 w 743"/>
                <a:gd name="T11" fmla="*/ 89 h 318"/>
                <a:gd name="T12" fmla="*/ 508 w 743"/>
                <a:gd name="T13" fmla="*/ 7 h 318"/>
                <a:gd name="T14" fmla="*/ 572 w 743"/>
                <a:gd name="T15" fmla="*/ 146 h 318"/>
                <a:gd name="T16" fmla="*/ 743 w 743"/>
                <a:gd name="T17" fmla="*/ 67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3" h="318">
                  <a:moveTo>
                    <a:pt x="743" y="67"/>
                  </a:moveTo>
                  <a:cubicBezTo>
                    <a:pt x="664" y="216"/>
                    <a:pt x="507" y="318"/>
                    <a:pt x="326" y="318"/>
                  </a:cubicBezTo>
                  <a:cubicBezTo>
                    <a:pt x="203" y="318"/>
                    <a:pt x="91" y="272"/>
                    <a:pt x="7" y="195"/>
                  </a:cubicBezTo>
                  <a:cubicBezTo>
                    <a:pt x="0" y="5"/>
                    <a:pt x="0" y="5"/>
                    <a:pt x="0" y="5"/>
                  </a:cubicBezTo>
                  <a:cubicBezTo>
                    <a:pt x="138" y="0"/>
                    <a:pt x="138" y="0"/>
                    <a:pt x="138" y="0"/>
                  </a:cubicBezTo>
                  <a:cubicBezTo>
                    <a:pt x="183" y="54"/>
                    <a:pt x="250" y="89"/>
                    <a:pt x="326" y="89"/>
                  </a:cubicBezTo>
                  <a:cubicBezTo>
                    <a:pt x="398" y="89"/>
                    <a:pt x="463" y="57"/>
                    <a:pt x="508" y="7"/>
                  </a:cubicBezTo>
                  <a:cubicBezTo>
                    <a:pt x="572" y="146"/>
                    <a:pt x="572" y="146"/>
                    <a:pt x="572" y="146"/>
                  </a:cubicBezTo>
                  <a:lnTo>
                    <a:pt x="743" y="67"/>
                  </a:lnTo>
                  <a:close/>
                </a:path>
              </a:pathLst>
            </a:custGeom>
            <a:solidFill>
              <a:srgbClr val="22547F"/>
            </a:solidFill>
            <a:ln>
              <a:noFill/>
            </a:ln>
          </p:spPr>
          <p:txBody>
            <a:bodyPr vert="horz" wrap="square" lIns="91440" tIns="45720" rIns="91440" bIns="45720" numCol="1" anchor="t" anchorCtr="0" compatLnSpc="1"/>
            <a:lstStyle/>
            <a:p>
              <a:endParaRPr lang="en-US"/>
            </a:p>
          </p:txBody>
        </p:sp>
        <p:sp>
          <p:nvSpPr>
            <p:cNvPr id="22" name="Freeform 9"/>
            <p:cNvSpPr/>
            <p:nvPr/>
          </p:nvSpPr>
          <p:spPr bwMode="auto">
            <a:xfrm>
              <a:off x="2068311" y="4730896"/>
              <a:ext cx="2030147" cy="719152"/>
            </a:xfrm>
            <a:custGeom>
              <a:avLst/>
              <a:gdLst>
                <a:gd name="connsiteX0" fmla="*/ 966472 w 3701696"/>
                <a:gd name="connsiteY0" fmla="*/ 0 h 1311275"/>
                <a:gd name="connsiteX1" fmla="*/ 2283784 w 3701696"/>
                <a:gd name="connsiteY1" fmla="*/ 623043 h 1311275"/>
                <a:gd name="connsiteX2" fmla="*/ 3559054 w 3701696"/>
                <a:gd name="connsiteY2" fmla="*/ 49003 h 1311275"/>
                <a:gd name="connsiteX3" fmla="*/ 3637992 w 3701696"/>
                <a:gd name="connsiteY3" fmla="*/ 220288 h 1311275"/>
                <a:gd name="connsiteX4" fmla="*/ 3701696 w 3701696"/>
                <a:gd name="connsiteY4" fmla="*/ 358517 h 1311275"/>
                <a:gd name="connsiteX5" fmla="*/ 3688081 w 3701696"/>
                <a:gd name="connsiteY5" fmla="*/ 380928 h 1311275"/>
                <a:gd name="connsiteX6" fmla="*/ 1938308 w 3701696"/>
                <a:gd name="connsiteY6" fmla="*/ 1311275 h 1311275"/>
                <a:gd name="connsiteX7" fmla="*/ 82839 w 3701696"/>
                <a:gd name="connsiteY7" fmla="*/ 206946 h 1311275"/>
                <a:gd name="connsiteX8" fmla="*/ 0 w 3701696"/>
                <a:gd name="connsiteY8" fmla="*/ 34984 h 1311275"/>
                <a:gd name="connsiteX9" fmla="*/ 169719 w 3701696"/>
                <a:gd name="connsiteY9" fmla="*/ 28841 h 1311275"/>
                <a:gd name="connsiteX10" fmla="*/ 966472 w 3701696"/>
                <a:gd name="connsiteY10" fmla="*/ 0 h 131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01696" h="1311275">
                  <a:moveTo>
                    <a:pt x="966472" y="0"/>
                  </a:moveTo>
                  <a:cubicBezTo>
                    <a:pt x="1281786" y="378026"/>
                    <a:pt x="1751254" y="623043"/>
                    <a:pt x="2283784" y="623043"/>
                  </a:cubicBezTo>
                  <a:cubicBezTo>
                    <a:pt x="2788287" y="623043"/>
                    <a:pt x="3243740" y="399028"/>
                    <a:pt x="3559054" y="49003"/>
                  </a:cubicBezTo>
                  <a:cubicBezTo>
                    <a:pt x="3587082" y="109820"/>
                    <a:pt x="3613358" y="166835"/>
                    <a:pt x="3637992" y="220288"/>
                  </a:cubicBezTo>
                  <a:lnTo>
                    <a:pt x="3701696" y="358517"/>
                  </a:lnTo>
                  <a:lnTo>
                    <a:pt x="3688081" y="380928"/>
                  </a:lnTo>
                  <a:cubicBezTo>
                    <a:pt x="3308871" y="942233"/>
                    <a:pt x="2666687" y="1311275"/>
                    <a:pt x="1938308" y="1311275"/>
                  </a:cubicBezTo>
                  <a:cubicBezTo>
                    <a:pt x="1137092" y="1311275"/>
                    <a:pt x="440170" y="864734"/>
                    <a:pt x="82839" y="206946"/>
                  </a:cubicBezTo>
                  <a:lnTo>
                    <a:pt x="0" y="34984"/>
                  </a:lnTo>
                  <a:lnTo>
                    <a:pt x="169719" y="28841"/>
                  </a:lnTo>
                  <a:cubicBezTo>
                    <a:pt x="966472" y="0"/>
                    <a:pt x="966472" y="0"/>
                    <a:pt x="966472" y="0"/>
                  </a:cubicBezTo>
                  <a:close/>
                </a:path>
              </a:pathLst>
            </a:custGeom>
            <a:solidFill>
              <a:srgbClr val="173955"/>
            </a:solidFill>
            <a:ln>
              <a:noFill/>
            </a:ln>
          </p:spPr>
          <p:txBody>
            <a:bodyPr vert="horz" wrap="square" lIns="91440" tIns="45720" rIns="91440" bIns="45720" numCol="1" anchor="t" anchorCtr="0" compatLnSpc="1">
              <a:noAutofit/>
            </a:bodyPr>
            <a:lstStyle/>
            <a:p>
              <a:endParaRPr lang="en-US"/>
            </a:p>
          </p:txBody>
        </p:sp>
        <p:sp>
          <p:nvSpPr>
            <p:cNvPr id="23" name="Freeform 26"/>
            <p:cNvSpPr>
              <a:spLocks noEditPoints="1"/>
            </p:cNvSpPr>
            <p:nvPr/>
          </p:nvSpPr>
          <p:spPr bwMode="auto">
            <a:xfrm>
              <a:off x="1723757" y="3865099"/>
              <a:ext cx="320646" cy="388252"/>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24" name="Freeform 27"/>
            <p:cNvSpPr>
              <a:spLocks noEditPoints="1"/>
            </p:cNvSpPr>
            <p:nvPr/>
          </p:nvSpPr>
          <p:spPr bwMode="auto">
            <a:xfrm>
              <a:off x="3894281" y="2663514"/>
              <a:ext cx="280081" cy="442337"/>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25" name="Freeform 28"/>
            <p:cNvSpPr>
              <a:spLocks noEditPoints="1"/>
            </p:cNvSpPr>
            <p:nvPr/>
          </p:nvSpPr>
          <p:spPr bwMode="auto">
            <a:xfrm>
              <a:off x="3661009" y="5313710"/>
              <a:ext cx="453926" cy="367005"/>
            </a:xfrm>
            <a:custGeom>
              <a:avLst/>
              <a:gdLst>
                <a:gd name="T0" fmla="*/ 86 w 109"/>
                <a:gd name="T1" fmla="*/ 88 h 88"/>
                <a:gd name="T2" fmla="*/ 84 w 109"/>
                <a:gd name="T3" fmla="*/ 44 h 88"/>
                <a:gd name="T4" fmla="*/ 80 w 109"/>
                <a:gd name="T5" fmla="*/ 71 h 88"/>
                <a:gd name="T6" fmla="*/ 109 w 109"/>
                <a:gd name="T7" fmla="*/ 0 h 88"/>
                <a:gd name="T8" fmla="*/ 92 w 109"/>
                <a:gd name="T9" fmla="*/ 33 h 88"/>
                <a:gd name="T10" fmla="*/ 80 w 109"/>
                <a:gd name="T11" fmla="*/ 25 h 88"/>
                <a:gd name="T12" fmla="*/ 67 w 109"/>
                <a:gd name="T13" fmla="*/ 68 h 88"/>
                <a:gd name="T14" fmla="*/ 37 w 109"/>
                <a:gd name="T15" fmla="*/ 73 h 88"/>
                <a:gd name="T16" fmla="*/ 19 w 109"/>
                <a:gd name="T17" fmla="*/ 63 h 88"/>
                <a:gd name="T18" fmla="*/ 0 w 109"/>
                <a:gd name="T19" fmla="*/ 56 h 88"/>
                <a:gd name="T20" fmla="*/ 25 w 109"/>
                <a:gd name="T21" fmla="*/ 48 h 88"/>
                <a:gd name="T22" fmla="*/ 30 w 109"/>
                <a:gd name="T23" fmla="*/ 57 h 88"/>
                <a:gd name="T24" fmla="*/ 44 w 109"/>
                <a:gd name="T25" fmla="*/ 29 h 88"/>
                <a:gd name="T26" fmla="*/ 66 w 109"/>
                <a:gd name="T27" fmla="*/ 50 h 88"/>
                <a:gd name="T28" fmla="*/ 68 w 109"/>
                <a:gd name="T29" fmla="*/ 18 h 88"/>
                <a:gd name="T30" fmla="*/ 78 w 109"/>
                <a:gd name="T31" fmla="*/ 12 h 88"/>
                <a:gd name="T32" fmla="*/ 90 w 109"/>
                <a:gd name="T33" fmla="*/ 1 h 88"/>
                <a:gd name="T34" fmla="*/ 22 w 109"/>
                <a:gd name="T35" fmla="*/ 88 h 88"/>
                <a:gd name="T36" fmla="*/ 29 w 109"/>
                <a:gd name="T37" fmla="*/ 80 h 88"/>
                <a:gd name="T38" fmla="*/ 22 w 109"/>
                <a:gd name="T39" fmla="*/ 79 h 88"/>
                <a:gd name="T40" fmla="*/ 11 w 109"/>
                <a:gd name="T41" fmla="*/ 88 h 88"/>
                <a:gd name="T42" fmla="*/ 17 w 109"/>
                <a:gd name="T43" fmla="*/ 71 h 88"/>
                <a:gd name="T44" fmla="*/ 11 w 109"/>
                <a:gd name="T45" fmla="*/ 73 h 88"/>
                <a:gd name="T46" fmla="*/ 34 w 109"/>
                <a:gd name="T47" fmla="*/ 88 h 88"/>
                <a:gd name="T48" fmla="*/ 40 w 109"/>
                <a:gd name="T49" fmla="*/ 79 h 88"/>
                <a:gd name="T50" fmla="*/ 34 w 109"/>
                <a:gd name="T51" fmla="*/ 80 h 88"/>
                <a:gd name="T52" fmla="*/ 45 w 109"/>
                <a:gd name="T53" fmla="*/ 88 h 88"/>
                <a:gd name="T54" fmla="*/ 52 w 109"/>
                <a:gd name="T55" fmla="*/ 63 h 88"/>
                <a:gd name="T56" fmla="*/ 45 w 109"/>
                <a:gd name="T57" fmla="*/ 69 h 88"/>
                <a:gd name="T58" fmla="*/ 57 w 109"/>
                <a:gd name="T59" fmla="*/ 88 h 88"/>
                <a:gd name="T60" fmla="*/ 63 w 109"/>
                <a:gd name="T61" fmla="*/ 73 h 88"/>
                <a:gd name="T62" fmla="*/ 57 w 109"/>
                <a:gd name="T63" fmla="*/ 88 h 88"/>
                <a:gd name="T64" fmla="*/ 75 w 109"/>
                <a:gd name="T65" fmla="*/ 88 h 88"/>
                <a:gd name="T66" fmla="*/ 68 w 109"/>
                <a:gd name="T67" fmla="*/ 75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9" h="88">
                  <a:moveTo>
                    <a:pt x="80" y="88"/>
                  </a:moveTo>
                  <a:cubicBezTo>
                    <a:pt x="86" y="88"/>
                    <a:pt x="86" y="88"/>
                    <a:pt x="86" y="88"/>
                  </a:cubicBezTo>
                  <a:cubicBezTo>
                    <a:pt x="86" y="44"/>
                    <a:pt x="86" y="44"/>
                    <a:pt x="86" y="44"/>
                  </a:cubicBezTo>
                  <a:cubicBezTo>
                    <a:pt x="84" y="44"/>
                    <a:pt x="84" y="44"/>
                    <a:pt x="84" y="44"/>
                  </a:cubicBezTo>
                  <a:cubicBezTo>
                    <a:pt x="82" y="70"/>
                    <a:pt x="82" y="70"/>
                    <a:pt x="82" y="70"/>
                  </a:cubicBezTo>
                  <a:cubicBezTo>
                    <a:pt x="80" y="71"/>
                    <a:pt x="80" y="71"/>
                    <a:pt x="80" y="71"/>
                  </a:cubicBezTo>
                  <a:cubicBezTo>
                    <a:pt x="80" y="88"/>
                    <a:pt x="80" y="88"/>
                    <a:pt x="80" y="88"/>
                  </a:cubicBezTo>
                  <a:close/>
                  <a:moveTo>
                    <a:pt x="109" y="0"/>
                  </a:moveTo>
                  <a:cubicBezTo>
                    <a:pt x="100" y="17"/>
                    <a:pt x="100" y="17"/>
                    <a:pt x="100" y="17"/>
                  </a:cubicBezTo>
                  <a:cubicBezTo>
                    <a:pt x="92" y="33"/>
                    <a:pt x="92" y="33"/>
                    <a:pt x="92" y="33"/>
                  </a:cubicBezTo>
                  <a:cubicBezTo>
                    <a:pt x="84" y="22"/>
                    <a:pt x="84" y="22"/>
                    <a:pt x="84" y="22"/>
                  </a:cubicBezTo>
                  <a:cubicBezTo>
                    <a:pt x="80" y="25"/>
                    <a:pt x="80" y="25"/>
                    <a:pt x="80" y="25"/>
                  </a:cubicBezTo>
                  <a:cubicBezTo>
                    <a:pt x="77" y="64"/>
                    <a:pt x="77" y="64"/>
                    <a:pt x="77" y="64"/>
                  </a:cubicBezTo>
                  <a:cubicBezTo>
                    <a:pt x="67" y="68"/>
                    <a:pt x="67" y="68"/>
                    <a:pt x="67" y="68"/>
                  </a:cubicBezTo>
                  <a:cubicBezTo>
                    <a:pt x="48" y="50"/>
                    <a:pt x="48" y="50"/>
                    <a:pt x="48" y="50"/>
                  </a:cubicBezTo>
                  <a:cubicBezTo>
                    <a:pt x="37" y="73"/>
                    <a:pt x="37" y="73"/>
                    <a:pt x="37" y="73"/>
                  </a:cubicBezTo>
                  <a:cubicBezTo>
                    <a:pt x="26" y="73"/>
                    <a:pt x="26" y="73"/>
                    <a:pt x="26" y="73"/>
                  </a:cubicBezTo>
                  <a:cubicBezTo>
                    <a:pt x="19" y="63"/>
                    <a:pt x="19" y="63"/>
                    <a:pt x="19" y="63"/>
                  </a:cubicBezTo>
                  <a:cubicBezTo>
                    <a:pt x="4" y="67"/>
                    <a:pt x="4" y="67"/>
                    <a:pt x="4" y="67"/>
                  </a:cubicBezTo>
                  <a:cubicBezTo>
                    <a:pt x="0" y="56"/>
                    <a:pt x="0" y="56"/>
                    <a:pt x="0" y="56"/>
                  </a:cubicBezTo>
                  <a:cubicBezTo>
                    <a:pt x="20" y="50"/>
                    <a:pt x="20" y="50"/>
                    <a:pt x="20" y="50"/>
                  </a:cubicBezTo>
                  <a:cubicBezTo>
                    <a:pt x="25" y="48"/>
                    <a:pt x="25" y="48"/>
                    <a:pt x="25" y="48"/>
                  </a:cubicBezTo>
                  <a:cubicBezTo>
                    <a:pt x="27" y="52"/>
                    <a:pt x="27" y="52"/>
                    <a:pt x="27" y="52"/>
                  </a:cubicBezTo>
                  <a:cubicBezTo>
                    <a:pt x="30" y="57"/>
                    <a:pt x="30" y="57"/>
                    <a:pt x="30" y="57"/>
                  </a:cubicBezTo>
                  <a:cubicBezTo>
                    <a:pt x="40" y="37"/>
                    <a:pt x="40" y="37"/>
                    <a:pt x="40" y="37"/>
                  </a:cubicBezTo>
                  <a:cubicBezTo>
                    <a:pt x="44" y="29"/>
                    <a:pt x="44" y="29"/>
                    <a:pt x="44" y="29"/>
                  </a:cubicBezTo>
                  <a:cubicBezTo>
                    <a:pt x="50" y="35"/>
                    <a:pt x="50" y="35"/>
                    <a:pt x="50" y="35"/>
                  </a:cubicBezTo>
                  <a:cubicBezTo>
                    <a:pt x="66" y="50"/>
                    <a:pt x="66" y="50"/>
                    <a:pt x="66" y="50"/>
                  </a:cubicBezTo>
                  <a:cubicBezTo>
                    <a:pt x="68" y="21"/>
                    <a:pt x="68" y="21"/>
                    <a:pt x="68" y="21"/>
                  </a:cubicBezTo>
                  <a:cubicBezTo>
                    <a:pt x="68" y="18"/>
                    <a:pt x="68" y="18"/>
                    <a:pt x="68" y="18"/>
                  </a:cubicBezTo>
                  <a:cubicBezTo>
                    <a:pt x="71" y="16"/>
                    <a:pt x="71" y="16"/>
                    <a:pt x="71" y="16"/>
                  </a:cubicBezTo>
                  <a:cubicBezTo>
                    <a:pt x="78" y="12"/>
                    <a:pt x="78" y="12"/>
                    <a:pt x="78" y="12"/>
                  </a:cubicBezTo>
                  <a:cubicBezTo>
                    <a:pt x="72" y="2"/>
                    <a:pt x="72" y="2"/>
                    <a:pt x="72" y="2"/>
                  </a:cubicBezTo>
                  <a:cubicBezTo>
                    <a:pt x="90" y="1"/>
                    <a:pt x="90" y="1"/>
                    <a:pt x="90" y="1"/>
                  </a:cubicBezTo>
                  <a:cubicBezTo>
                    <a:pt x="109" y="0"/>
                    <a:pt x="109" y="0"/>
                    <a:pt x="109" y="0"/>
                  </a:cubicBezTo>
                  <a:close/>
                  <a:moveTo>
                    <a:pt x="22" y="88"/>
                  </a:moveTo>
                  <a:cubicBezTo>
                    <a:pt x="24" y="88"/>
                    <a:pt x="27" y="88"/>
                    <a:pt x="29" y="88"/>
                  </a:cubicBezTo>
                  <a:cubicBezTo>
                    <a:pt x="29" y="80"/>
                    <a:pt x="29" y="80"/>
                    <a:pt x="29" y="80"/>
                  </a:cubicBezTo>
                  <a:cubicBezTo>
                    <a:pt x="23" y="81"/>
                    <a:pt x="23" y="81"/>
                    <a:pt x="23" y="81"/>
                  </a:cubicBezTo>
                  <a:cubicBezTo>
                    <a:pt x="22" y="79"/>
                    <a:pt x="22" y="79"/>
                    <a:pt x="22" y="79"/>
                  </a:cubicBezTo>
                  <a:cubicBezTo>
                    <a:pt x="22" y="88"/>
                    <a:pt x="22" y="88"/>
                    <a:pt x="22" y="88"/>
                  </a:cubicBezTo>
                  <a:close/>
                  <a:moveTo>
                    <a:pt x="11" y="88"/>
                  </a:moveTo>
                  <a:cubicBezTo>
                    <a:pt x="17" y="88"/>
                    <a:pt x="17" y="88"/>
                    <a:pt x="17" y="88"/>
                  </a:cubicBezTo>
                  <a:cubicBezTo>
                    <a:pt x="17" y="71"/>
                    <a:pt x="17" y="71"/>
                    <a:pt x="17" y="71"/>
                  </a:cubicBezTo>
                  <a:cubicBezTo>
                    <a:pt x="17" y="71"/>
                    <a:pt x="17" y="71"/>
                    <a:pt x="17" y="71"/>
                  </a:cubicBezTo>
                  <a:cubicBezTo>
                    <a:pt x="11" y="73"/>
                    <a:pt x="11" y="73"/>
                    <a:pt x="11" y="73"/>
                  </a:cubicBezTo>
                  <a:cubicBezTo>
                    <a:pt x="11" y="88"/>
                    <a:pt x="11" y="88"/>
                    <a:pt x="11" y="88"/>
                  </a:cubicBezTo>
                  <a:close/>
                  <a:moveTo>
                    <a:pt x="34" y="88"/>
                  </a:moveTo>
                  <a:cubicBezTo>
                    <a:pt x="36" y="88"/>
                    <a:pt x="38" y="88"/>
                    <a:pt x="40" y="88"/>
                  </a:cubicBezTo>
                  <a:cubicBezTo>
                    <a:pt x="40" y="79"/>
                    <a:pt x="40" y="79"/>
                    <a:pt x="40" y="79"/>
                  </a:cubicBezTo>
                  <a:cubicBezTo>
                    <a:pt x="40" y="80"/>
                    <a:pt x="40" y="80"/>
                    <a:pt x="40" y="80"/>
                  </a:cubicBezTo>
                  <a:cubicBezTo>
                    <a:pt x="34" y="80"/>
                    <a:pt x="34" y="80"/>
                    <a:pt x="34" y="80"/>
                  </a:cubicBezTo>
                  <a:cubicBezTo>
                    <a:pt x="34" y="88"/>
                    <a:pt x="34" y="88"/>
                    <a:pt x="34" y="88"/>
                  </a:cubicBezTo>
                  <a:close/>
                  <a:moveTo>
                    <a:pt x="45" y="88"/>
                  </a:moveTo>
                  <a:cubicBezTo>
                    <a:pt x="47" y="88"/>
                    <a:pt x="50" y="88"/>
                    <a:pt x="52" y="88"/>
                  </a:cubicBezTo>
                  <a:cubicBezTo>
                    <a:pt x="52" y="63"/>
                    <a:pt x="52" y="63"/>
                    <a:pt x="52" y="63"/>
                  </a:cubicBezTo>
                  <a:cubicBezTo>
                    <a:pt x="49" y="60"/>
                    <a:pt x="49" y="60"/>
                    <a:pt x="49" y="60"/>
                  </a:cubicBezTo>
                  <a:cubicBezTo>
                    <a:pt x="45" y="69"/>
                    <a:pt x="45" y="69"/>
                    <a:pt x="45" y="69"/>
                  </a:cubicBezTo>
                  <a:cubicBezTo>
                    <a:pt x="45" y="88"/>
                    <a:pt x="45" y="88"/>
                    <a:pt x="45" y="88"/>
                  </a:cubicBezTo>
                  <a:close/>
                  <a:moveTo>
                    <a:pt x="57" y="88"/>
                  </a:moveTo>
                  <a:cubicBezTo>
                    <a:pt x="59" y="88"/>
                    <a:pt x="61" y="88"/>
                    <a:pt x="63" y="88"/>
                  </a:cubicBezTo>
                  <a:cubicBezTo>
                    <a:pt x="63" y="73"/>
                    <a:pt x="63" y="73"/>
                    <a:pt x="63" y="73"/>
                  </a:cubicBezTo>
                  <a:cubicBezTo>
                    <a:pt x="57" y="67"/>
                    <a:pt x="57" y="67"/>
                    <a:pt x="57" y="67"/>
                  </a:cubicBezTo>
                  <a:cubicBezTo>
                    <a:pt x="57" y="88"/>
                    <a:pt x="57" y="88"/>
                    <a:pt x="57" y="88"/>
                  </a:cubicBezTo>
                  <a:close/>
                  <a:moveTo>
                    <a:pt x="68" y="88"/>
                  </a:moveTo>
                  <a:cubicBezTo>
                    <a:pt x="70" y="88"/>
                    <a:pt x="73" y="88"/>
                    <a:pt x="75" y="88"/>
                  </a:cubicBezTo>
                  <a:cubicBezTo>
                    <a:pt x="75" y="72"/>
                    <a:pt x="75" y="72"/>
                    <a:pt x="75" y="72"/>
                  </a:cubicBezTo>
                  <a:cubicBezTo>
                    <a:pt x="68" y="75"/>
                    <a:pt x="68" y="75"/>
                    <a:pt x="68" y="75"/>
                  </a:cubicBezTo>
                  <a:lnTo>
                    <a:pt x="68" y="88"/>
                  </a:ln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26" name="文本框 25"/>
            <p:cNvSpPr txBox="1"/>
            <p:nvPr/>
          </p:nvSpPr>
          <p:spPr>
            <a:xfrm>
              <a:off x="6257979" y="2630650"/>
              <a:ext cx="3158966" cy="553998"/>
            </a:xfrm>
            <a:prstGeom prst="rect">
              <a:avLst/>
            </a:prstGeom>
            <a:noFill/>
          </p:spPr>
          <p:txBody>
            <a:bodyPr wrap="square" rtlCol="0">
              <a:spAutoFit/>
            </a:bodyPr>
            <a:lstStyle/>
            <a:p>
              <a:pPr>
                <a:lnSpc>
                  <a:spcPct val="125000"/>
                </a:lnSpc>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内容</a:t>
              </a:r>
              <a:endPar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6257978" y="2354319"/>
              <a:ext cx="1246326" cy="377143"/>
            </a:xfrm>
            <a:prstGeom prst="rect">
              <a:avLst/>
            </a:prstGeom>
            <a:noFill/>
          </p:spPr>
          <p:txBody>
            <a:bodyPr wrap="square" rtlCol="0">
              <a:spAutoFit/>
            </a:bodyPr>
            <a:lstStyle/>
            <a:p>
              <a:r>
                <a:rPr lang="zh-CN" altLang="en-US" sz="1600" dirty="0" smtClean="0">
                  <a:solidFill>
                    <a:schemeClr val="tx1">
                      <a:lumMod val="85000"/>
                      <a:lumOff val="1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6257979" y="4045175"/>
              <a:ext cx="3158966" cy="553998"/>
            </a:xfrm>
            <a:prstGeom prst="rect">
              <a:avLst/>
            </a:prstGeom>
            <a:noFill/>
          </p:spPr>
          <p:txBody>
            <a:bodyPr wrap="square" rtlCol="0">
              <a:spAutoFit/>
            </a:bodyPr>
            <a:lstStyle/>
            <a:p>
              <a:pPr>
                <a:lnSpc>
                  <a:spcPct val="125000"/>
                </a:lnSpc>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内容</a:t>
              </a:r>
              <a:endPar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6257978" y="3768844"/>
              <a:ext cx="1246326" cy="377143"/>
            </a:xfrm>
            <a:prstGeom prst="rect">
              <a:avLst/>
            </a:prstGeom>
            <a:noFill/>
          </p:spPr>
          <p:txBody>
            <a:bodyPr wrap="square" rtlCol="0">
              <a:spAutoFit/>
            </a:bodyPr>
            <a:lstStyle/>
            <a:p>
              <a:r>
                <a:rPr lang="zh-CN" altLang="en-US" sz="1600" dirty="0" smtClean="0">
                  <a:solidFill>
                    <a:schemeClr val="tx1">
                      <a:lumMod val="85000"/>
                      <a:lumOff val="1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257979" y="5513433"/>
              <a:ext cx="3158966" cy="553998"/>
            </a:xfrm>
            <a:prstGeom prst="rect">
              <a:avLst/>
            </a:prstGeom>
            <a:noFill/>
          </p:spPr>
          <p:txBody>
            <a:bodyPr wrap="square" rtlCol="0">
              <a:spAutoFit/>
            </a:bodyPr>
            <a:lstStyle/>
            <a:p>
              <a:pPr>
                <a:lnSpc>
                  <a:spcPct val="125000"/>
                </a:lnSpc>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内容</a:t>
              </a:r>
              <a:endPar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6257978" y="5237102"/>
              <a:ext cx="1246326" cy="377143"/>
            </a:xfrm>
            <a:prstGeom prst="rect">
              <a:avLst/>
            </a:prstGeom>
            <a:noFill/>
          </p:spPr>
          <p:txBody>
            <a:bodyPr wrap="square" rtlCol="0">
              <a:spAutoFit/>
            </a:bodyPr>
            <a:lstStyle/>
            <a:p>
              <a:r>
                <a:rPr lang="zh-CN" altLang="en-US" sz="1600" dirty="0" smtClean="0">
                  <a:solidFill>
                    <a:schemeClr val="tx1">
                      <a:lumMod val="85000"/>
                      <a:lumOff val="1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32" name="文本框 31"/>
          <p:cNvSpPr txBox="1"/>
          <p:nvPr/>
        </p:nvSpPr>
        <p:spPr>
          <a:xfrm>
            <a:off x="3426187" y="3702175"/>
            <a:ext cx="1261711" cy="646331"/>
          </a:xfrm>
          <a:prstGeom prst="rect">
            <a:avLst/>
          </a:prstGeom>
          <a:noFill/>
        </p:spPr>
        <p:txBody>
          <a:bodyPr wrap="square" rtlCol="0">
            <a:spAutoFit/>
          </a:bodyPr>
          <a:lstStyle/>
          <a:p>
            <a:pPr algn="ctr"/>
            <a:r>
              <a:rPr lang="en-US" altLang="zh-CN" dirty="0" smtClean="0">
                <a:solidFill>
                  <a:schemeClr val="tx1">
                    <a:lumMod val="75000"/>
                    <a:lumOff val="25000"/>
                  </a:schemeClr>
                </a:solidFill>
              </a:rPr>
              <a:t>add your title here</a:t>
            </a:r>
            <a:endParaRPr lang="zh-CN" altLang="en-US"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文本框 11"/>
          <p:cNvSpPr txBox="1"/>
          <p:nvPr/>
        </p:nvSpPr>
        <p:spPr>
          <a:xfrm>
            <a:off x="2383742" y="3758443"/>
            <a:ext cx="7424516" cy="707886"/>
          </a:xfrm>
          <a:prstGeom prst="rect">
            <a:avLst/>
          </a:prstGeom>
          <a:noFill/>
        </p:spPr>
        <p:txBody>
          <a:bodyPr wrap="square" rtlCol="0">
            <a:spAutoFit/>
          </a:bodyPr>
          <a:lstStyle/>
          <a:p>
            <a:pPr algn="ctr"/>
            <a:r>
              <a:rPr lang="zh-CN" altLang="en-US" sz="4000" dirty="0" smtClean="0">
                <a:solidFill>
                  <a:srgbClr val="22547F"/>
                </a:solidFill>
                <a:latin typeface="微软雅黑" panose="020B0503020204020204" pitchFamily="34" charset="-122"/>
                <a:ea typeface="微软雅黑" panose="020B0503020204020204" pitchFamily="34" charset="-122"/>
              </a:rPr>
              <a:t>欢迎各位老师指导</a:t>
            </a:r>
            <a:endParaRPr lang="zh-CN" altLang="en-US" sz="4000" dirty="0">
              <a:solidFill>
                <a:srgbClr val="22547F"/>
              </a:solidFill>
              <a:latin typeface="微软雅黑" panose="020B0503020204020204" pitchFamily="34" charset="-122"/>
              <a:ea typeface="微软雅黑" panose="020B0503020204020204" pitchFamily="34" charset="-122"/>
            </a:endParaRPr>
          </a:p>
        </p:txBody>
      </p:sp>
      <p:sp>
        <p:nvSpPr>
          <p:cNvPr id="13" name="文本框 19"/>
          <p:cNvSpPr txBox="1"/>
          <p:nvPr/>
        </p:nvSpPr>
        <p:spPr>
          <a:xfrm>
            <a:off x="545823" y="2310957"/>
            <a:ext cx="11100354" cy="1569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9600" dirty="0" smtClean="0">
                <a:solidFill>
                  <a:srgbClr val="22547F"/>
                </a:solidFill>
                <a:latin typeface="Road Rage" pitchFamily="50" charset="0"/>
                <a:ea typeface="微软雅黑" panose="020B0503020204020204" pitchFamily="34" charset="-122"/>
                <a:cs typeface="Arial" panose="020B0604020202020204" pitchFamily="34" charset="0"/>
              </a:rPr>
              <a:t>THANK YOU</a:t>
            </a:r>
            <a:endParaRPr lang="zh-CN" altLang="en-US" sz="9600" dirty="0">
              <a:solidFill>
                <a:srgbClr val="22547F"/>
              </a:solidFill>
              <a:latin typeface="Road Rage" pitchFamily="50" charset="0"/>
              <a:ea typeface="微软雅黑" panose="020B0503020204020204" pitchFamily="34"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文本框 11"/>
          <p:cNvSpPr txBox="1"/>
          <p:nvPr/>
        </p:nvSpPr>
        <p:spPr>
          <a:xfrm>
            <a:off x="3543033" y="2753529"/>
            <a:ext cx="1612937" cy="923330"/>
          </a:xfrm>
          <a:prstGeom prst="rect">
            <a:avLst/>
          </a:prstGeom>
          <a:noFill/>
        </p:spPr>
        <p:txBody>
          <a:bodyPr wrap="square" rtlCol="0">
            <a:spAutoFit/>
          </a:bodyPr>
          <a:lstStyle/>
          <a:p>
            <a:pPr algn="ctr"/>
            <a:r>
              <a:rPr lang="zh-CN" altLang="en-US" sz="5400" dirty="0" smtClean="0">
                <a:solidFill>
                  <a:srgbClr val="22547F"/>
                </a:solidFill>
                <a:latin typeface="微软雅黑" panose="020B0503020204020204" pitchFamily="34" charset="-122"/>
                <a:ea typeface="微软雅黑" panose="020B0503020204020204" pitchFamily="34" charset="-122"/>
              </a:rPr>
              <a:t>目录</a:t>
            </a:r>
            <a:endParaRPr lang="zh-CN" altLang="en-US" sz="5400" dirty="0">
              <a:solidFill>
                <a:srgbClr val="22547F"/>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3543033" y="3647837"/>
            <a:ext cx="1612937" cy="400110"/>
          </a:xfrm>
          <a:prstGeom prst="rect">
            <a:avLst/>
          </a:prstGeom>
          <a:noFill/>
        </p:spPr>
        <p:txBody>
          <a:bodyPr wrap="square" rtlCol="0">
            <a:spAutoFit/>
          </a:bodyPr>
          <a:lstStyle/>
          <a:p>
            <a:pPr algn="ctr"/>
            <a:r>
              <a:rPr lang="en-US" altLang="zh-CN" sz="2000" dirty="0" smtClean="0">
                <a:solidFill>
                  <a:srgbClr val="22547F"/>
                </a:solidFill>
                <a:latin typeface="Arial" panose="020B0604020202020204" pitchFamily="34" charset="0"/>
                <a:ea typeface="微软雅黑" panose="020B0503020204020204" pitchFamily="34" charset="-122"/>
                <a:cs typeface="Arial" panose="020B0604020202020204" pitchFamily="34" charset="0"/>
              </a:rPr>
              <a:t>Contents</a:t>
            </a:r>
            <a:endParaRPr lang="zh-CN" altLang="en-US" sz="2000" dirty="0">
              <a:solidFill>
                <a:srgbClr val="22547F"/>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14" name="组合 13"/>
          <p:cNvGrpSpPr/>
          <p:nvPr/>
        </p:nvGrpSpPr>
        <p:grpSpPr>
          <a:xfrm>
            <a:off x="5765739" y="1739825"/>
            <a:ext cx="3233697" cy="3624055"/>
            <a:chOff x="4470289" y="1522630"/>
            <a:chExt cx="3233697" cy="3624055"/>
          </a:xfrm>
        </p:grpSpPr>
        <p:sp>
          <p:nvSpPr>
            <p:cNvPr id="15" name="矩形 14"/>
            <p:cNvSpPr/>
            <p:nvPr/>
          </p:nvSpPr>
          <p:spPr>
            <a:xfrm>
              <a:off x="4483113" y="2274884"/>
              <a:ext cx="3113353" cy="615040"/>
            </a:xfrm>
            <a:prstGeom prst="rect">
              <a:avLst/>
            </a:prstGeom>
          </p:spPr>
          <p:txBody>
            <a:bodyPr wrap="none">
              <a:spAutoFit/>
            </a:bodyPr>
            <a:lstStyle/>
            <a:p>
              <a:pPr>
                <a:lnSpc>
                  <a:spcPct val="200000"/>
                </a:lnSpc>
              </a:pPr>
              <a:r>
                <a:rPr lang="en-US" altLang="zh-CN" sz="2000" dirty="0" smtClean="0">
                  <a:solidFill>
                    <a:srgbClr val="22547F"/>
                  </a:solidFill>
                  <a:latin typeface="微软雅黑" panose="020B0503020204020204" pitchFamily="34" charset="-122"/>
                  <a:ea typeface="微软雅黑" panose="020B0503020204020204" pitchFamily="34" charset="-122"/>
                </a:rPr>
                <a:t>02.</a:t>
              </a:r>
              <a:r>
                <a:rPr lang="zh-CN" altLang="en-US" sz="2000" dirty="0" smtClean="0">
                  <a:solidFill>
                    <a:srgbClr val="22547F"/>
                  </a:solidFill>
                  <a:latin typeface="微软雅黑" panose="020B0503020204020204" pitchFamily="34" charset="-122"/>
                  <a:ea typeface="微软雅黑" panose="020B0503020204020204" pitchFamily="34" charset="-122"/>
                </a:rPr>
                <a:t>课题研究的思路与方法</a:t>
              </a:r>
              <a:endParaRPr lang="zh-CN" altLang="en-US" sz="2000" dirty="0" smtClean="0">
                <a:solidFill>
                  <a:srgbClr val="22547F"/>
                </a:solidFill>
                <a:latin typeface="微软雅黑" panose="020B0503020204020204" pitchFamily="34" charset="-122"/>
                <a:ea typeface="微软雅黑" panose="020B0503020204020204" pitchFamily="34" charset="-122"/>
              </a:endParaRPr>
            </a:p>
          </p:txBody>
        </p:sp>
        <p:sp>
          <p:nvSpPr>
            <p:cNvPr id="16" name="矩形 15"/>
            <p:cNvSpPr/>
            <p:nvPr/>
          </p:nvSpPr>
          <p:spPr>
            <a:xfrm>
              <a:off x="4488014" y="3779392"/>
              <a:ext cx="3215972" cy="615040"/>
            </a:xfrm>
            <a:prstGeom prst="rect">
              <a:avLst/>
            </a:prstGeom>
          </p:spPr>
          <p:txBody>
            <a:bodyPr wrap="square">
              <a:spAutoFit/>
            </a:bodyPr>
            <a:lstStyle/>
            <a:p>
              <a:pPr>
                <a:lnSpc>
                  <a:spcPct val="200000"/>
                </a:lnSpc>
              </a:pPr>
              <a:r>
                <a:rPr lang="en-US" altLang="zh-CN" sz="2000" dirty="0" smtClean="0">
                  <a:solidFill>
                    <a:srgbClr val="22547F"/>
                  </a:solidFill>
                  <a:latin typeface="微软雅黑" panose="020B0503020204020204" pitchFamily="34" charset="-122"/>
                  <a:ea typeface="微软雅黑" panose="020B0503020204020204" pitchFamily="34" charset="-122"/>
                </a:rPr>
                <a:t>04.</a:t>
              </a:r>
              <a:r>
                <a:rPr lang="zh-CN" altLang="en-US" sz="2000" dirty="0" smtClean="0">
                  <a:solidFill>
                    <a:srgbClr val="22547F"/>
                  </a:solidFill>
                  <a:latin typeface="微软雅黑" panose="020B0503020204020204" pitchFamily="34" charset="-122"/>
                  <a:ea typeface="微软雅黑" panose="020B0503020204020204" pitchFamily="34" charset="-122"/>
                </a:rPr>
                <a:t>课题实践的可行性</a:t>
              </a:r>
              <a:endParaRPr lang="en-US" altLang="zh-CN" sz="2000" dirty="0" smtClean="0">
                <a:solidFill>
                  <a:srgbClr val="22547F"/>
                </a:solidFill>
                <a:latin typeface="微软雅黑" panose="020B0503020204020204" pitchFamily="34" charset="-122"/>
                <a:ea typeface="微软雅黑" panose="020B0503020204020204" pitchFamily="34" charset="-122"/>
              </a:endParaRPr>
            </a:p>
          </p:txBody>
        </p:sp>
        <p:sp>
          <p:nvSpPr>
            <p:cNvPr id="17" name="矩形 16"/>
            <p:cNvSpPr/>
            <p:nvPr/>
          </p:nvSpPr>
          <p:spPr>
            <a:xfrm>
              <a:off x="4483113" y="4531645"/>
              <a:ext cx="2343911" cy="615040"/>
            </a:xfrm>
            <a:prstGeom prst="rect">
              <a:avLst/>
            </a:prstGeom>
          </p:spPr>
          <p:txBody>
            <a:bodyPr wrap="none">
              <a:spAutoFit/>
            </a:bodyPr>
            <a:lstStyle/>
            <a:p>
              <a:pPr>
                <a:lnSpc>
                  <a:spcPct val="200000"/>
                </a:lnSpc>
              </a:pPr>
              <a:r>
                <a:rPr lang="en-US" altLang="zh-CN" sz="2000" dirty="0" smtClean="0">
                  <a:solidFill>
                    <a:srgbClr val="22547F"/>
                  </a:solidFill>
                  <a:latin typeface="微软雅黑" panose="020B0503020204020204" pitchFamily="34" charset="-122"/>
                  <a:ea typeface="微软雅黑" panose="020B0503020204020204" pitchFamily="34" charset="-122"/>
                </a:rPr>
                <a:t>05.</a:t>
              </a:r>
              <a:r>
                <a:rPr lang="zh-CN" altLang="en-US" sz="2000" dirty="0" smtClean="0">
                  <a:solidFill>
                    <a:srgbClr val="22547F"/>
                  </a:solidFill>
                  <a:latin typeface="微软雅黑" panose="020B0503020204020204" pitchFamily="34" charset="-122"/>
                  <a:ea typeface="微软雅黑" panose="020B0503020204020204" pitchFamily="34" charset="-122"/>
                </a:rPr>
                <a:t>课题研究的结论</a:t>
              </a:r>
              <a:endParaRPr lang="zh-CN" altLang="en-US" sz="2000" dirty="0" smtClean="0">
                <a:solidFill>
                  <a:srgbClr val="22547F"/>
                </a:solidFill>
                <a:latin typeface="微软雅黑" panose="020B0503020204020204" pitchFamily="34" charset="-122"/>
                <a:ea typeface="微软雅黑" panose="020B0503020204020204" pitchFamily="34" charset="-122"/>
              </a:endParaRPr>
            </a:p>
          </p:txBody>
        </p:sp>
        <p:sp>
          <p:nvSpPr>
            <p:cNvPr id="18" name="矩形 17"/>
            <p:cNvSpPr/>
            <p:nvPr/>
          </p:nvSpPr>
          <p:spPr>
            <a:xfrm>
              <a:off x="4470289" y="1522630"/>
              <a:ext cx="2600392" cy="615040"/>
            </a:xfrm>
            <a:prstGeom prst="rect">
              <a:avLst/>
            </a:prstGeom>
          </p:spPr>
          <p:txBody>
            <a:bodyPr wrap="none">
              <a:spAutoFit/>
            </a:bodyPr>
            <a:lstStyle/>
            <a:p>
              <a:pPr>
                <a:lnSpc>
                  <a:spcPct val="200000"/>
                </a:lnSpc>
              </a:pPr>
              <a:r>
                <a:rPr lang="en-US" altLang="zh-CN" sz="2000" dirty="0" smtClean="0">
                  <a:solidFill>
                    <a:srgbClr val="22547F"/>
                  </a:solidFill>
                  <a:latin typeface="微软雅黑" panose="020B0503020204020204" pitchFamily="34" charset="-122"/>
                  <a:ea typeface="微软雅黑" panose="020B0503020204020204" pitchFamily="34" charset="-122"/>
                </a:rPr>
                <a:t>01.</a:t>
              </a:r>
              <a:r>
                <a:rPr lang="zh-CN" altLang="en-US" sz="2000" dirty="0" smtClean="0">
                  <a:solidFill>
                    <a:srgbClr val="22547F"/>
                  </a:solidFill>
                  <a:latin typeface="微软雅黑" panose="020B0503020204020204" pitchFamily="34" charset="-122"/>
                  <a:ea typeface="微软雅黑" panose="020B0503020204020204" pitchFamily="34" charset="-122"/>
                </a:rPr>
                <a:t>选题的背景与意义</a:t>
              </a:r>
              <a:endParaRPr lang="en-US" altLang="zh-CN" sz="2000" dirty="0" smtClean="0">
                <a:solidFill>
                  <a:srgbClr val="22547F"/>
                </a:solidFill>
                <a:latin typeface="微软雅黑" panose="020B0503020204020204" pitchFamily="34" charset="-122"/>
                <a:ea typeface="微软雅黑" panose="020B0503020204020204" pitchFamily="34" charset="-122"/>
              </a:endParaRPr>
            </a:p>
          </p:txBody>
        </p:sp>
        <p:sp>
          <p:nvSpPr>
            <p:cNvPr id="19" name="矩形 18"/>
            <p:cNvSpPr/>
            <p:nvPr/>
          </p:nvSpPr>
          <p:spPr>
            <a:xfrm>
              <a:off x="4483113" y="3027138"/>
              <a:ext cx="2343911" cy="615040"/>
            </a:xfrm>
            <a:prstGeom prst="rect">
              <a:avLst/>
            </a:prstGeom>
          </p:spPr>
          <p:txBody>
            <a:bodyPr wrap="none">
              <a:spAutoFit/>
            </a:bodyPr>
            <a:lstStyle/>
            <a:p>
              <a:pPr>
                <a:lnSpc>
                  <a:spcPct val="200000"/>
                </a:lnSpc>
              </a:pPr>
              <a:r>
                <a:rPr lang="en-US" altLang="zh-CN" sz="2000" dirty="0" smtClean="0">
                  <a:solidFill>
                    <a:srgbClr val="22547F"/>
                  </a:solidFill>
                  <a:latin typeface="微软雅黑" panose="020B0503020204020204" pitchFamily="34" charset="-122"/>
                  <a:ea typeface="微软雅黑" panose="020B0503020204020204" pitchFamily="34" charset="-122"/>
                </a:rPr>
                <a:t>03.</a:t>
              </a:r>
              <a:r>
                <a:rPr lang="zh-CN" altLang="en-US" sz="2000" dirty="0" smtClean="0">
                  <a:solidFill>
                    <a:srgbClr val="22547F"/>
                  </a:solidFill>
                  <a:latin typeface="微软雅黑" panose="020B0503020204020204" pitchFamily="34" charset="-122"/>
                  <a:ea typeface="微软雅黑" panose="020B0503020204020204" pitchFamily="34" charset="-122"/>
                </a:rPr>
                <a:t>课题研究的进展</a:t>
              </a:r>
              <a:endParaRPr lang="en-US" altLang="zh-CN" sz="2000" dirty="0" smtClean="0">
                <a:solidFill>
                  <a:srgbClr val="22547F"/>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2" name="组合 1"/>
          <p:cNvGrpSpPr/>
          <p:nvPr/>
        </p:nvGrpSpPr>
        <p:grpSpPr>
          <a:xfrm>
            <a:off x="4114800" y="1908739"/>
            <a:ext cx="3962400" cy="3040522"/>
            <a:chOff x="3584947" y="1502160"/>
            <a:chExt cx="5022106" cy="3853680"/>
          </a:xfrm>
        </p:grpSpPr>
        <p:sp>
          <p:nvSpPr>
            <p:cNvPr id="11" name="矩形 10"/>
            <p:cNvSpPr/>
            <p:nvPr/>
          </p:nvSpPr>
          <p:spPr>
            <a:xfrm>
              <a:off x="4169160" y="1502160"/>
              <a:ext cx="3853680" cy="3853680"/>
            </a:xfrm>
            <a:prstGeom prst="rect">
              <a:avLst/>
            </a:prstGeom>
            <a:noFill/>
            <a:ln w="38100">
              <a:solidFill>
                <a:srgbClr val="22547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2547F"/>
                </a:solidFill>
              </a:endParaRPr>
            </a:p>
          </p:txBody>
        </p:sp>
        <p:sp>
          <p:nvSpPr>
            <p:cNvPr id="20" name="矩形 19"/>
            <p:cNvSpPr/>
            <p:nvPr/>
          </p:nvSpPr>
          <p:spPr>
            <a:xfrm>
              <a:off x="5436044" y="2187900"/>
              <a:ext cx="1319912" cy="1319912"/>
            </a:xfrm>
            <a:prstGeom prst="rect">
              <a:avLst/>
            </a:prstGeom>
            <a:noFill/>
            <a:ln w="38100">
              <a:solidFill>
                <a:srgbClr val="2254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2547F"/>
                </a:solidFill>
              </a:endParaRPr>
            </a:p>
          </p:txBody>
        </p:sp>
        <p:sp>
          <p:nvSpPr>
            <p:cNvPr id="21" name="文本框 20"/>
            <p:cNvSpPr txBox="1"/>
            <p:nvPr/>
          </p:nvSpPr>
          <p:spPr>
            <a:xfrm>
              <a:off x="5270877" y="2159149"/>
              <a:ext cx="1650245" cy="1404319"/>
            </a:xfrm>
            <a:prstGeom prst="rect">
              <a:avLst/>
            </a:prstGeom>
            <a:noFill/>
          </p:spPr>
          <p:txBody>
            <a:bodyPr wrap="square" rtlCol="0">
              <a:spAutoFit/>
            </a:bodyPr>
            <a:lstStyle/>
            <a:p>
              <a:pPr algn="ctr"/>
              <a:r>
                <a:rPr lang="en-US" altLang="zh-CN" sz="6600" dirty="0">
                  <a:ln w="28575">
                    <a:noFill/>
                  </a:ln>
                  <a:solidFill>
                    <a:srgbClr val="22547F"/>
                  </a:solidFill>
                  <a:latin typeface="微软雅黑 Light" panose="020B0502040204020203" pitchFamily="34" charset="-122"/>
                  <a:ea typeface="微软雅黑 Light" panose="020B0502040204020203" pitchFamily="34" charset="-122"/>
                </a:rPr>
                <a:t>0</a:t>
              </a:r>
              <a:r>
                <a:rPr lang="en-US" altLang="zh-CN" sz="6600" dirty="0" smtClean="0">
                  <a:ln w="28575">
                    <a:noFill/>
                  </a:ln>
                  <a:solidFill>
                    <a:srgbClr val="22547F"/>
                  </a:solidFill>
                  <a:latin typeface="微软雅黑 Light" panose="020B0502040204020203" pitchFamily="34" charset="-122"/>
                  <a:ea typeface="微软雅黑 Light" panose="020B0502040204020203" pitchFamily="34" charset="-122"/>
                </a:rPr>
                <a:t>1</a:t>
              </a:r>
              <a:endParaRPr lang="zh-CN" altLang="en-US" sz="6600" dirty="0">
                <a:ln w="28575">
                  <a:noFill/>
                </a:ln>
                <a:solidFill>
                  <a:srgbClr val="22547F"/>
                </a:solidFill>
                <a:latin typeface="微软雅黑 Light" panose="020B0502040204020203" pitchFamily="34" charset="-122"/>
                <a:ea typeface="微软雅黑 Light" panose="020B0502040204020203" pitchFamily="34" charset="-122"/>
              </a:endParaRPr>
            </a:p>
          </p:txBody>
        </p:sp>
        <p:sp>
          <p:nvSpPr>
            <p:cNvPr id="22" name="文本框 21"/>
            <p:cNvSpPr txBox="1"/>
            <p:nvPr/>
          </p:nvSpPr>
          <p:spPr>
            <a:xfrm>
              <a:off x="3616036" y="3927890"/>
              <a:ext cx="4959929" cy="585133"/>
            </a:xfrm>
            <a:prstGeom prst="rect">
              <a:avLst/>
            </a:prstGeom>
            <a:noFill/>
          </p:spPr>
          <p:txBody>
            <a:bodyPr wrap="square" rtlCol="0">
              <a:spAutoFit/>
            </a:bodyPr>
            <a:lstStyle/>
            <a:p>
              <a:pPr algn="ctr"/>
              <a:r>
                <a:rPr lang="zh-CN" altLang="en-US" sz="2400" dirty="0" smtClean="0">
                  <a:solidFill>
                    <a:srgbClr val="22547F"/>
                  </a:solidFill>
                  <a:latin typeface="微软雅黑" panose="020B0503020204020204" pitchFamily="34" charset="-122"/>
                  <a:ea typeface="微软雅黑" panose="020B0503020204020204" pitchFamily="34" charset="-122"/>
                </a:rPr>
                <a:t>选题的背景与意义</a:t>
              </a:r>
              <a:endParaRPr lang="en-US" altLang="zh-CN" sz="2400" dirty="0" smtClean="0">
                <a:solidFill>
                  <a:srgbClr val="22547F"/>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3584947" y="4451111"/>
              <a:ext cx="5022106" cy="429097"/>
            </a:xfrm>
            <a:prstGeom prst="snip1Rect">
              <a:avLst>
                <a:gd name="adj" fmla="val 0"/>
              </a:avLst>
            </a:prstGeom>
            <a:noFill/>
            <a:ln w="28575">
              <a:noFill/>
            </a:ln>
          </p:spPr>
          <p:txBody>
            <a:bodyPr wrap="square" rtlCol="0">
              <a:spAutoFit/>
            </a:bodyPr>
            <a:lstStyle/>
            <a:p>
              <a:pPr algn="ctr"/>
              <a:r>
                <a:rPr lang="en-US" altLang="zh-CN" sz="1600" dirty="0" smtClean="0">
                  <a:solidFill>
                    <a:srgbClr val="22547F"/>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600" dirty="0">
                <a:ln>
                  <a:solidFill>
                    <a:srgbClr val="00762F"/>
                  </a:solidFill>
                </a:ln>
                <a:solidFill>
                  <a:srgbClr val="22547F"/>
                </a:solidFill>
                <a:latin typeface="Arial" panose="020B0604020202020204" pitchFamily="34" charset="0"/>
                <a:ea typeface="华文仿宋" panose="02010600040101010101" pitchFamily="2" charset="-122"/>
                <a:cs typeface="Arial" panose="020B0604020202020204" pitchFamily="34" charset="0"/>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3F5F8"/>
        </a:solidFill>
        <a:effectLst/>
      </p:bgPr>
    </p:bg>
    <p:spTree>
      <p:nvGrpSpPr>
        <p:cNvPr id="1" name=""/>
        <p:cNvGrpSpPr/>
        <p:nvPr/>
      </p:nvGrpSpPr>
      <p:grpSpPr>
        <a:xfrm>
          <a:off x="0" y="0"/>
          <a:ext cx="0" cy="0"/>
          <a:chOff x="0" y="0"/>
          <a:chExt cx="0" cy="0"/>
        </a:xfrm>
      </p:grpSpPr>
      <p:sp>
        <p:nvSpPr>
          <p:cNvPr id="5" name="矩形 4"/>
          <p:cNvSpPr/>
          <p:nvPr/>
        </p:nvSpPr>
        <p:spPr>
          <a:xfrm>
            <a:off x="476250" y="381000"/>
            <a:ext cx="114300" cy="685800"/>
          </a:xfrm>
          <a:prstGeom prst="rect">
            <a:avLst/>
          </a:prstGeom>
          <a:solidFill>
            <a:srgbClr val="2254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2547F"/>
              </a:solidFill>
            </a:endParaRPr>
          </a:p>
        </p:txBody>
      </p:sp>
      <p:sp>
        <p:nvSpPr>
          <p:cNvPr id="6" name="矩形 5"/>
          <p:cNvSpPr/>
          <p:nvPr/>
        </p:nvSpPr>
        <p:spPr>
          <a:xfrm>
            <a:off x="1750505" y="167270"/>
            <a:ext cx="2031325" cy="562783"/>
          </a:xfrm>
          <a:prstGeom prst="rect">
            <a:avLst/>
          </a:prstGeom>
        </p:spPr>
        <p:txBody>
          <a:bodyPr wrap="none">
            <a:spAutoFit/>
          </a:bodyPr>
          <a:lstStyle/>
          <a:p>
            <a:pPr>
              <a:lnSpc>
                <a:spcPct val="200000"/>
              </a:lnSpc>
            </a:pPr>
            <a:r>
              <a:rPr lang="zh-CN" altLang="en-US" dirty="0" smtClean="0">
                <a:solidFill>
                  <a:srgbClr val="22547F"/>
                </a:solidFill>
                <a:latin typeface="微软雅黑" panose="020B0503020204020204" pitchFamily="34" charset="-122"/>
                <a:ea typeface="微软雅黑" panose="020B0503020204020204" pitchFamily="34" charset="-122"/>
              </a:rPr>
              <a:t>选题</a:t>
            </a:r>
            <a:r>
              <a:rPr lang="zh-CN" altLang="en-US" dirty="0">
                <a:solidFill>
                  <a:srgbClr val="22547F"/>
                </a:solidFill>
                <a:latin typeface="微软雅黑" panose="020B0503020204020204" pitchFamily="34" charset="-122"/>
                <a:ea typeface="微软雅黑" panose="020B0503020204020204" pitchFamily="34" charset="-122"/>
              </a:rPr>
              <a:t>的背景与意义</a:t>
            </a:r>
            <a:endParaRPr lang="en-US" altLang="zh-CN" dirty="0">
              <a:solidFill>
                <a:srgbClr val="22547F"/>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687005" y="728246"/>
            <a:ext cx="5022106" cy="338554"/>
          </a:xfrm>
          <a:prstGeom prst="snip1Rect">
            <a:avLst>
              <a:gd name="adj" fmla="val 0"/>
            </a:avLst>
          </a:prstGeom>
          <a:noFill/>
          <a:ln w="28575">
            <a:noFill/>
          </a:ln>
        </p:spPr>
        <p:txBody>
          <a:bodyPr wrap="square" rtlCol="0">
            <a:spAutoFit/>
          </a:bodyPr>
          <a:lstStyle/>
          <a:p>
            <a:r>
              <a:rPr lang="en-US" altLang="zh-CN" sz="1600" dirty="0" smtClean="0">
                <a:solidFill>
                  <a:srgbClr val="22547F"/>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600" dirty="0">
              <a:ln>
                <a:solidFill>
                  <a:srgbClr val="00762F"/>
                </a:solidFill>
              </a:ln>
              <a:solidFill>
                <a:srgbClr val="22547F"/>
              </a:solidFill>
              <a:latin typeface="Arial" panose="020B0604020202020204" pitchFamily="34" charset="0"/>
              <a:ea typeface="华文仿宋" panose="02010600040101010101" pitchFamily="2" charset="-122"/>
              <a:cs typeface="Arial" panose="020B0604020202020204" pitchFamily="34" charset="0"/>
            </a:endParaRPr>
          </a:p>
        </p:txBody>
      </p:sp>
      <p:sp>
        <p:nvSpPr>
          <p:cNvPr id="8" name="文本框 7"/>
          <p:cNvSpPr txBox="1"/>
          <p:nvPr/>
        </p:nvSpPr>
        <p:spPr>
          <a:xfrm>
            <a:off x="742343" y="222221"/>
            <a:ext cx="1008162" cy="1015663"/>
          </a:xfrm>
          <a:prstGeom prst="rect">
            <a:avLst/>
          </a:prstGeom>
          <a:noFill/>
        </p:spPr>
        <p:txBody>
          <a:bodyPr wrap="square" rtlCol="0">
            <a:spAutoFit/>
          </a:bodyPr>
          <a:lstStyle/>
          <a:p>
            <a:pPr algn="ctr"/>
            <a:r>
              <a:rPr lang="en-US" altLang="zh-CN" sz="6000" b="1" dirty="0" smtClean="0">
                <a:solidFill>
                  <a:srgbClr val="22547F"/>
                </a:solidFill>
                <a:latin typeface="华文仿宋" panose="02010600040101010101" pitchFamily="2" charset="-122"/>
                <a:ea typeface="华文仿宋" panose="02010600040101010101" pitchFamily="2" charset="-122"/>
              </a:rPr>
              <a:t>01</a:t>
            </a:r>
            <a:endParaRPr lang="zh-CN" altLang="en-US" sz="6000" b="1" dirty="0">
              <a:solidFill>
                <a:srgbClr val="22547F"/>
              </a:solidFill>
              <a:latin typeface="华文仿宋" panose="02010600040101010101" pitchFamily="2" charset="-122"/>
              <a:ea typeface="华文仿宋" panose="02010600040101010101" pitchFamily="2" charset="-122"/>
            </a:endParaRPr>
          </a:p>
        </p:txBody>
      </p:sp>
      <p:sp>
        <p:nvSpPr>
          <p:cNvPr id="9" name="矩形 8"/>
          <p:cNvSpPr/>
          <p:nvPr/>
        </p:nvSpPr>
        <p:spPr>
          <a:xfrm flipV="1">
            <a:off x="128" y="1"/>
            <a:ext cx="12191744" cy="95504"/>
          </a:xfrm>
          <a:prstGeom prst="rect">
            <a:avLst/>
          </a:prstGeom>
          <a:solidFill>
            <a:srgbClr val="2254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6B160"/>
              </a:solidFill>
            </a:endParaRPr>
          </a:p>
        </p:txBody>
      </p:sp>
      <p:sp>
        <p:nvSpPr>
          <p:cNvPr id="10" name="矩形 9"/>
          <p:cNvSpPr/>
          <p:nvPr/>
        </p:nvSpPr>
        <p:spPr>
          <a:xfrm flipV="1">
            <a:off x="128" y="6762496"/>
            <a:ext cx="12191744" cy="95504"/>
          </a:xfrm>
          <a:prstGeom prst="rect">
            <a:avLst/>
          </a:prstGeom>
          <a:solidFill>
            <a:srgbClr val="2254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6B160"/>
              </a:solidFill>
            </a:endParaRPr>
          </a:p>
        </p:txBody>
      </p:sp>
      <p:pic>
        <p:nvPicPr>
          <p:cNvPr id="11" name="图片 10"/>
          <p:cNvPicPr>
            <a:picLocks noChangeAspect="1"/>
          </p:cNvPicPr>
          <p:nvPr/>
        </p:nvPicPr>
        <p:blipFill rotWithShape="1">
          <a:blip r:embed="rId1" cstate="print">
            <a:extLst>
              <a:ext uri="{28A0092B-C50C-407E-A947-70E740481C1C}">
                <a14:useLocalDpi xmlns:a14="http://schemas.microsoft.com/office/drawing/2010/main" val="0"/>
              </a:ext>
            </a:extLst>
          </a:blip>
          <a:srcRect l="40468" r="42338" b="84329"/>
          <a:stretch>
            <a:fillRect/>
          </a:stretch>
        </p:blipFill>
        <p:spPr>
          <a:xfrm>
            <a:off x="1640120" y="2287585"/>
            <a:ext cx="4133223" cy="3082274"/>
          </a:xfrm>
          <a:prstGeom prst="rect">
            <a:avLst/>
          </a:prstGeom>
        </p:spPr>
      </p:pic>
      <p:sp>
        <p:nvSpPr>
          <p:cNvPr id="12" name="文本框 11"/>
          <p:cNvSpPr txBox="1"/>
          <p:nvPr/>
        </p:nvSpPr>
        <p:spPr>
          <a:xfrm>
            <a:off x="6939074" y="2345641"/>
            <a:ext cx="3453219" cy="1015663"/>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TextBox 38"/>
          <p:cNvSpPr txBox="1"/>
          <p:nvPr/>
        </p:nvSpPr>
        <p:spPr>
          <a:xfrm>
            <a:off x="7002268" y="3475494"/>
            <a:ext cx="3314944" cy="738664"/>
          </a:xfrm>
          <a:prstGeom prst="rect">
            <a:avLst/>
          </a:prstGeom>
          <a:noFill/>
        </p:spPr>
        <p:txBody>
          <a:bodyPr wrap="square" lIns="0" tIns="0" rIns="0" bIns="0" rtlCol="0">
            <a:spAutoFit/>
          </a:bodyPr>
          <a:lstStyle/>
          <a:p>
            <a:pPr algn="just"/>
            <a:r>
              <a:rPr lang="en-US" sz="1200" dirty="0" smtClean="0">
                <a:solidFill>
                  <a:schemeClr val="tx1">
                    <a:lumMod val="75000"/>
                    <a:lumOff val="25000"/>
                  </a:schemeClr>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r>
              <a:rPr lang="en-US" altLang="zh-CN" sz="1200" dirty="0">
                <a:solidFill>
                  <a:schemeClr val="tx1">
                    <a:lumMod val="75000"/>
                    <a:lumOff val="25000"/>
                  </a:schemeClr>
                </a:solidFill>
                <a:latin typeface="Arial" panose="020B0604020202020204" pitchFamily="34" charset="0"/>
                <a:cs typeface="Arial" panose="020B0604020202020204" pitchFamily="34" charset="0"/>
              </a:rPr>
              <a:t> </a:t>
            </a:r>
            <a:endParaRPr 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14" name="文本框 13"/>
          <p:cNvSpPr txBox="1"/>
          <p:nvPr/>
        </p:nvSpPr>
        <p:spPr>
          <a:xfrm>
            <a:off x="6939073" y="4307028"/>
            <a:ext cx="3453219" cy="1015663"/>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6387805" y="2291165"/>
            <a:ext cx="0" cy="3078694"/>
          </a:xfrm>
          <a:prstGeom prst="line">
            <a:avLst/>
          </a:prstGeom>
          <a:ln w="28575">
            <a:solidFill>
              <a:srgbClr val="22547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3F5F8"/>
        </a:solidFill>
        <a:effectLst/>
      </p:bgPr>
    </p:bg>
    <p:spTree>
      <p:nvGrpSpPr>
        <p:cNvPr id="1" name=""/>
        <p:cNvGrpSpPr/>
        <p:nvPr/>
      </p:nvGrpSpPr>
      <p:grpSpPr>
        <a:xfrm>
          <a:off x="0" y="0"/>
          <a:ext cx="0" cy="0"/>
          <a:chOff x="0" y="0"/>
          <a:chExt cx="0" cy="0"/>
        </a:xfrm>
      </p:grpSpPr>
      <p:sp>
        <p:nvSpPr>
          <p:cNvPr id="5" name="矩形 4"/>
          <p:cNvSpPr/>
          <p:nvPr/>
        </p:nvSpPr>
        <p:spPr>
          <a:xfrm>
            <a:off x="476250" y="381000"/>
            <a:ext cx="114300" cy="685800"/>
          </a:xfrm>
          <a:prstGeom prst="rect">
            <a:avLst/>
          </a:prstGeom>
          <a:solidFill>
            <a:srgbClr val="2254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2547F"/>
              </a:solidFill>
            </a:endParaRPr>
          </a:p>
        </p:txBody>
      </p:sp>
      <p:sp>
        <p:nvSpPr>
          <p:cNvPr id="6" name="矩形 5"/>
          <p:cNvSpPr/>
          <p:nvPr/>
        </p:nvSpPr>
        <p:spPr>
          <a:xfrm>
            <a:off x="1750505" y="167270"/>
            <a:ext cx="2031325" cy="562783"/>
          </a:xfrm>
          <a:prstGeom prst="rect">
            <a:avLst/>
          </a:prstGeom>
        </p:spPr>
        <p:txBody>
          <a:bodyPr wrap="none">
            <a:spAutoFit/>
          </a:bodyPr>
          <a:lstStyle/>
          <a:p>
            <a:pPr>
              <a:lnSpc>
                <a:spcPct val="200000"/>
              </a:lnSpc>
            </a:pPr>
            <a:r>
              <a:rPr lang="zh-CN" altLang="en-US" dirty="0" smtClean="0">
                <a:solidFill>
                  <a:srgbClr val="22547F"/>
                </a:solidFill>
                <a:latin typeface="微软雅黑" panose="020B0503020204020204" pitchFamily="34" charset="-122"/>
                <a:ea typeface="微软雅黑" panose="020B0503020204020204" pitchFamily="34" charset="-122"/>
              </a:rPr>
              <a:t>选题</a:t>
            </a:r>
            <a:r>
              <a:rPr lang="zh-CN" altLang="en-US" dirty="0">
                <a:solidFill>
                  <a:srgbClr val="22547F"/>
                </a:solidFill>
                <a:latin typeface="微软雅黑" panose="020B0503020204020204" pitchFamily="34" charset="-122"/>
                <a:ea typeface="微软雅黑" panose="020B0503020204020204" pitchFamily="34" charset="-122"/>
              </a:rPr>
              <a:t>的背景与意义</a:t>
            </a:r>
            <a:endParaRPr lang="en-US" altLang="zh-CN" dirty="0">
              <a:solidFill>
                <a:srgbClr val="22547F"/>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687005" y="728246"/>
            <a:ext cx="5022106" cy="338554"/>
          </a:xfrm>
          <a:prstGeom prst="snip1Rect">
            <a:avLst>
              <a:gd name="adj" fmla="val 0"/>
            </a:avLst>
          </a:prstGeom>
          <a:noFill/>
          <a:ln w="28575">
            <a:noFill/>
          </a:ln>
        </p:spPr>
        <p:txBody>
          <a:bodyPr wrap="square" rtlCol="0">
            <a:spAutoFit/>
          </a:bodyPr>
          <a:lstStyle/>
          <a:p>
            <a:r>
              <a:rPr lang="en-US" altLang="zh-CN" sz="1600" dirty="0" smtClean="0">
                <a:solidFill>
                  <a:srgbClr val="22547F"/>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600" dirty="0">
              <a:ln>
                <a:solidFill>
                  <a:srgbClr val="00762F"/>
                </a:solidFill>
              </a:ln>
              <a:solidFill>
                <a:srgbClr val="22547F"/>
              </a:solidFill>
              <a:latin typeface="Arial" panose="020B0604020202020204" pitchFamily="34" charset="0"/>
              <a:ea typeface="华文仿宋" panose="02010600040101010101" pitchFamily="2" charset="-122"/>
              <a:cs typeface="Arial" panose="020B0604020202020204" pitchFamily="34" charset="0"/>
            </a:endParaRPr>
          </a:p>
        </p:txBody>
      </p:sp>
      <p:sp>
        <p:nvSpPr>
          <p:cNvPr id="8" name="文本框 7"/>
          <p:cNvSpPr txBox="1"/>
          <p:nvPr/>
        </p:nvSpPr>
        <p:spPr>
          <a:xfrm>
            <a:off x="742343" y="222221"/>
            <a:ext cx="1008162" cy="1015663"/>
          </a:xfrm>
          <a:prstGeom prst="rect">
            <a:avLst/>
          </a:prstGeom>
          <a:noFill/>
        </p:spPr>
        <p:txBody>
          <a:bodyPr wrap="square" rtlCol="0">
            <a:spAutoFit/>
          </a:bodyPr>
          <a:lstStyle/>
          <a:p>
            <a:pPr algn="ctr"/>
            <a:r>
              <a:rPr lang="en-US" altLang="zh-CN" sz="6000" b="1" dirty="0" smtClean="0">
                <a:solidFill>
                  <a:srgbClr val="22547F"/>
                </a:solidFill>
                <a:latin typeface="华文仿宋" panose="02010600040101010101" pitchFamily="2" charset="-122"/>
                <a:ea typeface="华文仿宋" panose="02010600040101010101" pitchFamily="2" charset="-122"/>
              </a:rPr>
              <a:t>01</a:t>
            </a:r>
            <a:endParaRPr lang="zh-CN" altLang="en-US" sz="6000" b="1" dirty="0">
              <a:solidFill>
                <a:srgbClr val="22547F"/>
              </a:solidFill>
              <a:latin typeface="华文仿宋" panose="02010600040101010101" pitchFamily="2" charset="-122"/>
              <a:ea typeface="华文仿宋" panose="02010600040101010101" pitchFamily="2" charset="-122"/>
            </a:endParaRPr>
          </a:p>
        </p:txBody>
      </p:sp>
      <p:sp>
        <p:nvSpPr>
          <p:cNvPr id="9" name="矩形 8"/>
          <p:cNvSpPr/>
          <p:nvPr/>
        </p:nvSpPr>
        <p:spPr>
          <a:xfrm flipV="1">
            <a:off x="128" y="1"/>
            <a:ext cx="12191744" cy="95504"/>
          </a:xfrm>
          <a:prstGeom prst="rect">
            <a:avLst/>
          </a:prstGeom>
          <a:solidFill>
            <a:srgbClr val="2254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6B160"/>
              </a:solidFill>
            </a:endParaRPr>
          </a:p>
        </p:txBody>
      </p:sp>
      <p:sp>
        <p:nvSpPr>
          <p:cNvPr id="10" name="矩形 9"/>
          <p:cNvSpPr/>
          <p:nvPr/>
        </p:nvSpPr>
        <p:spPr>
          <a:xfrm flipV="1">
            <a:off x="128" y="6762496"/>
            <a:ext cx="12191744" cy="95504"/>
          </a:xfrm>
          <a:prstGeom prst="rect">
            <a:avLst/>
          </a:prstGeom>
          <a:solidFill>
            <a:srgbClr val="2254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6B160"/>
              </a:solidFill>
            </a:endParaRPr>
          </a:p>
        </p:txBody>
      </p:sp>
      <p:cxnSp>
        <p:nvCxnSpPr>
          <p:cNvPr id="11" name="Straight Arrow Connector 48"/>
          <p:cNvCxnSpPr/>
          <p:nvPr/>
        </p:nvCxnSpPr>
        <p:spPr>
          <a:xfrm>
            <a:off x="0" y="3927808"/>
            <a:ext cx="11182350" cy="0"/>
          </a:xfrm>
          <a:prstGeom prst="straightConnector1">
            <a:avLst/>
          </a:prstGeom>
          <a:ln w="114300">
            <a:solidFill>
              <a:srgbClr val="22547F"/>
            </a:solidFill>
            <a:tailEnd type="triangle"/>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7163516" y="3509745"/>
            <a:ext cx="2262348" cy="254634"/>
            <a:chOff x="7163516" y="3227357"/>
            <a:chExt cx="2262348" cy="254634"/>
          </a:xfrm>
          <a:solidFill>
            <a:srgbClr val="22547F"/>
          </a:solidFill>
        </p:grpSpPr>
        <p:sp>
          <p:nvSpPr>
            <p:cNvPr id="13" name="Rectangle 51"/>
            <p:cNvSpPr/>
            <p:nvPr/>
          </p:nvSpPr>
          <p:spPr>
            <a:xfrm>
              <a:off x="7163516" y="3300674"/>
              <a:ext cx="2097777" cy="108000"/>
            </a:xfrm>
            <a:prstGeom prst="rect">
              <a:avLst/>
            </a:prstGeom>
            <a:grpFill/>
            <a:ln>
              <a:solidFill>
                <a:srgbClr val="2254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Oval 57"/>
            <p:cNvSpPr/>
            <p:nvPr/>
          </p:nvSpPr>
          <p:spPr>
            <a:xfrm>
              <a:off x="9171230" y="3227357"/>
              <a:ext cx="254634" cy="254634"/>
            </a:xfrm>
            <a:prstGeom prst="ellipse">
              <a:avLst/>
            </a:prstGeom>
            <a:grpFill/>
            <a:ln>
              <a:solidFill>
                <a:srgbClr val="2254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5" name="Oval 60"/>
          <p:cNvSpPr>
            <a:spLocks noChangeAspect="1"/>
          </p:cNvSpPr>
          <p:nvPr/>
        </p:nvSpPr>
        <p:spPr>
          <a:xfrm>
            <a:off x="2610975" y="1958940"/>
            <a:ext cx="551992" cy="551992"/>
          </a:xfrm>
          <a:prstGeom prst="ellipse">
            <a:avLst/>
          </a:prstGeom>
          <a:solidFill>
            <a:srgbClr val="22547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solidFill>
                <a:srgbClr val="FFFFFF"/>
              </a:solidFill>
              <a:latin typeface="FontAwesome" pitchFamily="2" charset="0"/>
            </a:endParaRPr>
          </a:p>
        </p:txBody>
      </p:sp>
      <p:sp>
        <p:nvSpPr>
          <p:cNvPr id="16" name="Oval 63"/>
          <p:cNvSpPr>
            <a:spLocks noChangeAspect="1"/>
          </p:cNvSpPr>
          <p:nvPr/>
        </p:nvSpPr>
        <p:spPr>
          <a:xfrm>
            <a:off x="4752489" y="1958940"/>
            <a:ext cx="551992" cy="551992"/>
          </a:xfrm>
          <a:prstGeom prst="ellipse">
            <a:avLst/>
          </a:prstGeom>
          <a:solidFill>
            <a:srgbClr val="22547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solidFill>
                <a:schemeClr val="bg1"/>
              </a:solidFill>
              <a:latin typeface="FontAwesome" pitchFamily="2" charset="0"/>
            </a:endParaRPr>
          </a:p>
        </p:txBody>
      </p:sp>
      <p:sp>
        <p:nvSpPr>
          <p:cNvPr id="17" name="Oval 66"/>
          <p:cNvSpPr>
            <a:spLocks noChangeAspect="1"/>
          </p:cNvSpPr>
          <p:nvPr/>
        </p:nvSpPr>
        <p:spPr>
          <a:xfrm>
            <a:off x="6879013" y="1958940"/>
            <a:ext cx="551992" cy="551992"/>
          </a:xfrm>
          <a:prstGeom prst="ellipse">
            <a:avLst/>
          </a:prstGeom>
          <a:solidFill>
            <a:srgbClr val="22547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solidFill>
                <a:srgbClr val="FFFFFF"/>
              </a:solidFill>
              <a:latin typeface="FontAwesome" pitchFamily="2" charset="0"/>
            </a:endParaRPr>
          </a:p>
        </p:txBody>
      </p:sp>
      <p:sp>
        <p:nvSpPr>
          <p:cNvPr id="18" name="Oval 69"/>
          <p:cNvSpPr>
            <a:spLocks noChangeAspect="1"/>
          </p:cNvSpPr>
          <p:nvPr/>
        </p:nvSpPr>
        <p:spPr>
          <a:xfrm>
            <a:off x="9020527" y="1958940"/>
            <a:ext cx="551992" cy="551992"/>
          </a:xfrm>
          <a:prstGeom prst="ellipse">
            <a:avLst/>
          </a:prstGeom>
          <a:solidFill>
            <a:srgbClr val="22547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solidFill>
                <a:srgbClr val="FFFFFF"/>
              </a:solidFill>
              <a:latin typeface="FontAwesome" pitchFamily="2" charset="0"/>
            </a:endParaRPr>
          </a:p>
        </p:txBody>
      </p:sp>
      <p:grpSp>
        <p:nvGrpSpPr>
          <p:cNvPr id="19" name="Group 10"/>
          <p:cNvGrpSpPr/>
          <p:nvPr/>
        </p:nvGrpSpPr>
        <p:grpSpPr>
          <a:xfrm>
            <a:off x="7163516" y="4117330"/>
            <a:ext cx="2262348" cy="254634"/>
            <a:chOff x="7163516" y="3834942"/>
            <a:chExt cx="2262348" cy="254634"/>
          </a:xfrm>
          <a:solidFill>
            <a:srgbClr val="22547F"/>
          </a:solidFill>
        </p:grpSpPr>
        <p:sp>
          <p:nvSpPr>
            <p:cNvPr id="20" name="Rectangle 72"/>
            <p:cNvSpPr/>
            <p:nvPr/>
          </p:nvSpPr>
          <p:spPr>
            <a:xfrm>
              <a:off x="7163516" y="3908259"/>
              <a:ext cx="2097777" cy="108000"/>
            </a:xfrm>
            <a:prstGeom prst="rect">
              <a:avLst/>
            </a:prstGeom>
            <a:grpFill/>
            <a:ln>
              <a:solidFill>
                <a:srgbClr val="2254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Oval 78"/>
            <p:cNvSpPr/>
            <p:nvPr/>
          </p:nvSpPr>
          <p:spPr>
            <a:xfrm>
              <a:off x="9171230" y="3834942"/>
              <a:ext cx="254634" cy="254634"/>
            </a:xfrm>
            <a:prstGeom prst="ellipse">
              <a:avLst/>
            </a:prstGeom>
            <a:grpFill/>
            <a:ln>
              <a:solidFill>
                <a:srgbClr val="2254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22" name="Oval 81"/>
          <p:cNvSpPr>
            <a:spLocks noChangeAspect="1"/>
          </p:cNvSpPr>
          <p:nvPr/>
        </p:nvSpPr>
        <p:spPr>
          <a:xfrm>
            <a:off x="2610975" y="4716271"/>
            <a:ext cx="551992" cy="551992"/>
          </a:xfrm>
          <a:prstGeom prst="ellipse">
            <a:avLst/>
          </a:prstGeom>
          <a:solidFill>
            <a:srgbClr val="22547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AU" dirty="0">
              <a:solidFill>
                <a:srgbClr val="FFFFFF"/>
              </a:solidFill>
              <a:latin typeface="FontAwesome" pitchFamily="2" charset="0"/>
            </a:endParaRPr>
          </a:p>
        </p:txBody>
      </p:sp>
      <p:sp>
        <p:nvSpPr>
          <p:cNvPr id="23" name="Oval 84"/>
          <p:cNvSpPr>
            <a:spLocks noChangeAspect="1"/>
          </p:cNvSpPr>
          <p:nvPr/>
        </p:nvSpPr>
        <p:spPr>
          <a:xfrm>
            <a:off x="4752489" y="4716271"/>
            <a:ext cx="551992" cy="551992"/>
          </a:xfrm>
          <a:prstGeom prst="ellipse">
            <a:avLst/>
          </a:prstGeom>
          <a:solidFill>
            <a:srgbClr val="22547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solidFill>
                <a:srgbClr val="FFFFFF"/>
              </a:solidFill>
              <a:latin typeface="FontAwesome" pitchFamily="2" charset="0"/>
            </a:endParaRPr>
          </a:p>
        </p:txBody>
      </p:sp>
      <p:sp>
        <p:nvSpPr>
          <p:cNvPr id="24" name="Oval 87"/>
          <p:cNvSpPr>
            <a:spLocks noChangeAspect="1"/>
          </p:cNvSpPr>
          <p:nvPr/>
        </p:nvSpPr>
        <p:spPr>
          <a:xfrm>
            <a:off x="6879013" y="4716271"/>
            <a:ext cx="551992" cy="551992"/>
          </a:xfrm>
          <a:prstGeom prst="ellipse">
            <a:avLst/>
          </a:prstGeom>
          <a:solidFill>
            <a:srgbClr val="22547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en-US" dirty="0">
              <a:solidFill>
                <a:srgbClr val="FFFFFF"/>
              </a:solidFill>
            </a:endParaRPr>
          </a:p>
        </p:txBody>
      </p:sp>
      <p:sp>
        <p:nvSpPr>
          <p:cNvPr id="25" name="Oval 90"/>
          <p:cNvSpPr>
            <a:spLocks noChangeAspect="1"/>
          </p:cNvSpPr>
          <p:nvPr/>
        </p:nvSpPr>
        <p:spPr>
          <a:xfrm>
            <a:off x="9020527" y="4716271"/>
            <a:ext cx="551992" cy="551992"/>
          </a:xfrm>
          <a:prstGeom prst="ellipse">
            <a:avLst/>
          </a:prstGeom>
          <a:solidFill>
            <a:srgbClr val="22547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en-US" dirty="0">
              <a:solidFill>
                <a:schemeClr val="bg1"/>
              </a:solidFill>
            </a:endParaRPr>
          </a:p>
        </p:txBody>
      </p:sp>
      <p:grpSp>
        <p:nvGrpSpPr>
          <p:cNvPr id="26" name="Group 6"/>
          <p:cNvGrpSpPr/>
          <p:nvPr/>
        </p:nvGrpSpPr>
        <p:grpSpPr>
          <a:xfrm>
            <a:off x="5028485" y="3509745"/>
            <a:ext cx="2262348" cy="254634"/>
            <a:chOff x="5028485" y="3227357"/>
            <a:chExt cx="2262348" cy="254634"/>
          </a:xfrm>
          <a:solidFill>
            <a:srgbClr val="22547F"/>
          </a:solidFill>
        </p:grpSpPr>
        <p:sp>
          <p:nvSpPr>
            <p:cNvPr id="27" name="Rectangle 50"/>
            <p:cNvSpPr/>
            <p:nvPr/>
          </p:nvSpPr>
          <p:spPr>
            <a:xfrm>
              <a:off x="5028485" y="3300674"/>
              <a:ext cx="2097777" cy="108000"/>
            </a:xfrm>
            <a:prstGeom prst="rect">
              <a:avLst/>
            </a:prstGeom>
            <a:grpFill/>
            <a:ln>
              <a:solidFill>
                <a:srgbClr val="2254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8" name="Oval 56"/>
            <p:cNvSpPr/>
            <p:nvPr/>
          </p:nvSpPr>
          <p:spPr>
            <a:xfrm>
              <a:off x="7036199" y="3227357"/>
              <a:ext cx="254634" cy="254634"/>
            </a:xfrm>
            <a:prstGeom prst="ellipse">
              <a:avLst/>
            </a:prstGeom>
            <a:grpFill/>
            <a:ln>
              <a:solidFill>
                <a:srgbClr val="2254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29" name="Group 9"/>
          <p:cNvGrpSpPr/>
          <p:nvPr/>
        </p:nvGrpSpPr>
        <p:grpSpPr>
          <a:xfrm>
            <a:off x="5028485" y="4117330"/>
            <a:ext cx="2262348" cy="254634"/>
            <a:chOff x="5028485" y="3834942"/>
            <a:chExt cx="2262348" cy="254634"/>
          </a:xfrm>
          <a:solidFill>
            <a:srgbClr val="22547F"/>
          </a:solidFill>
        </p:grpSpPr>
        <p:sp>
          <p:nvSpPr>
            <p:cNvPr id="30" name="Rectangle 71"/>
            <p:cNvSpPr/>
            <p:nvPr/>
          </p:nvSpPr>
          <p:spPr>
            <a:xfrm>
              <a:off x="5028485" y="3908259"/>
              <a:ext cx="2097777" cy="108000"/>
            </a:xfrm>
            <a:prstGeom prst="rect">
              <a:avLst/>
            </a:prstGeom>
            <a:grpFill/>
            <a:ln>
              <a:solidFill>
                <a:srgbClr val="2254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1" name="Oval 77"/>
            <p:cNvSpPr/>
            <p:nvPr/>
          </p:nvSpPr>
          <p:spPr>
            <a:xfrm>
              <a:off x="7036199" y="3834942"/>
              <a:ext cx="254634" cy="254634"/>
            </a:xfrm>
            <a:prstGeom prst="ellipse">
              <a:avLst/>
            </a:prstGeom>
            <a:grpFill/>
            <a:ln>
              <a:solidFill>
                <a:srgbClr val="2254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32" name="Group 4"/>
          <p:cNvGrpSpPr/>
          <p:nvPr/>
        </p:nvGrpSpPr>
        <p:grpSpPr>
          <a:xfrm>
            <a:off x="2972698" y="3509745"/>
            <a:ext cx="2183104" cy="254634"/>
            <a:chOff x="2972698" y="3227357"/>
            <a:chExt cx="2183104" cy="254634"/>
          </a:xfrm>
          <a:solidFill>
            <a:srgbClr val="22547F"/>
          </a:solidFill>
        </p:grpSpPr>
        <p:sp>
          <p:nvSpPr>
            <p:cNvPr id="33" name="Rectangle 53"/>
            <p:cNvSpPr/>
            <p:nvPr/>
          </p:nvSpPr>
          <p:spPr>
            <a:xfrm>
              <a:off x="2972698" y="3300674"/>
              <a:ext cx="2097777" cy="108000"/>
            </a:xfrm>
            <a:prstGeom prst="rect">
              <a:avLst/>
            </a:prstGeom>
            <a:grpFill/>
            <a:ln>
              <a:solidFill>
                <a:srgbClr val="2254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4" name="Oval 54"/>
            <p:cNvSpPr/>
            <p:nvPr/>
          </p:nvSpPr>
          <p:spPr>
            <a:xfrm>
              <a:off x="4901168" y="3227357"/>
              <a:ext cx="254634" cy="254634"/>
            </a:xfrm>
            <a:prstGeom prst="ellipse">
              <a:avLst/>
            </a:prstGeom>
            <a:grpFill/>
            <a:ln>
              <a:solidFill>
                <a:srgbClr val="2254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35" name="Group 1"/>
          <p:cNvGrpSpPr/>
          <p:nvPr/>
        </p:nvGrpSpPr>
        <p:grpSpPr>
          <a:xfrm>
            <a:off x="0" y="3509745"/>
            <a:ext cx="3020771" cy="254634"/>
            <a:chOff x="0" y="3227357"/>
            <a:chExt cx="3020771" cy="254634"/>
          </a:xfrm>
          <a:solidFill>
            <a:srgbClr val="22547F"/>
          </a:solidFill>
        </p:grpSpPr>
        <p:sp>
          <p:nvSpPr>
            <p:cNvPr id="36" name="Rectangle 52"/>
            <p:cNvSpPr/>
            <p:nvPr/>
          </p:nvSpPr>
          <p:spPr>
            <a:xfrm>
              <a:off x="0" y="3300674"/>
              <a:ext cx="2882900" cy="108000"/>
            </a:xfrm>
            <a:prstGeom prst="rect">
              <a:avLst/>
            </a:prstGeom>
            <a:grpFill/>
            <a:ln>
              <a:solidFill>
                <a:srgbClr val="2254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7" name="Oval 55"/>
            <p:cNvSpPr/>
            <p:nvPr/>
          </p:nvSpPr>
          <p:spPr>
            <a:xfrm>
              <a:off x="2766137" y="3227357"/>
              <a:ext cx="254634" cy="254634"/>
            </a:xfrm>
            <a:prstGeom prst="ellipse">
              <a:avLst/>
            </a:prstGeom>
            <a:grpFill/>
            <a:ln>
              <a:solidFill>
                <a:srgbClr val="2254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38" name="Group 5"/>
          <p:cNvGrpSpPr/>
          <p:nvPr/>
        </p:nvGrpSpPr>
        <p:grpSpPr>
          <a:xfrm>
            <a:off x="2972698" y="4117330"/>
            <a:ext cx="2183104" cy="254634"/>
            <a:chOff x="2972698" y="3834942"/>
            <a:chExt cx="2183104" cy="254634"/>
          </a:xfrm>
          <a:solidFill>
            <a:srgbClr val="22547F"/>
          </a:solidFill>
        </p:grpSpPr>
        <p:sp>
          <p:nvSpPr>
            <p:cNvPr id="39" name="Rectangle 74"/>
            <p:cNvSpPr/>
            <p:nvPr/>
          </p:nvSpPr>
          <p:spPr>
            <a:xfrm>
              <a:off x="2972698" y="3908259"/>
              <a:ext cx="2097777" cy="108000"/>
            </a:xfrm>
            <a:prstGeom prst="rect">
              <a:avLst/>
            </a:prstGeom>
            <a:grpFill/>
            <a:ln>
              <a:solidFill>
                <a:srgbClr val="2254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0" name="Oval 75"/>
            <p:cNvSpPr/>
            <p:nvPr/>
          </p:nvSpPr>
          <p:spPr>
            <a:xfrm>
              <a:off x="4901168" y="3834942"/>
              <a:ext cx="254634" cy="254634"/>
            </a:xfrm>
            <a:prstGeom prst="ellipse">
              <a:avLst/>
            </a:prstGeom>
            <a:grpFill/>
            <a:ln>
              <a:solidFill>
                <a:srgbClr val="2254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41" name="Group 2"/>
          <p:cNvGrpSpPr/>
          <p:nvPr/>
        </p:nvGrpSpPr>
        <p:grpSpPr>
          <a:xfrm>
            <a:off x="0" y="4117330"/>
            <a:ext cx="3020771" cy="254634"/>
            <a:chOff x="0" y="3834942"/>
            <a:chExt cx="3020771" cy="254634"/>
          </a:xfrm>
          <a:solidFill>
            <a:srgbClr val="22547F"/>
          </a:solidFill>
        </p:grpSpPr>
        <p:sp>
          <p:nvSpPr>
            <p:cNvPr id="42" name="Rectangle 73"/>
            <p:cNvSpPr/>
            <p:nvPr/>
          </p:nvSpPr>
          <p:spPr>
            <a:xfrm>
              <a:off x="0" y="3908259"/>
              <a:ext cx="2924175" cy="108000"/>
            </a:xfrm>
            <a:prstGeom prst="rect">
              <a:avLst/>
            </a:prstGeom>
            <a:grpFill/>
            <a:ln>
              <a:solidFill>
                <a:srgbClr val="2254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3" name="Oval 76"/>
            <p:cNvSpPr/>
            <p:nvPr/>
          </p:nvSpPr>
          <p:spPr>
            <a:xfrm>
              <a:off x="2766137" y="3834942"/>
              <a:ext cx="254634" cy="254634"/>
            </a:xfrm>
            <a:prstGeom prst="ellipse">
              <a:avLst/>
            </a:prstGeom>
            <a:grpFill/>
            <a:ln>
              <a:solidFill>
                <a:srgbClr val="2254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44" name="文本框 43"/>
          <p:cNvSpPr txBox="1"/>
          <p:nvPr/>
        </p:nvSpPr>
        <p:spPr>
          <a:xfrm>
            <a:off x="2578978" y="2030007"/>
            <a:ext cx="607843" cy="350563"/>
          </a:xfrm>
          <a:prstGeom prst="rect">
            <a:avLst/>
          </a:prstGeom>
          <a:noFill/>
        </p:spPr>
        <p:txBody>
          <a:bodyPr wrap="square" rtlCol="0">
            <a:spAutoFit/>
          </a:bodyPr>
          <a:lstStyle/>
          <a:p>
            <a:pPr algn="ctr"/>
            <a:r>
              <a:rPr lang="en-US" altLang="zh-CN" dirty="0" smtClean="0">
                <a:solidFill>
                  <a:schemeClr val="bg1"/>
                </a:solidFill>
              </a:rPr>
              <a:t>text</a:t>
            </a:r>
            <a:endParaRPr lang="zh-CN" altLang="en-US" dirty="0">
              <a:solidFill>
                <a:schemeClr val="bg1"/>
              </a:solidFill>
            </a:endParaRPr>
          </a:p>
        </p:txBody>
      </p:sp>
      <p:sp>
        <p:nvSpPr>
          <p:cNvPr id="45" name="文本框 44"/>
          <p:cNvSpPr txBox="1"/>
          <p:nvPr/>
        </p:nvSpPr>
        <p:spPr>
          <a:xfrm>
            <a:off x="4730046" y="2030007"/>
            <a:ext cx="607843" cy="350563"/>
          </a:xfrm>
          <a:prstGeom prst="rect">
            <a:avLst/>
          </a:prstGeom>
          <a:noFill/>
        </p:spPr>
        <p:txBody>
          <a:bodyPr wrap="square" rtlCol="0">
            <a:spAutoFit/>
          </a:bodyPr>
          <a:lstStyle/>
          <a:p>
            <a:pPr algn="ctr"/>
            <a:r>
              <a:rPr lang="en-US" altLang="zh-CN" dirty="0" smtClean="0">
                <a:solidFill>
                  <a:schemeClr val="bg1"/>
                </a:solidFill>
              </a:rPr>
              <a:t>text</a:t>
            </a:r>
            <a:endParaRPr lang="zh-CN" altLang="en-US" dirty="0">
              <a:solidFill>
                <a:schemeClr val="bg1"/>
              </a:solidFill>
            </a:endParaRPr>
          </a:p>
        </p:txBody>
      </p:sp>
      <p:sp>
        <p:nvSpPr>
          <p:cNvPr id="46" name="文本框 45"/>
          <p:cNvSpPr txBox="1"/>
          <p:nvPr/>
        </p:nvSpPr>
        <p:spPr>
          <a:xfrm>
            <a:off x="6851087" y="2030007"/>
            <a:ext cx="607843" cy="350563"/>
          </a:xfrm>
          <a:prstGeom prst="rect">
            <a:avLst/>
          </a:prstGeom>
          <a:noFill/>
        </p:spPr>
        <p:txBody>
          <a:bodyPr wrap="square" rtlCol="0">
            <a:spAutoFit/>
          </a:bodyPr>
          <a:lstStyle/>
          <a:p>
            <a:pPr algn="ctr"/>
            <a:r>
              <a:rPr lang="en-US" altLang="zh-CN" dirty="0" smtClean="0">
                <a:solidFill>
                  <a:schemeClr val="bg1"/>
                </a:solidFill>
              </a:rPr>
              <a:t>text</a:t>
            </a:r>
            <a:endParaRPr lang="zh-CN" altLang="en-US" dirty="0">
              <a:solidFill>
                <a:schemeClr val="bg1"/>
              </a:solidFill>
            </a:endParaRPr>
          </a:p>
        </p:txBody>
      </p:sp>
      <p:sp>
        <p:nvSpPr>
          <p:cNvPr id="47" name="文本框 46"/>
          <p:cNvSpPr txBox="1"/>
          <p:nvPr/>
        </p:nvSpPr>
        <p:spPr>
          <a:xfrm>
            <a:off x="8992601" y="2030007"/>
            <a:ext cx="607843" cy="350563"/>
          </a:xfrm>
          <a:prstGeom prst="rect">
            <a:avLst/>
          </a:prstGeom>
          <a:noFill/>
        </p:spPr>
        <p:txBody>
          <a:bodyPr wrap="square" rtlCol="0">
            <a:spAutoFit/>
          </a:bodyPr>
          <a:lstStyle/>
          <a:p>
            <a:pPr algn="ctr"/>
            <a:r>
              <a:rPr lang="en-US" altLang="zh-CN" dirty="0" smtClean="0">
                <a:solidFill>
                  <a:schemeClr val="bg1"/>
                </a:solidFill>
              </a:rPr>
              <a:t>text</a:t>
            </a:r>
            <a:endParaRPr lang="zh-CN" altLang="en-US" dirty="0">
              <a:solidFill>
                <a:schemeClr val="bg1"/>
              </a:solidFill>
            </a:endParaRPr>
          </a:p>
        </p:txBody>
      </p:sp>
      <p:sp>
        <p:nvSpPr>
          <p:cNvPr id="48" name="文本框 47"/>
          <p:cNvSpPr txBox="1"/>
          <p:nvPr/>
        </p:nvSpPr>
        <p:spPr>
          <a:xfrm>
            <a:off x="2578978" y="4804627"/>
            <a:ext cx="607843" cy="350563"/>
          </a:xfrm>
          <a:prstGeom prst="rect">
            <a:avLst/>
          </a:prstGeom>
          <a:noFill/>
        </p:spPr>
        <p:txBody>
          <a:bodyPr wrap="square" rtlCol="0">
            <a:spAutoFit/>
          </a:bodyPr>
          <a:lstStyle/>
          <a:p>
            <a:pPr algn="ctr"/>
            <a:r>
              <a:rPr lang="en-US" altLang="zh-CN" dirty="0" smtClean="0">
                <a:solidFill>
                  <a:schemeClr val="bg1"/>
                </a:solidFill>
              </a:rPr>
              <a:t>text</a:t>
            </a:r>
            <a:endParaRPr lang="zh-CN" altLang="en-US" dirty="0">
              <a:solidFill>
                <a:schemeClr val="bg1"/>
              </a:solidFill>
            </a:endParaRPr>
          </a:p>
        </p:txBody>
      </p:sp>
      <p:sp>
        <p:nvSpPr>
          <p:cNvPr id="49" name="文本框 48"/>
          <p:cNvSpPr txBox="1"/>
          <p:nvPr/>
        </p:nvSpPr>
        <p:spPr>
          <a:xfrm>
            <a:off x="4730046" y="4804627"/>
            <a:ext cx="607843" cy="350563"/>
          </a:xfrm>
          <a:prstGeom prst="rect">
            <a:avLst/>
          </a:prstGeom>
          <a:noFill/>
        </p:spPr>
        <p:txBody>
          <a:bodyPr wrap="square" rtlCol="0">
            <a:spAutoFit/>
          </a:bodyPr>
          <a:lstStyle/>
          <a:p>
            <a:pPr algn="ctr"/>
            <a:r>
              <a:rPr lang="en-US" altLang="zh-CN" dirty="0" smtClean="0">
                <a:solidFill>
                  <a:schemeClr val="bg1"/>
                </a:solidFill>
              </a:rPr>
              <a:t>text</a:t>
            </a:r>
            <a:endParaRPr lang="zh-CN" altLang="en-US" dirty="0">
              <a:solidFill>
                <a:schemeClr val="bg1"/>
              </a:solidFill>
            </a:endParaRPr>
          </a:p>
        </p:txBody>
      </p:sp>
      <p:sp>
        <p:nvSpPr>
          <p:cNvPr id="50" name="文本框 49"/>
          <p:cNvSpPr txBox="1"/>
          <p:nvPr/>
        </p:nvSpPr>
        <p:spPr>
          <a:xfrm>
            <a:off x="6851087" y="4804627"/>
            <a:ext cx="607843" cy="350563"/>
          </a:xfrm>
          <a:prstGeom prst="rect">
            <a:avLst/>
          </a:prstGeom>
          <a:noFill/>
        </p:spPr>
        <p:txBody>
          <a:bodyPr wrap="square" rtlCol="0">
            <a:spAutoFit/>
          </a:bodyPr>
          <a:lstStyle/>
          <a:p>
            <a:pPr algn="ctr"/>
            <a:r>
              <a:rPr lang="en-US" altLang="zh-CN" dirty="0" smtClean="0">
                <a:solidFill>
                  <a:schemeClr val="bg1"/>
                </a:solidFill>
              </a:rPr>
              <a:t>text</a:t>
            </a:r>
            <a:endParaRPr lang="zh-CN" altLang="en-US" dirty="0">
              <a:solidFill>
                <a:schemeClr val="bg1"/>
              </a:solidFill>
            </a:endParaRPr>
          </a:p>
        </p:txBody>
      </p:sp>
      <p:sp>
        <p:nvSpPr>
          <p:cNvPr id="51" name="文本框 50"/>
          <p:cNvSpPr txBox="1"/>
          <p:nvPr/>
        </p:nvSpPr>
        <p:spPr>
          <a:xfrm>
            <a:off x="8992601" y="4804627"/>
            <a:ext cx="607843" cy="350563"/>
          </a:xfrm>
          <a:prstGeom prst="rect">
            <a:avLst/>
          </a:prstGeom>
          <a:noFill/>
        </p:spPr>
        <p:txBody>
          <a:bodyPr wrap="square" rtlCol="0">
            <a:spAutoFit/>
          </a:bodyPr>
          <a:lstStyle/>
          <a:p>
            <a:pPr algn="ctr"/>
            <a:r>
              <a:rPr lang="en-US" altLang="zh-CN" dirty="0" smtClean="0">
                <a:solidFill>
                  <a:schemeClr val="bg1"/>
                </a:solidFill>
              </a:rPr>
              <a:t>text</a:t>
            </a:r>
            <a:endParaRPr lang="zh-CN" altLang="en-US" dirty="0">
              <a:solidFill>
                <a:schemeClr val="bg1"/>
              </a:solidFill>
            </a:endParaRPr>
          </a:p>
        </p:txBody>
      </p:sp>
      <p:sp>
        <p:nvSpPr>
          <p:cNvPr id="52" name="文本框 51"/>
          <p:cNvSpPr txBox="1"/>
          <p:nvPr/>
        </p:nvSpPr>
        <p:spPr>
          <a:xfrm>
            <a:off x="2081304" y="2617316"/>
            <a:ext cx="1603190" cy="553998"/>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3" name="文本框 52"/>
          <p:cNvSpPr txBox="1"/>
          <p:nvPr/>
        </p:nvSpPr>
        <p:spPr>
          <a:xfrm>
            <a:off x="4226890" y="2617316"/>
            <a:ext cx="1603190" cy="553998"/>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4" name="文本框 53"/>
          <p:cNvSpPr txBox="1"/>
          <p:nvPr/>
        </p:nvSpPr>
        <p:spPr>
          <a:xfrm>
            <a:off x="6372476" y="2617316"/>
            <a:ext cx="1603190" cy="553998"/>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8518062" y="2617316"/>
            <a:ext cx="1603190" cy="553998"/>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2081304" y="5384171"/>
            <a:ext cx="1603190" cy="553998"/>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7" name="文本框 56"/>
          <p:cNvSpPr txBox="1"/>
          <p:nvPr/>
        </p:nvSpPr>
        <p:spPr>
          <a:xfrm>
            <a:off x="4226890" y="5384171"/>
            <a:ext cx="1603190" cy="553998"/>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8" name="文本框 57"/>
          <p:cNvSpPr txBox="1"/>
          <p:nvPr/>
        </p:nvSpPr>
        <p:spPr>
          <a:xfrm>
            <a:off x="6372476" y="5384171"/>
            <a:ext cx="1603190" cy="553998"/>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9" name="文本框 58"/>
          <p:cNvSpPr txBox="1"/>
          <p:nvPr/>
        </p:nvSpPr>
        <p:spPr>
          <a:xfrm>
            <a:off x="8518062" y="5384171"/>
            <a:ext cx="1603190" cy="553998"/>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3F5F8"/>
        </a:solidFill>
        <a:effectLst/>
      </p:bgPr>
    </p:bg>
    <p:spTree>
      <p:nvGrpSpPr>
        <p:cNvPr id="1" name=""/>
        <p:cNvGrpSpPr/>
        <p:nvPr/>
      </p:nvGrpSpPr>
      <p:grpSpPr>
        <a:xfrm>
          <a:off x="0" y="0"/>
          <a:ext cx="0" cy="0"/>
          <a:chOff x="0" y="0"/>
          <a:chExt cx="0" cy="0"/>
        </a:xfrm>
      </p:grpSpPr>
      <p:sp>
        <p:nvSpPr>
          <p:cNvPr id="5" name="矩形 4"/>
          <p:cNvSpPr/>
          <p:nvPr/>
        </p:nvSpPr>
        <p:spPr>
          <a:xfrm>
            <a:off x="476250" y="381000"/>
            <a:ext cx="114300" cy="685800"/>
          </a:xfrm>
          <a:prstGeom prst="rect">
            <a:avLst/>
          </a:prstGeom>
          <a:solidFill>
            <a:srgbClr val="2254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2547F"/>
              </a:solidFill>
            </a:endParaRPr>
          </a:p>
        </p:txBody>
      </p:sp>
      <p:sp>
        <p:nvSpPr>
          <p:cNvPr id="6" name="矩形 5"/>
          <p:cNvSpPr/>
          <p:nvPr/>
        </p:nvSpPr>
        <p:spPr>
          <a:xfrm>
            <a:off x="1750505" y="167270"/>
            <a:ext cx="2031325" cy="562783"/>
          </a:xfrm>
          <a:prstGeom prst="rect">
            <a:avLst/>
          </a:prstGeom>
        </p:spPr>
        <p:txBody>
          <a:bodyPr wrap="none">
            <a:spAutoFit/>
          </a:bodyPr>
          <a:lstStyle/>
          <a:p>
            <a:pPr>
              <a:lnSpc>
                <a:spcPct val="200000"/>
              </a:lnSpc>
            </a:pPr>
            <a:r>
              <a:rPr lang="zh-CN" altLang="en-US" dirty="0" smtClean="0">
                <a:solidFill>
                  <a:srgbClr val="22547F"/>
                </a:solidFill>
                <a:latin typeface="微软雅黑" panose="020B0503020204020204" pitchFamily="34" charset="-122"/>
                <a:ea typeface="微软雅黑" panose="020B0503020204020204" pitchFamily="34" charset="-122"/>
              </a:rPr>
              <a:t>选题</a:t>
            </a:r>
            <a:r>
              <a:rPr lang="zh-CN" altLang="en-US" dirty="0">
                <a:solidFill>
                  <a:srgbClr val="22547F"/>
                </a:solidFill>
                <a:latin typeface="微软雅黑" panose="020B0503020204020204" pitchFamily="34" charset="-122"/>
                <a:ea typeface="微软雅黑" panose="020B0503020204020204" pitchFamily="34" charset="-122"/>
              </a:rPr>
              <a:t>的背景与意义</a:t>
            </a:r>
            <a:endParaRPr lang="en-US" altLang="zh-CN" dirty="0">
              <a:solidFill>
                <a:srgbClr val="22547F"/>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687005" y="728246"/>
            <a:ext cx="5022106" cy="338554"/>
          </a:xfrm>
          <a:prstGeom prst="snip1Rect">
            <a:avLst>
              <a:gd name="adj" fmla="val 0"/>
            </a:avLst>
          </a:prstGeom>
          <a:noFill/>
          <a:ln w="28575">
            <a:noFill/>
          </a:ln>
        </p:spPr>
        <p:txBody>
          <a:bodyPr wrap="square" rtlCol="0">
            <a:spAutoFit/>
          </a:bodyPr>
          <a:lstStyle/>
          <a:p>
            <a:r>
              <a:rPr lang="en-US" altLang="zh-CN" sz="1600" dirty="0" smtClean="0">
                <a:solidFill>
                  <a:srgbClr val="22547F"/>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600" dirty="0">
              <a:ln>
                <a:solidFill>
                  <a:srgbClr val="00762F"/>
                </a:solidFill>
              </a:ln>
              <a:solidFill>
                <a:srgbClr val="22547F"/>
              </a:solidFill>
              <a:latin typeface="Arial" panose="020B0604020202020204" pitchFamily="34" charset="0"/>
              <a:ea typeface="华文仿宋" panose="02010600040101010101" pitchFamily="2" charset="-122"/>
              <a:cs typeface="Arial" panose="020B0604020202020204" pitchFamily="34" charset="0"/>
            </a:endParaRPr>
          </a:p>
        </p:txBody>
      </p:sp>
      <p:sp>
        <p:nvSpPr>
          <p:cNvPr id="8" name="文本框 7"/>
          <p:cNvSpPr txBox="1"/>
          <p:nvPr/>
        </p:nvSpPr>
        <p:spPr>
          <a:xfrm>
            <a:off x="742343" y="222221"/>
            <a:ext cx="1008162" cy="1015663"/>
          </a:xfrm>
          <a:prstGeom prst="rect">
            <a:avLst/>
          </a:prstGeom>
          <a:noFill/>
        </p:spPr>
        <p:txBody>
          <a:bodyPr wrap="square" rtlCol="0">
            <a:spAutoFit/>
          </a:bodyPr>
          <a:lstStyle/>
          <a:p>
            <a:pPr algn="ctr"/>
            <a:r>
              <a:rPr lang="en-US" altLang="zh-CN" sz="6000" b="1" dirty="0" smtClean="0">
                <a:solidFill>
                  <a:srgbClr val="22547F"/>
                </a:solidFill>
                <a:latin typeface="华文仿宋" panose="02010600040101010101" pitchFamily="2" charset="-122"/>
                <a:ea typeface="华文仿宋" panose="02010600040101010101" pitchFamily="2" charset="-122"/>
              </a:rPr>
              <a:t>01</a:t>
            </a:r>
            <a:endParaRPr lang="zh-CN" altLang="en-US" sz="6000" b="1" dirty="0">
              <a:solidFill>
                <a:srgbClr val="22547F"/>
              </a:solidFill>
              <a:latin typeface="华文仿宋" panose="02010600040101010101" pitchFamily="2" charset="-122"/>
              <a:ea typeface="华文仿宋" panose="02010600040101010101" pitchFamily="2" charset="-122"/>
            </a:endParaRPr>
          </a:p>
        </p:txBody>
      </p:sp>
      <p:sp>
        <p:nvSpPr>
          <p:cNvPr id="9" name="矩形 8"/>
          <p:cNvSpPr/>
          <p:nvPr/>
        </p:nvSpPr>
        <p:spPr>
          <a:xfrm flipV="1">
            <a:off x="128" y="1"/>
            <a:ext cx="12191744" cy="95504"/>
          </a:xfrm>
          <a:prstGeom prst="rect">
            <a:avLst/>
          </a:prstGeom>
          <a:solidFill>
            <a:srgbClr val="2254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6B160"/>
              </a:solidFill>
            </a:endParaRPr>
          </a:p>
        </p:txBody>
      </p:sp>
      <p:sp>
        <p:nvSpPr>
          <p:cNvPr id="10" name="矩形 9"/>
          <p:cNvSpPr/>
          <p:nvPr/>
        </p:nvSpPr>
        <p:spPr>
          <a:xfrm flipV="1">
            <a:off x="128" y="6762496"/>
            <a:ext cx="12191744" cy="95504"/>
          </a:xfrm>
          <a:prstGeom prst="rect">
            <a:avLst/>
          </a:prstGeom>
          <a:solidFill>
            <a:srgbClr val="2254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6B160"/>
              </a:solidFill>
            </a:endParaRPr>
          </a:p>
        </p:txBody>
      </p:sp>
      <p:sp>
        <p:nvSpPr>
          <p:cNvPr id="12" name="Freeform 5"/>
          <p:cNvSpPr/>
          <p:nvPr/>
        </p:nvSpPr>
        <p:spPr bwMode="auto">
          <a:xfrm flipH="1">
            <a:off x="4688735" y="2308911"/>
            <a:ext cx="1522579" cy="1757404"/>
          </a:xfrm>
          <a:custGeom>
            <a:avLst/>
            <a:gdLst>
              <a:gd name="T0" fmla="*/ 2010 w 2010"/>
              <a:gd name="T1" fmla="*/ 1740 h 2320"/>
              <a:gd name="T2" fmla="*/ 1005 w 2010"/>
              <a:gd name="T3" fmla="*/ 2320 h 2320"/>
              <a:gd name="T4" fmla="*/ 0 w 2010"/>
              <a:gd name="T5" fmla="*/ 1740 h 2320"/>
              <a:gd name="T6" fmla="*/ 0 w 2010"/>
              <a:gd name="T7" fmla="*/ 581 h 2320"/>
              <a:gd name="T8" fmla="*/ 1005 w 2010"/>
              <a:gd name="T9" fmla="*/ 0 h 2320"/>
              <a:gd name="T10" fmla="*/ 2010 w 2010"/>
              <a:gd name="T11" fmla="*/ 581 h 2320"/>
              <a:gd name="T12" fmla="*/ 2010 w 2010"/>
              <a:gd name="T13" fmla="*/ 1740 h 2320"/>
            </a:gdLst>
            <a:ahLst/>
            <a:cxnLst>
              <a:cxn ang="0">
                <a:pos x="T0" y="T1"/>
              </a:cxn>
              <a:cxn ang="0">
                <a:pos x="T2" y="T3"/>
              </a:cxn>
              <a:cxn ang="0">
                <a:pos x="T4" y="T5"/>
              </a:cxn>
              <a:cxn ang="0">
                <a:pos x="T6" y="T7"/>
              </a:cxn>
              <a:cxn ang="0">
                <a:pos x="T8" y="T9"/>
              </a:cxn>
              <a:cxn ang="0">
                <a:pos x="T10" y="T11"/>
              </a:cxn>
              <a:cxn ang="0">
                <a:pos x="T12" y="T13"/>
              </a:cxn>
            </a:cxnLst>
            <a:rect l="0" t="0" r="r" b="b"/>
            <a:pathLst>
              <a:path w="2010" h="2320">
                <a:moveTo>
                  <a:pt x="2010" y="1740"/>
                </a:moveTo>
                <a:lnTo>
                  <a:pt x="1005" y="2320"/>
                </a:lnTo>
                <a:lnTo>
                  <a:pt x="0" y="1740"/>
                </a:lnTo>
                <a:lnTo>
                  <a:pt x="0" y="581"/>
                </a:lnTo>
                <a:lnTo>
                  <a:pt x="1005" y="0"/>
                </a:lnTo>
                <a:lnTo>
                  <a:pt x="2010" y="581"/>
                </a:lnTo>
                <a:lnTo>
                  <a:pt x="2010" y="1740"/>
                </a:lnTo>
                <a:close/>
              </a:path>
            </a:pathLst>
          </a:custGeom>
          <a:solidFill>
            <a:srgbClr val="22547F"/>
          </a:solidFill>
          <a:ln>
            <a:noFill/>
          </a:ln>
        </p:spPr>
        <p:txBody>
          <a:bodyPr vert="horz" wrap="square" lIns="91440" tIns="45720" rIns="91440" bIns="45720" numCol="1" anchor="ctr" anchorCtr="0" compatLnSpc="1"/>
          <a:lstStyle/>
          <a:p>
            <a:pPr lvl="0" algn="ctr"/>
            <a:endParaRPr lang="en-US" sz="5400" dirty="0"/>
          </a:p>
        </p:txBody>
      </p:sp>
      <p:sp>
        <p:nvSpPr>
          <p:cNvPr id="13" name="Freeform 5"/>
          <p:cNvSpPr/>
          <p:nvPr/>
        </p:nvSpPr>
        <p:spPr bwMode="auto">
          <a:xfrm flipH="1">
            <a:off x="4193759" y="3706122"/>
            <a:ext cx="970171" cy="1119800"/>
          </a:xfrm>
          <a:custGeom>
            <a:avLst/>
            <a:gdLst>
              <a:gd name="T0" fmla="*/ 2010 w 2010"/>
              <a:gd name="T1" fmla="*/ 1740 h 2320"/>
              <a:gd name="T2" fmla="*/ 1005 w 2010"/>
              <a:gd name="T3" fmla="*/ 2320 h 2320"/>
              <a:gd name="T4" fmla="*/ 0 w 2010"/>
              <a:gd name="T5" fmla="*/ 1740 h 2320"/>
              <a:gd name="T6" fmla="*/ 0 w 2010"/>
              <a:gd name="T7" fmla="*/ 581 h 2320"/>
              <a:gd name="T8" fmla="*/ 1005 w 2010"/>
              <a:gd name="T9" fmla="*/ 0 h 2320"/>
              <a:gd name="T10" fmla="*/ 2010 w 2010"/>
              <a:gd name="T11" fmla="*/ 581 h 2320"/>
              <a:gd name="T12" fmla="*/ 2010 w 2010"/>
              <a:gd name="T13" fmla="*/ 1740 h 2320"/>
            </a:gdLst>
            <a:ahLst/>
            <a:cxnLst>
              <a:cxn ang="0">
                <a:pos x="T0" y="T1"/>
              </a:cxn>
              <a:cxn ang="0">
                <a:pos x="T2" y="T3"/>
              </a:cxn>
              <a:cxn ang="0">
                <a:pos x="T4" y="T5"/>
              </a:cxn>
              <a:cxn ang="0">
                <a:pos x="T6" y="T7"/>
              </a:cxn>
              <a:cxn ang="0">
                <a:pos x="T8" y="T9"/>
              </a:cxn>
              <a:cxn ang="0">
                <a:pos x="T10" y="T11"/>
              </a:cxn>
              <a:cxn ang="0">
                <a:pos x="T12" y="T13"/>
              </a:cxn>
            </a:cxnLst>
            <a:rect l="0" t="0" r="r" b="b"/>
            <a:pathLst>
              <a:path w="2010" h="2320">
                <a:moveTo>
                  <a:pt x="2010" y="1740"/>
                </a:moveTo>
                <a:lnTo>
                  <a:pt x="1005" y="2320"/>
                </a:lnTo>
                <a:lnTo>
                  <a:pt x="0" y="1740"/>
                </a:lnTo>
                <a:lnTo>
                  <a:pt x="0" y="581"/>
                </a:lnTo>
                <a:lnTo>
                  <a:pt x="1005" y="0"/>
                </a:lnTo>
                <a:lnTo>
                  <a:pt x="2010" y="581"/>
                </a:lnTo>
                <a:lnTo>
                  <a:pt x="2010" y="1740"/>
                </a:lnTo>
                <a:close/>
              </a:path>
            </a:pathLst>
          </a:custGeom>
          <a:solidFill>
            <a:srgbClr val="22547F"/>
          </a:solidFill>
          <a:ln>
            <a:noFill/>
          </a:ln>
        </p:spPr>
        <p:txBody>
          <a:bodyPr vert="horz" wrap="square" lIns="91440" tIns="45720" rIns="91440" bIns="45720" numCol="1" anchor="ctr" anchorCtr="0" compatLnSpc="1"/>
          <a:lstStyle/>
          <a:p>
            <a:pPr lvl="0" algn="ctr"/>
            <a:endParaRPr lang="en-US" sz="3200" dirty="0"/>
          </a:p>
        </p:txBody>
      </p:sp>
      <p:sp>
        <p:nvSpPr>
          <p:cNvPr id="14" name="Freeform 5"/>
          <p:cNvSpPr/>
          <p:nvPr/>
        </p:nvSpPr>
        <p:spPr bwMode="auto">
          <a:xfrm flipH="1">
            <a:off x="6290439" y="2509730"/>
            <a:ext cx="854951" cy="986809"/>
          </a:xfrm>
          <a:custGeom>
            <a:avLst/>
            <a:gdLst>
              <a:gd name="T0" fmla="*/ 2010 w 2010"/>
              <a:gd name="T1" fmla="*/ 1740 h 2320"/>
              <a:gd name="T2" fmla="*/ 1005 w 2010"/>
              <a:gd name="T3" fmla="*/ 2320 h 2320"/>
              <a:gd name="T4" fmla="*/ 0 w 2010"/>
              <a:gd name="T5" fmla="*/ 1740 h 2320"/>
              <a:gd name="T6" fmla="*/ 0 w 2010"/>
              <a:gd name="T7" fmla="*/ 581 h 2320"/>
              <a:gd name="T8" fmla="*/ 1005 w 2010"/>
              <a:gd name="T9" fmla="*/ 0 h 2320"/>
              <a:gd name="T10" fmla="*/ 2010 w 2010"/>
              <a:gd name="T11" fmla="*/ 581 h 2320"/>
              <a:gd name="T12" fmla="*/ 2010 w 2010"/>
              <a:gd name="T13" fmla="*/ 1740 h 2320"/>
            </a:gdLst>
            <a:ahLst/>
            <a:cxnLst>
              <a:cxn ang="0">
                <a:pos x="T0" y="T1"/>
              </a:cxn>
              <a:cxn ang="0">
                <a:pos x="T2" y="T3"/>
              </a:cxn>
              <a:cxn ang="0">
                <a:pos x="T4" y="T5"/>
              </a:cxn>
              <a:cxn ang="0">
                <a:pos x="T6" y="T7"/>
              </a:cxn>
              <a:cxn ang="0">
                <a:pos x="T8" y="T9"/>
              </a:cxn>
              <a:cxn ang="0">
                <a:pos x="T10" y="T11"/>
              </a:cxn>
              <a:cxn ang="0">
                <a:pos x="T12" y="T13"/>
              </a:cxn>
            </a:cxnLst>
            <a:rect l="0" t="0" r="r" b="b"/>
            <a:pathLst>
              <a:path w="2010" h="2320">
                <a:moveTo>
                  <a:pt x="2010" y="1740"/>
                </a:moveTo>
                <a:lnTo>
                  <a:pt x="1005" y="2320"/>
                </a:lnTo>
                <a:lnTo>
                  <a:pt x="0" y="1740"/>
                </a:lnTo>
                <a:lnTo>
                  <a:pt x="0" y="581"/>
                </a:lnTo>
                <a:lnTo>
                  <a:pt x="1005" y="0"/>
                </a:lnTo>
                <a:lnTo>
                  <a:pt x="2010" y="581"/>
                </a:lnTo>
                <a:lnTo>
                  <a:pt x="2010" y="1740"/>
                </a:lnTo>
                <a:close/>
              </a:path>
            </a:pathLst>
          </a:custGeom>
          <a:solidFill>
            <a:srgbClr val="22547F"/>
          </a:solidFill>
          <a:ln>
            <a:noFill/>
          </a:ln>
        </p:spPr>
        <p:txBody>
          <a:bodyPr vert="horz" wrap="square" lIns="91440" tIns="45720" rIns="91440" bIns="45720" numCol="1" anchor="ctr" anchorCtr="0" compatLnSpc="1"/>
          <a:lstStyle/>
          <a:p>
            <a:pPr lvl="0" algn="ctr"/>
            <a:endParaRPr lang="en-US" sz="2000" dirty="0"/>
          </a:p>
        </p:txBody>
      </p:sp>
      <p:sp>
        <p:nvSpPr>
          <p:cNvPr id="15" name="Freeform 5"/>
          <p:cNvSpPr/>
          <p:nvPr/>
        </p:nvSpPr>
        <p:spPr bwMode="auto">
          <a:xfrm flipH="1">
            <a:off x="6745157" y="3177027"/>
            <a:ext cx="1342879" cy="1549991"/>
          </a:xfrm>
          <a:custGeom>
            <a:avLst/>
            <a:gdLst>
              <a:gd name="T0" fmla="*/ 2010 w 2010"/>
              <a:gd name="T1" fmla="*/ 1740 h 2320"/>
              <a:gd name="T2" fmla="*/ 1005 w 2010"/>
              <a:gd name="T3" fmla="*/ 2320 h 2320"/>
              <a:gd name="T4" fmla="*/ 0 w 2010"/>
              <a:gd name="T5" fmla="*/ 1740 h 2320"/>
              <a:gd name="T6" fmla="*/ 0 w 2010"/>
              <a:gd name="T7" fmla="*/ 581 h 2320"/>
              <a:gd name="T8" fmla="*/ 1005 w 2010"/>
              <a:gd name="T9" fmla="*/ 0 h 2320"/>
              <a:gd name="T10" fmla="*/ 2010 w 2010"/>
              <a:gd name="T11" fmla="*/ 581 h 2320"/>
              <a:gd name="T12" fmla="*/ 2010 w 2010"/>
              <a:gd name="T13" fmla="*/ 1740 h 2320"/>
            </a:gdLst>
            <a:ahLst/>
            <a:cxnLst>
              <a:cxn ang="0">
                <a:pos x="T0" y="T1"/>
              </a:cxn>
              <a:cxn ang="0">
                <a:pos x="T2" y="T3"/>
              </a:cxn>
              <a:cxn ang="0">
                <a:pos x="T4" y="T5"/>
              </a:cxn>
              <a:cxn ang="0">
                <a:pos x="T6" y="T7"/>
              </a:cxn>
              <a:cxn ang="0">
                <a:pos x="T8" y="T9"/>
              </a:cxn>
              <a:cxn ang="0">
                <a:pos x="T10" y="T11"/>
              </a:cxn>
              <a:cxn ang="0">
                <a:pos x="T12" y="T13"/>
              </a:cxn>
            </a:cxnLst>
            <a:rect l="0" t="0" r="r" b="b"/>
            <a:pathLst>
              <a:path w="2010" h="2320">
                <a:moveTo>
                  <a:pt x="2010" y="1740"/>
                </a:moveTo>
                <a:lnTo>
                  <a:pt x="1005" y="2320"/>
                </a:lnTo>
                <a:lnTo>
                  <a:pt x="0" y="1740"/>
                </a:lnTo>
                <a:lnTo>
                  <a:pt x="0" y="581"/>
                </a:lnTo>
                <a:lnTo>
                  <a:pt x="1005" y="0"/>
                </a:lnTo>
                <a:lnTo>
                  <a:pt x="2010" y="581"/>
                </a:lnTo>
                <a:lnTo>
                  <a:pt x="2010" y="1740"/>
                </a:lnTo>
                <a:close/>
              </a:path>
            </a:pathLst>
          </a:custGeom>
          <a:solidFill>
            <a:srgbClr val="22547F"/>
          </a:solidFill>
          <a:ln>
            <a:noFill/>
          </a:ln>
        </p:spPr>
        <p:txBody>
          <a:bodyPr vert="horz" wrap="square" lIns="91440" tIns="45720" rIns="91440" bIns="45720" numCol="1" anchor="ctr" anchorCtr="0" compatLnSpc="1"/>
          <a:lstStyle/>
          <a:p>
            <a:pPr algn="ctr"/>
            <a:endParaRPr lang="en-US" sz="4800" dirty="0">
              <a:solidFill>
                <a:schemeClr val="bg1"/>
              </a:solidFill>
              <a:latin typeface="FontAwesome" pitchFamily="2" charset="0"/>
            </a:endParaRPr>
          </a:p>
        </p:txBody>
      </p:sp>
      <p:sp>
        <p:nvSpPr>
          <p:cNvPr id="16" name="Freeform 5"/>
          <p:cNvSpPr/>
          <p:nvPr/>
        </p:nvSpPr>
        <p:spPr bwMode="auto">
          <a:xfrm flipH="1">
            <a:off x="8175318" y="3354218"/>
            <a:ext cx="723343" cy="834905"/>
          </a:xfrm>
          <a:custGeom>
            <a:avLst/>
            <a:gdLst>
              <a:gd name="T0" fmla="*/ 2010 w 2010"/>
              <a:gd name="T1" fmla="*/ 1740 h 2320"/>
              <a:gd name="T2" fmla="*/ 1005 w 2010"/>
              <a:gd name="T3" fmla="*/ 2320 h 2320"/>
              <a:gd name="T4" fmla="*/ 0 w 2010"/>
              <a:gd name="T5" fmla="*/ 1740 h 2320"/>
              <a:gd name="T6" fmla="*/ 0 w 2010"/>
              <a:gd name="T7" fmla="*/ 581 h 2320"/>
              <a:gd name="T8" fmla="*/ 1005 w 2010"/>
              <a:gd name="T9" fmla="*/ 0 h 2320"/>
              <a:gd name="T10" fmla="*/ 2010 w 2010"/>
              <a:gd name="T11" fmla="*/ 581 h 2320"/>
              <a:gd name="T12" fmla="*/ 2010 w 2010"/>
              <a:gd name="T13" fmla="*/ 1740 h 2320"/>
            </a:gdLst>
            <a:ahLst/>
            <a:cxnLst>
              <a:cxn ang="0">
                <a:pos x="T0" y="T1"/>
              </a:cxn>
              <a:cxn ang="0">
                <a:pos x="T2" y="T3"/>
              </a:cxn>
              <a:cxn ang="0">
                <a:pos x="T4" y="T5"/>
              </a:cxn>
              <a:cxn ang="0">
                <a:pos x="T6" y="T7"/>
              </a:cxn>
              <a:cxn ang="0">
                <a:pos x="T8" y="T9"/>
              </a:cxn>
              <a:cxn ang="0">
                <a:pos x="T10" y="T11"/>
              </a:cxn>
              <a:cxn ang="0">
                <a:pos x="T12" y="T13"/>
              </a:cxn>
            </a:cxnLst>
            <a:rect l="0" t="0" r="r" b="b"/>
            <a:pathLst>
              <a:path w="2010" h="2320">
                <a:moveTo>
                  <a:pt x="2010" y="1740"/>
                </a:moveTo>
                <a:lnTo>
                  <a:pt x="1005" y="2320"/>
                </a:lnTo>
                <a:lnTo>
                  <a:pt x="0" y="1740"/>
                </a:lnTo>
                <a:lnTo>
                  <a:pt x="0" y="581"/>
                </a:lnTo>
                <a:lnTo>
                  <a:pt x="1005" y="0"/>
                </a:lnTo>
                <a:lnTo>
                  <a:pt x="2010" y="581"/>
                </a:lnTo>
                <a:lnTo>
                  <a:pt x="2010" y="1740"/>
                </a:lnTo>
                <a:close/>
              </a:path>
            </a:pathLst>
          </a:custGeom>
          <a:solidFill>
            <a:srgbClr val="22547F"/>
          </a:solidFill>
          <a:ln>
            <a:noFill/>
          </a:ln>
        </p:spPr>
        <p:txBody>
          <a:bodyPr vert="horz" wrap="square" lIns="91440" tIns="45720" rIns="91440" bIns="45720" numCol="1" anchor="ctr" anchorCtr="0" compatLnSpc="1"/>
          <a:lstStyle/>
          <a:p>
            <a:pPr lvl="0" algn="ctr"/>
            <a:endParaRPr lang="en-US" sz="2400" dirty="0"/>
          </a:p>
        </p:txBody>
      </p:sp>
      <p:sp>
        <p:nvSpPr>
          <p:cNvPr id="17" name="Freeform 5"/>
          <p:cNvSpPr/>
          <p:nvPr/>
        </p:nvSpPr>
        <p:spPr bwMode="auto">
          <a:xfrm flipH="1">
            <a:off x="3402914" y="3328091"/>
            <a:ext cx="723343" cy="834905"/>
          </a:xfrm>
          <a:custGeom>
            <a:avLst/>
            <a:gdLst>
              <a:gd name="T0" fmla="*/ 2010 w 2010"/>
              <a:gd name="T1" fmla="*/ 1740 h 2320"/>
              <a:gd name="T2" fmla="*/ 1005 w 2010"/>
              <a:gd name="T3" fmla="*/ 2320 h 2320"/>
              <a:gd name="T4" fmla="*/ 0 w 2010"/>
              <a:gd name="T5" fmla="*/ 1740 h 2320"/>
              <a:gd name="T6" fmla="*/ 0 w 2010"/>
              <a:gd name="T7" fmla="*/ 581 h 2320"/>
              <a:gd name="T8" fmla="*/ 1005 w 2010"/>
              <a:gd name="T9" fmla="*/ 0 h 2320"/>
              <a:gd name="T10" fmla="*/ 2010 w 2010"/>
              <a:gd name="T11" fmla="*/ 581 h 2320"/>
              <a:gd name="T12" fmla="*/ 2010 w 2010"/>
              <a:gd name="T13" fmla="*/ 1740 h 2320"/>
            </a:gdLst>
            <a:ahLst/>
            <a:cxnLst>
              <a:cxn ang="0">
                <a:pos x="T0" y="T1"/>
              </a:cxn>
              <a:cxn ang="0">
                <a:pos x="T2" y="T3"/>
              </a:cxn>
              <a:cxn ang="0">
                <a:pos x="T4" y="T5"/>
              </a:cxn>
              <a:cxn ang="0">
                <a:pos x="T6" y="T7"/>
              </a:cxn>
              <a:cxn ang="0">
                <a:pos x="T8" y="T9"/>
              </a:cxn>
              <a:cxn ang="0">
                <a:pos x="T10" y="T11"/>
              </a:cxn>
              <a:cxn ang="0">
                <a:pos x="T12" y="T13"/>
              </a:cxn>
            </a:cxnLst>
            <a:rect l="0" t="0" r="r" b="b"/>
            <a:pathLst>
              <a:path w="2010" h="2320">
                <a:moveTo>
                  <a:pt x="2010" y="1740"/>
                </a:moveTo>
                <a:lnTo>
                  <a:pt x="1005" y="2320"/>
                </a:lnTo>
                <a:lnTo>
                  <a:pt x="0" y="1740"/>
                </a:lnTo>
                <a:lnTo>
                  <a:pt x="0" y="581"/>
                </a:lnTo>
                <a:lnTo>
                  <a:pt x="1005" y="0"/>
                </a:lnTo>
                <a:lnTo>
                  <a:pt x="2010" y="581"/>
                </a:lnTo>
                <a:lnTo>
                  <a:pt x="2010" y="1740"/>
                </a:lnTo>
                <a:close/>
              </a:path>
            </a:pathLst>
          </a:custGeom>
          <a:solidFill>
            <a:srgbClr val="22547F"/>
          </a:solidFill>
          <a:ln>
            <a:noFill/>
          </a:ln>
        </p:spPr>
        <p:txBody>
          <a:bodyPr vert="horz" wrap="square" lIns="91440" tIns="45720" rIns="91440" bIns="45720" numCol="1" anchor="ctr" anchorCtr="0" compatLnSpc="1"/>
          <a:lstStyle/>
          <a:p>
            <a:pPr lvl="0" algn="ctr"/>
            <a:endParaRPr lang="en-US" sz="2400" dirty="0"/>
          </a:p>
        </p:txBody>
      </p:sp>
      <p:grpSp>
        <p:nvGrpSpPr>
          <p:cNvPr id="18" name="Group 42"/>
          <p:cNvGrpSpPr/>
          <p:nvPr/>
        </p:nvGrpSpPr>
        <p:grpSpPr>
          <a:xfrm>
            <a:off x="2472074" y="3768567"/>
            <a:ext cx="843557" cy="296125"/>
            <a:chOff x="1652259" y="4256917"/>
            <a:chExt cx="1206254" cy="360191"/>
          </a:xfrm>
        </p:grpSpPr>
        <p:cxnSp>
          <p:nvCxnSpPr>
            <p:cNvPr id="40" name="Straight Connector 43"/>
            <p:cNvCxnSpPr/>
            <p:nvPr/>
          </p:nvCxnSpPr>
          <p:spPr>
            <a:xfrm flipH="1">
              <a:off x="1652259" y="4256917"/>
              <a:ext cx="1206254" cy="0"/>
            </a:xfrm>
            <a:prstGeom prst="line">
              <a:avLst/>
            </a:prstGeom>
            <a:ln>
              <a:solidFill>
                <a:srgbClr val="22547F"/>
              </a:solidFill>
            </a:ln>
          </p:spPr>
          <p:style>
            <a:lnRef idx="1">
              <a:schemeClr val="accent1"/>
            </a:lnRef>
            <a:fillRef idx="0">
              <a:schemeClr val="accent1"/>
            </a:fillRef>
            <a:effectRef idx="0">
              <a:schemeClr val="accent1"/>
            </a:effectRef>
            <a:fontRef idx="minor">
              <a:schemeClr val="tx1"/>
            </a:fontRef>
          </p:style>
        </p:cxnSp>
        <p:cxnSp>
          <p:nvCxnSpPr>
            <p:cNvPr id="41" name="Straight Connector 44"/>
            <p:cNvCxnSpPr/>
            <p:nvPr/>
          </p:nvCxnSpPr>
          <p:spPr>
            <a:xfrm flipH="1">
              <a:off x="1652259" y="4256917"/>
              <a:ext cx="0" cy="360191"/>
            </a:xfrm>
            <a:prstGeom prst="line">
              <a:avLst/>
            </a:prstGeom>
            <a:ln>
              <a:solidFill>
                <a:srgbClr val="22547F"/>
              </a:solidFill>
              <a:tailEnd type="oval"/>
            </a:ln>
          </p:spPr>
          <p:style>
            <a:lnRef idx="1">
              <a:schemeClr val="accent1"/>
            </a:lnRef>
            <a:fillRef idx="0">
              <a:schemeClr val="accent1"/>
            </a:fillRef>
            <a:effectRef idx="0">
              <a:schemeClr val="accent1"/>
            </a:effectRef>
            <a:fontRef idx="minor">
              <a:schemeClr val="tx1"/>
            </a:fontRef>
          </p:style>
        </p:cxnSp>
      </p:grpSp>
      <p:grpSp>
        <p:nvGrpSpPr>
          <p:cNvPr id="19" name="Group 45"/>
          <p:cNvGrpSpPr/>
          <p:nvPr/>
        </p:nvGrpSpPr>
        <p:grpSpPr>
          <a:xfrm rot="10800000" flipH="1">
            <a:off x="3247461" y="2644016"/>
            <a:ext cx="1326908" cy="296125"/>
            <a:chOff x="1652259" y="4256917"/>
            <a:chExt cx="1206254" cy="360191"/>
          </a:xfrm>
        </p:grpSpPr>
        <p:cxnSp>
          <p:nvCxnSpPr>
            <p:cNvPr id="38" name="Straight Connector 46"/>
            <p:cNvCxnSpPr/>
            <p:nvPr/>
          </p:nvCxnSpPr>
          <p:spPr>
            <a:xfrm flipH="1">
              <a:off x="1652259" y="4256917"/>
              <a:ext cx="1206254" cy="0"/>
            </a:xfrm>
            <a:prstGeom prst="line">
              <a:avLst/>
            </a:prstGeom>
            <a:ln>
              <a:solidFill>
                <a:srgbClr val="22547F"/>
              </a:solidFill>
            </a:ln>
          </p:spPr>
          <p:style>
            <a:lnRef idx="1">
              <a:schemeClr val="accent1"/>
            </a:lnRef>
            <a:fillRef idx="0">
              <a:schemeClr val="accent1"/>
            </a:fillRef>
            <a:effectRef idx="0">
              <a:schemeClr val="accent1"/>
            </a:effectRef>
            <a:fontRef idx="minor">
              <a:schemeClr val="tx1"/>
            </a:fontRef>
          </p:style>
        </p:cxnSp>
        <p:cxnSp>
          <p:nvCxnSpPr>
            <p:cNvPr id="39" name="Straight Connector 47"/>
            <p:cNvCxnSpPr/>
            <p:nvPr/>
          </p:nvCxnSpPr>
          <p:spPr>
            <a:xfrm flipH="1">
              <a:off x="1652259" y="4256917"/>
              <a:ext cx="0" cy="360191"/>
            </a:xfrm>
            <a:prstGeom prst="line">
              <a:avLst/>
            </a:prstGeom>
            <a:ln>
              <a:solidFill>
                <a:srgbClr val="22547F"/>
              </a:solidFill>
              <a:tailEnd type="oval"/>
            </a:ln>
          </p:spPr>
          <p:style>
            <a:lnRef idx="1">
              <a:schemeClr val="accent1"/>
            </a:lnRef>
            <a:fillRef idx="0">
              <a:schemeClr val="accent1"/>
            </a:fillRef>
            <a:effectRef idx="0">
              <a:schemeClr val="accent1"/>
            </a:effectRef>
            <a:fontRef idx="minor">
              <a:schemeClr val="tx1"/>
            </a:fontRef>
          </p:style>
        </p:cxnSp>
      </p:grpSp>
      <p:grpSp>
        <p:nvGrpSpPr>
          <p:cNvPr id="20" name="Group 48"/>
          <p:cNvGrpSpPr/>
          <p:nvPr/>
        </p:nvGrpSpPr>
        <p:grpSpPr>
          <a:xfrm rot="16200000" flipH="1">
            <a:off x="7152452" y="1983875"/>
            <a:ext cx="314613" cy="737098"/>
            <a:chOff x="1652259" y="4256917"/>
            <a:chExt cx="1206254" cy="360191"/>
          </a:xfrm>
        </p:grpSpPr>
        <p:cxnSp>
          <p:nvCxnSpPr>
            <p:cNvPr id="36" name="Straight Connector 49"/>
            <p:cNvCxnSpPr/>
            <p:nvPr/>
          </p:nvCxnSpPr>
          <p:spPr>
            <a:xfrm flipH="1">
              <a:off x="1652259" y="4256917"/>
              <a:ext cx="1206254" cy="0"/>
            </a:xfrm>
            <a:prstGeom prst="line">
              <a:avLst/>
            </a:prstGeom>
            <a:ln>
              <a:solidFill>
                <a:srgbClr val="22547F"/>
              </a:solidFill>
            </a:ln>
          </p:spPr>
          <p:style>
            <a:lnRef idx="1">
              <a:schemeClr val="accent1"/>
            </a:lnRef>
            <a:fillRef idx="0">
              <a:schemeClr val="accent1"/>
            </a:fillRef>
            <a:effectRef idx="0">
              <a:schemeClr val="accent1"/>
            </a:effectRef>
            <a:fontRef idx="minor">
              <a:schemeClr val="tx1"/>
            </a:fontRef>
          </p:style>
        </p:cxnSp>
        <p:cxnSp>
          <p:nvCxnSpPr>
            <p:cNvPr id="37" name="Straight Connector 50"/>
            <p:cNvCxnSpPr/>
            <p:nvPr/>
          </p:nvCxnSpPr>
          <p:spPr>
            <a:xfrm flipH="1">
              <a:off x="1652259" y="4256917"/>
              <a:ext cx="0" cy="360191"/>
            </a:xfrm>
            <a:prstGeom prst="line">
              <a:avLst/>
            </a:prstGeom>
            <a:ln>
              <a:solidFill>
                <a:srgbClr val="22547F"/>
              </a:solidFill>
              <a:tailEnd type="oval"/>
            </a:ln>
          </p:spPr>
          <p:style>
            <a:lnRef idx="1">
              <a:schemeClr val="accent1"/>
            </a:lnRef>
            <a:fillRef idx="0">
              <a:schemeClr val="accent1"/>
            </a:fillRef>
            <a:effectRef idx="0">
              <a:schemeClr val="accent1"/>
            </a:effectRef>
            <a:fontRef idx="minor">
              <a:schemeClr val="tx1"/>
            </a:fontRef>
          </p:style>
        </p:cxnSp>
      </p:grpSp>
      <p:grpSp>
        <p:nvGrpSpPr>
          <p:cNvPr id="21" name="Group 51"/>
          <p:cNvGrpSpPr/>
          <p:nvPr/>
        </p:nvGrpSpPr>
        <p:grpSpPr>
          <a:xfrm rot="16200000" flipH="1">
            <a:off x="8475930" y="2905987"/>
            <a:ext cx="358295" cy="538168"/>
            <a:chOff x="1652259" y="4256917"/>
            <a:chExt cx="1206254" cy="360191"/>
          </a:xfrm>
        </p:grpSpPr>
        <p:cxnSp>
          <p:nvCxnSpPr>
            <p:cNvPr id="34" name="Straight Connector 52"/>
            <p:cNvCxnSpPr/>
            <p:nvPr/>
          </p:nvCxnSpPr>
          <p:spPr>
            <a:xfrm flipH="1">
              <a:off x="1652259" y="4256917"/>
              <a:ext cx="1206254" cy="0"/>
            </a:xfrm>
            <a:prstGeom prst="line">
              <a:avLst/>
            </a:prstGeom>
            <a:ln>
              <a:solidFill>
                <a:srgbClr val="22547F"/>
              </a:solidFill>
            </a:ln>
          </p:spPr>
          <p:style>
            <a:lnRef idx="1">
              <a:schemeClr val="accent1"/>
            </a:lnRef>
            <a:fillRef idx="0">
              <a:schemeClr val="accent1"/>
            </a:fillRef>
            <a:effectRef idx="0">
              <a:schemeClr val="accent1"/>
            </a:effectRef>
            <a:fontRef idx="minor">
              <a:schemeClr val="tx1"/>
            </a:fontRef>
          </p:style>
        </p:cxnSp>
        <p:cxnSp>
          <p:nvCxnSpPr>
            <p:cNvPr id="35" name="Straight Connector 53"/>
            <p:cNvCxnSpPr/>
            <p:nvPr/>
          </p:nvCxnSpPr>
          <p:spPr>
            <a:xfrm flipH="1">
              <a:off x="1652259" y="4256917"/>
              <a:ext cx="0" cy="360191"/>
            </a:xfrm>
            <a:prstGeom prst="line">
              <a:avLst/>
            </a:prstGeom>
            <a:ln>
              <a:solidFill>
                <a:srgbClr val="22547F"/>
              </a:solidFill>
              <a:tailEnd type="oval"/>
            </a:ln>
          </p:spPr>
          <p:style>
            <a:lnRef idx="1">
              <a:schemeClr val="accent1"/>
            </a:lnRef>
            <a:fillRef idx="0">
              <a:schemeClr val="accent1"/>
            </a:fillRef>
            <a:effectRef idx="0">
              <a:schemeClr val="accent1"/>
            </a:effectRef>
            <a:fontRef idx="minor">
              <a:schemeClr val="tx1"/>
            </a:fontRef>
          </p:style>
        </p:cxnSp>
      </p:grpSp>
      <p:grpSp>
        <p:nvGrpSpPr>
          <p:cNvPr id="22" name="Group 54"/>
          <p:cNvGrpSpPr/>
          <p:nvPr/>
        </p:nvGrpSpPr>
        <p:grpSpPr>
          <a:xfrm rot="16200000">
            <a:off x="7432573" y="4812453"/>
            <a:ext cx="583099" cy="610033"/>
            <a:chOff x="1652259" y="4256917"/>
            <a:chExt cx="1206254" cy="360191"/>
          </a:xfrm>
        </p:grpSpPr>
        <p:cxnSp>
          <p:nvCxnSpPr>
            <p:cNvPr id="32" name="Straight Connector 55"/>
            <p:cNvCxnSpPr/>
            <p:nvPr/>
          </p:nvCxnSpPr>
          <p:spPr>
            <a:xfrm flipH="1">
              <a:off x="1652259" y="4256917"/>
              <a:ext cx="1206254" cy="0"/>
            </a:xfrm>
            <a:prstGeom prst="line">
              <a:avLst/>
            </a:prstGeom>
            <a:ln>
              <a:solidFill>
                <a:srgbClr val="22547F"/>
              </a:solidFill>
            </a:ln>
          </p:spPr>
          <p:style>
            <a:lnRef idx="1">
              <a:schemeClr val="accent1"/>
            </a:lnRef>
            <a:fillRef idx="0">
              <a:schemeClr val="accent1"/>
            </a:fillRef>
            <a:effectRef idx="0">
              <a:schemeClr val="accent1"/>
            </a:effectRef>
            <a:fontRef idx="minor">
              <a:schemeClr val="tx1"/>
            </a:fontRef>
          </p:style>
        </p:cxnSp>
        <p:cxnSp>
          <p:nvCxnSpPr>
            <p:cNvPr id="33" name="Straight Connector 56"/>
            <p:cNvCxnSpPr/>
            <p:nvPr/>
          </p:nvCxnSpPr>
          <p:spPr>
            <a:xfrm flipH="1">
              <a:off x="1652259" y="4256917"/>
              <a:ext cx="0" cy="360191"/>
            </a:xfrm>
            <a:prstGeom prst="line">
              <a:avLst/>
            </a:prstGeom>
            <a:ln>
              <a:solidFill>
                <a:srgbClr val="22547F"/>
              </a:solidFill>
              <a:tailEnd type="oval"/>
            </a:ln>
          </p:spPr>
          <p:style>
            <a:lnRef idx="1">
              <a:schemeClr val="accent1"/>
            </a:lnRef>
            <a:fillRef idx="0">
              <a:schemeClr val="accent1"/>
            </a:fillRef>
            <a:effectRef idx="0">
              <a:schemeClr val="accent1"/>
            </a:effectRef>
            <a:fontRef idx="minor">
              <a:schemeClr val="tx1"/>
            </a:fontRef>
          </p:style>
        </p:cxnSp>
      </p:grpSp>
      <p:grpSp>
        <p:nvGrpSpPr>
          <p:cNvPr id="23" name="Group 57"/>
          <p:cNvGrpSpPr/>
          <p:nvPr/>
        </p:nvGrpSpPr>
        <p:grpSpPr>
          <a:xfrm>
            <a:off x="3801954" y="4550944"/>
            <a:ext cx="259360" cy="391746"/>
            <a:chOff x="1652259" y="4256917"/>
            <a:chExt cx="1206254" cy="360191"/>
          </a:xfrm>
        </p:grpSpPr>
        <p:cxnSp>
          <p:nvCxnSpPr>
            <p:cNvPr id="30" name="Straight Connector 58"/>
            <p:cNvCxnSpPr/>
            <p:nvPr/>
          </p:nvCxnSpPr>
          <p:spPr>
            <a:xfrm flipH="1">
              <a:off x="1652259" y="4256917"/>
              <a:ext cx="1206254" cy="0"/>
            </a:xfrm>
            <a:prstGeom prst="line">
              <a:avLst/>
            </a:prstGeom>
            <a:ln>
              <a:solidFill>
                <a:srgbClr val="22547F"/>
              </a:solidFill>
            </a:ln>
          </p:spPr>
          <p:style>
            <a:lnRef idx="1">
              <a:schemeClr val="accent1"/>
            </a:lnRef>
            <a:fillRef idx="0">
              <a:schemeClr val="accent1"/>
            </a:fillRef>
            <a:effectRef idx="0">
              <a:schemeClr val="accent1"/>
            </a:effectRef>
            <a:fontRef idx="minor">
              <a:schemeClr val="tx1"/>
            </a:fontRef>
          </p:style>
        </p:cxnSp>
        <p:cxnSp>
          <p:nvCxnSpPr>
            <p:cNvPr id="31" name="Straight Connector 59"/>
            <p:cNvCxnSpPr/>
            <p:nvPr/>
          </p:nvCxnSpPr>
          <p:spPr>
            <a:xfrm flipH="1">
              <a:off x="1652259" y="4256917"/>
              <a:ext cx="0" cy="360191"/>
            </a:xfrm>
            <a:prstGeom prst="line">
              <a:avLst/>
            </a:prstGeom>
            <a:ln>
              <a:solidFill>
                <a:srgbClr val="22547F"/>
              </a:solidFill>
              <a:tailEnd type="oval"/>
            </a:ln>
          </p:spPr>
          <p:style>
            <a:lnRef idx="1">
              <a:schemeClr val="accent1"/>
            </a:lnRef>
            <a:fillRef idx="0">
              <a:schemeClr val="accent1"/>
            </a:fillRef>
            <a:effectRef idx="0">
              <a:schemeClr val="accent1"/>
            </a:effectRef>
            <a:fontRef idx="minor">
              <a:schemeClr val="tx1"/>
            </a:fontRef>
          </p:style>
        </p:cxnSp>
      </p:grpSp>
      <p:sp>
        <p:nvSpPr>
          <p:cNvPr id="24" name="文本框 23"/>
          <p:cNvSpPr txBox="1"/>
          <p:nvPr/>
        </p:nvSpPr>
        <p:spPr>
          <a:xfrm>
            <a:off x="7724122" y="1897284"/>
            <a:ext cx="2033499" cy="784830"/>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9006536" y="2689701"/>
            <a:ext cx="2033499" cy="784830"/>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8088036" y="5102796"/>
            <a:ext cx="2033499" cy="784830"/>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3618131" y="4979456"/>
            <a:ext cx="2033499" cy="784830"/>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2338856" y="4141071"/>
            <a:ext cx="1203740" cy="1024786"/>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1666234" y="2582915"/>
            <a:ext cx="1581226" cy="1015663"/>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5016722" y="2895225"/>
            <a:ext cx="866603" cy="584775"/>
          </a:xfrm>
          <a:prstGeom prst="rect">
            <a:avLst/>
          </a:prstGeom>
          <a:noFill/>
        </p:spPr>
        <p:txBody>
          <a:bodyPr wrap="square" rtlCol="0">
            <a:spAutoFit/>
          </a:bodyPr>
          <a:lstStyle/>
          <a:p>
            <a:pPr algn="ctr"/>
            <a:r>
              <a:rPr lang="en-US" altLang="zh-CN" sz="1600" dirty="0" smtClean="0">
                <a:solidFill>
                  <a:schemeClr val="bg1"/>
                </a:solidFill>
              </a:rPr>
              <a:t>Text here</a:t>
            </a:r>
            <a:endParaRPr lang="zh-CN" altLang="en-US" sz="1600" dirty="0">
              <a:solidFill>
                <a:schemeClr val="bg1"/>
              </a:solidFill>
            </a:endParaRPr>
          </a:p>
        </p:txBody>
      </p:sp>
      <p:sp>
        <p:nvSpPr>
          <p:cNvPr id="43" name="文本框 42"/>
          <p:cNvSpPr txBox="1"/>
          <p:nvPr/>
        </p:nvSpPr>
        <p:spPr>
          <a:xfrm>
            <a:off x="6983294" y="3624241"/>
            <a:ext cx="866603" cy="584775"/>
          </a:xfrm>
          <a:prstGeom prst="rect">
            <a:avLst/>
          </a:prstGeom>
          <a:noFill/>
        </p:spPr>
        <p:txBody>
          <a:bodyPr wrap="square" rtlCol="0">
            <a:spAutoFit/>
          </a:bodyPr>
          <a:lstStyle/>
          <a:p>
            <a:pPr algn="ctr"/>
            <a:r>
              <a:rPr lang="en-US" altLang="zh-CN" sz="1600" dirty="0" smtClean="0">
                <a:solidFill>
                  <a:schemeClr val="bg1"/>
                </a:solidFill>
              </a:rPr>
              <a:t>Text here</a:t>
            </a:r>
            <a:endParaRPr lang="zh-CN" altLang="en-US" sz="1600" dirty="0">
              <a:solidFill>
                <a:schemeClr val="bg1"/>
              </a:solidFill>
            </a:endParaRPr>
          </a:p>
        </p:txBody>
      </p:sp>
      <p:sp>
        <p:nvSpPr>
          <p:cNvPr id="44" name="文本框 43"/>
          <p:cNvSpPr txBox="1"/>
          <p:nvPr/>
        </p:nvSpPr>
        <p:spPr>
          <a:xfrm>
            <a:off x="4238184" y="3973634"/>
            <a:ext cx="866603" cy="584775"/>
          </a:xfrm>
          <a:prstGeom prst="rect">
            <a:avLst/>
          </a:prstGeom>
          <a:noFill/>
        </p:spPr>
        <p:txBody>
          <a:bodyPr wrap="square" rtlCol="0">
            <a:spAutoFit/>
          </a:bodyPr>
          <a:lstStyle/>
          <a:p>
            <a:pPr algn="ctr"/>
            <a:r>
              <a:rPr lang="en-US" altLang="zh-CN" sz="1600" dirty="0" smtClean="0">
                <a:solidFill>
                  <a:schemeClr val="bg1"/>
                </a:solidFill>
              </a:rPr>
              <a:t>Text here</a:t>
            </a:r>
            <a:endParaRPr lang="zh-CN" altLang="en-US" sz="1600" dirty="0">
              <a:solidFill>
                <a:schemeClr val="bg1"/>
              </a:solidFill>
            </a:endParaRPr>
          </a:p>
        </p:txBody>
      </p:sp>
      <p:sp>
        <p:nvSpPr>
          <p:cNvPr id="45" name="文本框 44"/>
          <p:cNvSpPr txBox="1"/>
          <p:nvPr/>
        </p:nvSpPr>
        <p:spPr>
          <a:xfrm>
            <a:off x="6284612" y="2699241"/>
            <a:ext cx="866603" cy="584775"/>
          </a:xfrm>
          <a:prstGeom prst="rect">
            <a:avLst/>
          </a:prstGeom>
          <a:noFill/>
        </p:spPr>
        <p:txBody>
          <a:bodyPr wrap="square" rtlCol="0">
            <a:spAutoFit/>
          </a:bodyPr>
          <a:lstStyle/>
          <a:p>
            <a:pPr algn="ctr"/>
            <a:r>
              <a:rPr lang="en-US" altLang="zh-CN" sz="1600" dirty="0" smtClean="0">
                <a:solidFill>
                  <a:schemeClr val="bg1"/>
                </a:solidFill>
              </a:rPr>
              <a:t>Text here</a:t>
            </a:r>
            <a:endParaRPr lang="zh-CN" altLang="en-US" sz="1600" dirty="0">
              <a:solidFill>
                <a:schemeClr val="bg1"/>
              </a:solidFill>
            </a:endParaRPr>
          </a:p>
        </p:txBody>
      </p:sp>
      <p:sp>
        <p:nvSpPr>
          <p:cNvPr id="46" name="文本框 45"/>
          <p:cNvSpPr txBox="1"/>
          <p:nvPr/>
        </p:nvSpPr>
        <p:spPr>
          <a:xfrm>
            <a:off x="8098746" y="3479917"/>
            <a:ext cx="866603" cy="584775"/>
          </a:xfrm>
          <a:prstGeom prst="rect">
            <a:avLst/>
          </a:prstGeom>
          <a:noFill/>
        </p:spPr>
        <p:txBody>
          <a:bodyPr wrap="square" rtlCol="0">
            <a:spAutoFit/>
          </a:bodyPr>
          <a:lstStyle/>
          <a:p>
            <a:pPr algn="ctr"/>
            <a:r>
              <a:rPr lang="en-US" altLang="zh-CN" sz="1600" dirty="0" smtClean="0">
                <a:solidFill>
                  <a:schemeClr val="bg1"/>
                </a:solidFill>
              </a:rPr>
              <a:t>Text here</a:t>
            </a:r>
            <a:endParaRPr lang="zh-CN" altLang="en-US" sz="1600" dirty="0">
              <a:solidFill>
                <a:schemeClr val="bg1"/>
              </a:solidFill>
            </a:endParaRPr>
          </a:p>
        </p:txBody>
      </p:sp>
      <p:sp>
        <p:nvSpPr>
          <p:cNvPr id="47" name="文本框 46"/>
          <p:cNvSpPr txBox="1"/>
          <p:nvPr/>
        </p:nvSpPr>
        <p:spPr>
          <a:xfrm>
            <a:off x="3325149" y="3479917"/>
            <a:ext cx="866603" cy="584775"/>
          </a:xfrm>
          <a:prstGeom prst="rect">
            <a:avLst/>
          </a:prstGeom>
          <a:noFill/>
        </p:spPr>
        <p:txBody>
          <a:bodyPr wrap="square" rtlCol="0">
            <a:spAutoFit/>
          </a:bodyPr>
          <a:lstStyle/>
          <a:p>
            <a:pPr algn="ctr"/>
            <a:r>
              <a:rPr lang="en-US" altLang="zh-CN" sz="1600" dirty="0" smtClean="0">
                <a:solidFill>
                  <a:schemeClr val="bg1"/>
                </a:solidFill>
              </a:rPr>
              <a:t>Text here</a:t>
            </a:r>
            <a:endParaRPr lang="zh-CN" altLang="en-US" sz="1600" dirty="0">
              <a:solidFill>
                <a:schemeClr val="bg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2" name="组合 1"/>
          <p:cNvGrpSpPr/>
          <p:nvPr/>
        </p:nvGrpSpPr>
        <p:grpSpPr>
          <a:xfrm>
            <a:off x="4575740" y="1908739"/>
            <a:ext cx="3040522" cy="3040522"/>
            <a:chOff x="4169160" y="1502160"/>
            <a:chExt cx="3853680" cy="3853680"/>
          </a:xfrm>
        </p:grpSpPr>
        <p:sp>
          <p:nvSpPr>
            <p:cNvPr id="11" name="矩形 10"/>
            <p:cNvSpPr/>
            <p:nvPr/>
          </p:nvSpPr>
          <p:spPr>
            <a:xfrm>
              <a:off x="4169160" y="1502160"/>
              <a:ext cx="3853680" cy="3853680"/>
            </a:xfrm>
            <a:prstGeom prst="rect">
              <a:avLst/>
            </a:prstGeom>
            <a:noFill/>
            <a:ln w="38100">
              <a:solidFill>
                <a:srgbClr val="22547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2547F"/>
                </a:solidFill>
              </a:endParaRPr>
            </a:p>
          </p:txBody>
        </p:sp>
        <p:sp>
          <p:nvSpPr>
            <p:cNvPr id="20" name="矩形 19"/>
            <p:cNvSpPr/>
            <p:nvPr/>
          </p:nvSpPr>
          <p:spPr>
            <a:xfrm>
              <a:off x="5436044" y="2187900"/>
              <a:ext cx="1319912" cy="1319912"/>
            </a:xfrm>
            <a:prstGeom prst="rect">
              <a:avLst/>
            </a:prstGeom>
            <a:noFill/>
            <a:ln w="38100">
              <a:solidFill>
                <a:srgbClr val="2254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2547F"/>
                </a:solidFill>
              </a:endParaRPr>
            </a:p>
          </p:txBody>
        </p:sp>
        <p:sp>
          <p:nvSpPr>
            <p:cNvPr id="21" name="文本框 20"/>
            <p:cNvSpPr txBox="1"/>
            <p:nvPr/>
          </p:nvSpPr>
          <p:spPr>
            <a:xfrm>
              <a:off x="5270877" y="2159149"/>
              <a:ext cx="1650245" cy="1404319"/>
            </a:xfrm>
            <a:prstGeom prst="rect">
              <a:avLst/>
            </a:prstGeom>
            <a:noFill/>
          </p:spPr>
          <p:txBody>
            <a:bodyPr wrap="square" rtlCol="0">
              <a:spAutoFit/>
            </a:bodyPr>
            <a:lstStyle/>
            <a:p>
              <a:pPr algn="ctr"/>
              <a:r>
                <a:rPr lang="en-US" altLang="zh-CN" sz="6600" dirty="0" smtClean="0">
                  <a:ln w="28575">
                    <a:noFill/>
                  </a:ln>
                  <a:solidFill>
                    <a:srgbClr val="22547F"/>
                  </a:solidFill>
                  <a:latin typeface="微软雅黑 Light" panose="020B0502040204020203" pitchFamily="34" charset="-122"/>
                  <a:ea typeface="微软雅黑 Light" panose="020B0502040204020203" pitchFamily="34" charset="-122"/>
                </a:rPr>
                <a:t>0</a:t>
              </a:r>
              <a:r>
                <a:rPr lang="en-US" altLang="zh-CN" sz="6600" dirty="0">
                  <a:ln w="28575">
                    <a:noFill/>
                  </a:ln>
                  <a:solidFill>
                    <a:srgbClr val="22547F"/>
                  </a:solidFill>
                  <a:latin typeface="微软雅黑 Light" panose="020B0502040204020203" pitchFamily="34" charset="-122"/>
                  <a:ea typeface="微软雅黑 Light" panose="020B0502040204020203" pitchFamily="34" charset="-122"/>
                </a:rPr>
                <a:t>2</a:t>
              </a:r>
              <a:endParaRPr lang="zh-CN" altLang="en-US" sz="6600" dirty="0">
                <a:ln w="28575">
                  <a:noFill/>
                </a:ln>
                <a:solidFill>
                  <a:srgbClr val="22547F"/>
                </a:solidFill>
                <a:latin typeface="微软雅黑 Light" panose="020B0502040204020203" pitchFamily="34" charset="-122"/>
                <a:ea typeface="微软雅黑 Light" panose="020B0502040204020203" pitchFamily="34" charset="-122"/>
              </a:endParaRPr>
            </a:p>
          </p:txBody>
        </p:sp>
      </p:grpSp>
      <p:sp>
        <p:nvSpPr>
          <p:cNvPr id="14" name="文本框 13"/>
          <p:cNvSpPr txBox="1"/>
          <p:nvPr/>
        </p:nvSpPr>
        <p:spPr>
          <a:xfrm>
            <a:off x="4252443" y="3795901"/>
            <a:ext cx="3687114" cy="461665"/>
          </a:xfrm>
          <a:prstGeom prst="rect">
            <a:avLst/>
          </a:prstGeom>
          <a:noFill/>
        </p:spPr>
        <p:txBody>
          <a:bodyPr wrap="square" rtlCol="0">
            <a:spAutoFit/>
          </a:bodyPr>
          <a:lstStyle/>
          <a:p>
            <a:pPr algn="ctr"/>
            <a:r>
              <a:rPr lang="zh-CN" altLang="en-US" sz="2400" dirty="0" smtClean="0">
                <a:solidFill>
                  <a:srgbClr val="22547F"/>
                </a:solidFill>
                <a:latin typeface="微软雅黑" panose="020B0503020204020204" pitchFamily="34" charset="-122"/>
                <a:ea typeface="微软雅黑" panose="020B0503020204020204" pitchFamily="34" charset="-122"/>
              </a:rPr>
              <a:t>课题研究的思路与方法</a:t>
            </a:r>
            <a:endParaRPr lang="en-US" altLang="zh-CN" sz="2400" dirty="0" smtClean="0">
              <a:solidFill>
                <a:srgbClr val="22547F"/>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4229333" y="4319121"/>
            <a:ext cx="3733334" cy="369332"/>
          </a:xfrm>
          <a:prstGeom prst="snip1Rect">
            <a:avLst>
              <a:gd name="adj" fmla="val 0"/>
            </a:avLst>
          </a:prstGeom>
          <a:noFill/>
          <a:ln w="28575">
            <a:noFill/>
          </a:ln>
        </p:spPr>
        <p:txBody>
          <a:bodyPr wrap="square" rtlCol="0">
            <a:spAutoFit/>
          </a:bodyPr>
          <a:lstStyle/>
          <a:p>
            <a:pPr algn="ctr"/>
            <a:r>
              <a:rPr lang="en-US" altLang="zh-CN" dirty="0" smtClean="0">
                <a:solidFill>
                  <a:srgbClr val="22547F"/>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dirty="0">
              <a:solidFill>
                <a:srgbClr val="22547F"/>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3F5F8"/>
        </a:solidFill>
        <a:effectLst/>
      </p:bgPr>
    </p:bg>
    <p:spTree>
      <p:nvGrpSpPr>
        <p:cNvPr id="1" name=""/>
        <p:cNvGrpSpPr/>
        <p:nvPr/>
      </p:nvGrpSpPr>
      <p:grpSpPr>
        <a:xfrm>
          <a:off x="0" y="0"/>
          <a:ext cx="0" cy="0"/>
          <a:chOff x="0" y="0"/>
          <a:chExt cx="0" cy="0"/>
        </a:xfrm>
      </p:grpSpPr>
      <p:sp>
        <p:nvSpPr>
          <p:cNvPr id="5" name="矩形 4"/>
          <p:cNvSpPr/>
          <p:nvPr/>
        </p:nvSpPr>
        <p:spPr>
          <a:xfrm>
            <a:off x="476250" y="381000"/>
            <a:ext cx="114300" cy="685800"/>
          </a:xfrm>
          <a:prstGeom prst="rect">
            <a:avLst/>
          </a:prstGeom>
          <a:solidFill>
            <a:srgbClr val="2254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2547F"/>
              </a:solidFill>
            </a:endParaRPr>
          </a:p>
        </p:txBody>
      </p:sp>
      <p:sp>
        <p:nvSpPr>
          <p:cNvPr id="8" name="文本框 7"/>
          <p:cNvSpPr txBox="1"/>
          <p:nvPr/>
        </p:nvSpPr>
        <p:spPr>
          <a:xfrm>
            <a:off x="742343" y="222221"/>
            <a:ext cx="1008162" cy="1015663"/>
          </a:xfrm>
          <a:prstGeom prst="rect">
            <a:avLst/>
          </a:prstGeom>
          <a:noFill/>
        </p:spPr>
        <p:txBody>
          <a:bodyPr wrap="square" rtlCol="0">
            <a:spAutoFit/>
          </a:bodyPr>
          <a:lstStyle/>
          <a:p>
            <a:pPr algn="ctr"/>
            <a:r>
              <a:rPr lang="en-US" altLang="zh-CN" sz="6000" b="1" dirty="0" smtClean="0">
                <a:solidFill>
                  <a:srgbClr val="22547F"/>
                </a:solidFill>
                <a:latin typeface="华文仿宋" panose="02010600040101010101" pitchFamily="2" charset="-122"/>
                <a:ea typeface="华文仿宋" panose="02010600040101010101" pitchFamily="2" charset="-122"/>
              </a:rPr>
              <a:t>02</a:t>
            </a:r>
            <a:endParaRPr lang="zh-CN" altLang="en-US" sz="6000" b="1" dirty="0">
              <a:solidFill>
                <a:srgbClr val="22547F"/>
              </a:solidFill>
              <a:latin typeface="华文仿宋" panose="02010600040101010101" pitchFamily="2" charset="-122"/>
              <a:ea typeface="华文仿宋" panose="02010600040101010101" pitchFamily="2" charset="-122"/>
            </a:endParaRPr>
          </a:p>
        </p:txBody>
      </p:sp>
      <p:sp>
        <p:nvSpPr>
          <p:cNvPr id="9" name="矩形 8"/>
          <p:cNvSpPr/>
          <p:nvPr/>
        </p:nvSpPr>
        <p:spPr>
          <a:xfrm flipV="1">
            <a:off x="128" y="1"/>
            <a:ext cx="12191744" cy="95504"/>
          </a:xfrm>
          <a:prstGeom prst="rect">
            <a:avLst/>
          </a:prstGeom>
          <a:solidFill>
            <a:srgbClr val="2254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6B160"/>
              </a:solidFill>
            </a:endParaRPr>
          </a:p>
        </p:txBody>
      </p:sp>
      <p:sp>
        <p:nvSpPr>
          <p:cNvPr id="10" name="矩形 9"/>
          <p:cNvSpPr/>
          <p:nvPr/>
        </p:nvSpPr>
        <p:spPr>
          <a:xfrm flipV="1">
            <a:off x="128" y="6762496"/>
            <a:ext cx="12191744" cy="95504"/>
          </a:xfrm>
          <a:prstGeom prst="rect">
            <a:avLst/>
          </a:prstGeom>
          <a:solidFill>
            <a:srgbClr val="2254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6B160"/>
              </a:solidFill>
            </a:endParaRPr>
          </a:p>
        </p:txBody>
      </p:sp>
      <p:sp>
        <p:nvSpPr>
          <p:cNvPr id="11" name="矩形 10"/>
          <p:cNvSpPr/>
          <p:nvPr/>
        </p:nvSpPr>
        <p:spPr>
          <a:xfrm>
            <a:off x="1787065" y="181159"/>
            <a:ext cx="2492990" cy="562783"/>
          </a:xfrm>
          <a:prstGeom prst="rect">
            <a:avLst/>
          </a:prstGeom>
        </p:spPr>
        <p:txBody>
          <a:bodyPr wrap="none">
            <a:spAutoFit/>
          </a:bodyPr>
          <a:lstStyle/>
          <a:p>
            <a:pPr>
              <a:lnSpc>
                <a:spcPct val="200000"/>
              </a:lnSpc>
            </a:pPr>
            <a:r>
              <a:rPr lang="zh-CN" altLang="en-US" dirty="0" smtClean="0">
                <a:solidFill>
                  <a:srgbClr val="22547F"/>
                </a:solidFill>
                <a:latin typeface="微软雅黑" panose="020B0503020204020204" pitchFamily="34" charset="-122"/>
                <a:ea typeface="微软雅黑" panose="020B0503020204020204" pitchFamily="34" charset="-122"/>
              </a:rPr>
              <a:t>课题</a:t>
            </a:r>
            <a:r>
              <a:rPr lang="zh-CN" altLang="en-US" dirty="0">
                <a:solidFill>
                  <a:srgbClr val="22547F"/>
                </a:solidFill>
                <a:latin typeface="微软雅黑" panose="020B0503020204020204" pitchFamily="34" charset="-122"/>
                <a:ea typeface="微软雅黑" panose="020B0503020204020204" pitchFamily="34" charset="-122"/>
              </a:rPr>
              <a:t>研究的思路与方法</a:t>
            </a:r>
            <a:endParaRPr lang="zh-CN" altLang="en-US" dirty="0">
              <a:solidFill>
                <a:srgbClr val="22547F"/>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787065" y="743942"/>
            <a:ext cx="5022106" cy="369332"/>
          </a:xfrm>
          <a:prstGeom prst="snip1Rect">
            <a:avLst>
              <a:gd name="adj" fmla="val 0"/>
            </a:avLst>
          </a:prstGeom>
          <a:noFill/>
          <a:ln w="28575">
            <a:noFill/>
          </a:ln>
        </p:spPr>
        <p:txBody>
          <a:bodyPr wrap="square" rtlCol="0">
            <a:spAutoFit/>
          </a:bodyPr>
          <a:lstStyle/>
          <a:p>
            <a:r>
              <a:rPr lang="en-US" altLang="zh-CN" dirty="0" smtClean="0">
                <a:solidFill>
                  <a:srgbClr val="22547F"/>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dirty="0">
              <a:solidFill>
                <a:srgbClr val="22547F"/>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13" name="组合 12"/>
          <p:cNvGrpSpPr/>
          <p:nvPr/>
        </p:nvGrpSpPr>
        <p:grpSpPr>
          <a:xfrm>
            <a:off x="897835" y="1860326"/>
            <a:ext cx="10298144" cy="4480952"/>
            <a:chOff x="357749" y="1585819"/>
            <a:chExt cx="11484971" cy="4997364"/>
          </a:xfrm>
        </p:grpSpPr>
        <p:grpSp>
          <p:nvGrpSpPr>
            <p:cNvPr id="14" name="组合 13"/>
            <p:cNvGrpSpPr/>
            <p:nvPr/>
          </p:nvGrpSpPr>
          <p:grpSpPr>
            <a:xfrm>
              <a:off x="2488878" y="2222638"/>
              <a:ext cx="7195761" cy="3703998"/>
              <a:chOff x="1983778" y="1822096"/>
              <a:chExt cx="8193755" cy="4217713"/>
            </a:xfrm>
          </p:grpSpPr>
          <p:sp>
            <p:nvSpPr>
              <p:cNvPr id="21" name="AutoShape 2"/>
              <p:cNvSpPr/>
              <p:nvPr/>
            </p:nvSpPr>
            <p:spPr bwMode="auto">
              <a:xfrm>
                <a:off x="4712153" y="2666022"/>
                <a:ext cx="3635595" cy="2355321"/>
              </a:xfrm>
              <a:custGeom>
                <a:avLst/>
                <a:gdLst>
                  <a:gd name="T0" fmla="*/ 18327 w 21600"/>
                  <a:gd name="T1" fmla="*/ 5753 h 21600"/>
                  <a:gd name="T2" fmla="*/ 16233 w 21600"/>
                  <a:gd name="T3" fmla="*/ 6923 h 21600"/>
                  <a:gd name="T4" fmla="*/ 16233 w 21600"/>
                  <a:gd name="T5" fmla="*/ 0 h 21600"/>
                  <a:gd name="T6" fmla="*/ 0 w 21600"/>
                  <a:gd name="T7" fmla="*/ 0 h 21600"/>
                  <a:gd name="T8" fmla="*/ 0 w 21600"/>
                  <a:gd name="T9" fmla="*/ 6923 h 21600"/>
                  <a:gd name="T10" fmla="*/ 2095 w 21600"/>
                  <a:gd name="T11" fmla="*/ 5753 h 21600"/>
                  <a:gd name="T12" fmla="*/ 5367 w 21600"/>
                  <a:gd name="T13" fmla="*/ 10800 h 21600"/>
                  <a:gd name="T14" fmla="*/ 2095 w 21600"/>
                  <a:gd name="T15" fmla="*/ 15847 h 21600"/>
                  <a:gd name="T16" fmla="*/ 0 w 21600"/>
                  <a:gd name="T17" fmla="*/ 14677 h 21600"/>
                  <a:gd name="T18" fmla="*/ 0 w 21600"/>
                  <a:gd name="T19" fmla="*/ 21600 h 21600"/>
                  <a:gd name="T20" fmla="*/ 16233 w 21600"/>
                  <a:gd name="T21" fmla="*/ 21600 h 21600"/>
                  <a:gd name="T22" fmla="*/ 16233 w 21600"/>
                  <a:gd name="T23" fmla="*/ 14677 h 21600"/>
                  <a:gd name="T24" fmla="*/ 18327 w 21600"/>
                  <a:gd name="T25" fmla="*/ 15847 h 21600"/>
                  <a:gd name="T26" fmla="*/ 21600 w 21600"/>
                  <a:gd name="T27" fmla="*/ 10800 h 21600"/>
                  <a:gd name="T28" fmla="*/ 18327 w 21600"/>
                  <a:gd name="T29" fmla="*/ 5753 h 21600"/>
                  <a:gd name="T30" fmla="*/ 18327 w 21600"/>
                  <a:gd name="T31" fmla="*/ 57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600" h="21600">
                    <a:moveTo>
                      <a:pt x="18327" y="5753"/>
                    </a:moveTo>
                    <a:cubicBezTo>
                      <a:pt x="17530" y="5753"/>
                      <a:pt x="16800" y="6193"/>
                      <a:pt x="16233" y="6923"/>
                    </a:cubicBezTo>
                    <a:lnTo>
                      <a:pt x="16233" y="0"/>
                    </a:lnTo>
                    <a:lnTo>
                      <a:pt x="0" y="0"/>
                    </a:lnTo>
                    <a:lnTo>
                      <a:pt x="0" y="6923"/>
                    </a:lnTo>
                    <a:cubicBezTo>
                      <a:pt x="568" y="6193"/>
                      <a:pt x="1298" y="5753"/>
                      <a:pt x="2095" y="5753"/>
                    </a:cubicBezTo>
                    <a:cubicBezTo>
                      <a:pt x="3902" y="5753"/>
                      <a:pt x="5367" y="8013"/>
                      <a:pt x="5367" y="10800"/>
                    </a:cubicBezTo>
                    <a:cubicBezTo>
                      <a:pt x="5367" y="13587"/>
                      <a:pt x="3902" y="15847"/>
                      <a:pt x="2095" y="15847"/>
                    </a:cubicBezTo>
                    <a:cubicBezTo>
                      <a:pt x="1298" y="15847"/>
                      <a:pt x="568" y="15407"/>
                      <a:pt x="0" y="14677"/>
                    </a:cubicBezTo>
                    <a:lnTo>
                      <a:pt x="0" y="21600"/>
                    </a:lnTo>
                    <a:lnTo>
                      <a:pt x="16233" y="21600"/>
                    </a:lnTo>
                    <a:lnTo>
                      <a:pt x="16233" y="14677"/>
                    </a:lnTo>
                    <a:cubicBezTo>
                      <a:pt x="16800" y="15407"/>
                      <a:pt x="17530" y="15847"/>
                      <a:pt x="18327" y="15847"/>
                    </a:cubicBezTo>
                    <a:cubicBezTo>
                      <a:pt x="20135" y="15847"/>
                      <a:pt x="21600" y="13587"/>
                      <a:pt x="21600" y="10800"/>
                    </a:cubicBezTo>
                    <a:cubicBezTo>
                      <a:pt x="21600" y="8013"/>
                      <a:pt x="20135" y="5753"/>
                      <a:pt x="18327" y="5753"/>
                    </a:cubicBezTo>
                    <a:close/>
                    <a:moveTo>
                      <a:pt x="18327" y="5753"/>
                    </a:moveTo>
                  </a:path>
                </a:pathLst>
              </a:custGeom>
              <a:solidFill>
                <a:srgbClr val="22547F"/>
              </a:solidFill>
              <a:ln>
                <a:solidFill>
                  <a:schemeClr val="bg1"/>
                </a:solidFill>
              </a:ln>
            </p:spPr>
            <p:txBody>
              <a:bodyPr lIns="0" tIns="0" rIns="0" bIns="0"/>
              <a:lstStyle/>
              <a:p>
                <a:endParaRPr lang="en-US"/>
              </a:p>
            </p:txBody>
          </p:sp>
          <p:sp>
            <p:nvSpPr>
              <p:cNvPr id="22" name="AutoShape 3"/>
              <p:cNvSpPr/>
              <p:nvPr/>
            </p:nvSpPr>
            <p:spPr bwMode="auto">
              <a:xfrm>
                <a:off x="1983778" y="2666022"/>
                <a:ext cx="3635595" cy="2355321"/>
              </a:xfrm>
              <a:custGeom>
                <a:avLst/>
                <a:gdLst>
                  <a:gd name="T0" fmla="*/ 18327 w 21600"/>
                  <a:gd name="T1" fmla="*/ 5753 h 21600"/>
                  <a:gd name="T2" fmla="*/ 16233 w 21600"/>
                  <a:gd name="T3" fmla="*/ 6923 h 21600"/>
                  <a:gd name="T4" fmla="*/ 16233 w 21600"/>
                  <a:gd name="T5" fmla="*/ 0 h 21600"/>
                  <a:gd name="T6" fmla="*/ 0 w 21600"/>
                  <a:gd name="T7" fmla="*/ 0 h 21600"/>
                  <a:gd name="T8" fmla="*/ 0 w 21600"/>
                  <a:gd name="T9" fmla="*/ 21600 h 21600"/>
                  <a:gd name="T10" fmla="*/ 16233 w 21600"/>
                  <a:gd name="T11" fmla="*/ 21600 h 21600"/>
                  <a:gd name="T12" fmla="*/ 16233 w 21600"/>
                  <a:gd name="T13" fmla="*/ 14677 h 21600"/>
                  <a:gd name="T14" fmla="*/ 18327 w 21600"/>
                  <a:gd name="T15" fmla="*/ 15847 h 21600"/>
                  <a:gd name="T16" fmla="*/ 21600 w 21600"/>
                  <a:gd name="T17" fmla="*/ 10800 h 21600"/>
                  <a:gd name="T18" fmla="*/ 18327 w 21600"/>
                  <a:gd name="T19" fmla="*/ 5753 h 21600"/>
                  <a:gd name="T20" fmla="*/ 18327 w 21600"/>
                  <a:gd name="T21" fmla="*/ 57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600" h="21600">
                    <a:moveTo>
                      <a:pt x="18327" y="5753"/>
                    </a:moveTo>
                    <a:cubicBezTo>
                      <a:pt x="17530" y="5753"/>
                      <a:pt x="16800" y="6193"/>
                      <a:pt x="16233" y="6923"/>
                    </a:cubicBezTo>
                    <a:lnTo>
                      <a:pt x="16233" y="0"/>
                    </a:lnTo>
                    <a:lnTo>
                      <a:pt x="0" y="0"/>
                    </a:lnTo>
                    <a:lnTo>
                      <a:pt x="0" y="21600"/>
                    </a:lnTo>
                    <a:lnTo>
                      <a:pt x="16233" y="21600"/>
                    </a:lnTo>
                    <a:lnTo>
                      <a:pt x="16233" y="14677"/>
                    </a:lnTo>
                    <a:cubicBezTo>
                      <a:pt x="16800" y="15407"/>
                      <a:pt x="17530" y="15847"/>
                      <a:pt x="18327" y="15847"/>
                    </a:cubicBezTo>
                    <a:cubicBezTo>
                      <a:pt x="20135" y="15847"/>
                      <a:pt x="21600" y="13587"/>
                      <a:pt x="21600" y="10800"/>
                    </a:cubicBezTo>
                    <a:cubicBezTo>
                      <a:pt x="21600" y="8013"/>
                      <a:pt x="20135" y="5753"/>
                      <a:pt x="18327" y="5753"/>
                    </a:cubicBezTo>
                    <a:close/>
                    <a:moveTo>
                      <a:pt x="18327" y="5753"/>
                    </a:moveTo>
                  </a:path>
                </a:pathLst>
              </a:custGeom>
              <a:solidFill>
                <a:srgbClr val="22547F"/>
              </a:solidFill>
              <a:ln>
                <a:solidFill>
                  <a:schemeClr val="bg1"/>
                </a:solidFill>
              </a:ln>
            </p:spPr>
            <p:txBody>
              <a:bodyPr lIns="0" tIns="0" rIns="0" bIns="0"/>
              <a:lstStyle/>
              <a:p>
                <a:endParaRPr lang="en-US"/>
              </a:p>
            </p:txBody>
          </p:sp>
          <p:sp>
            <p:nvSpPr>
              <p:cNvPr id="23" name="AutoShape 4"/>
              <p:cNvSpPr/>
              <p:nvPr/>
            </p:nvSpPr>
            <p:spPr bwMode="auto">
              <a:xfrm>
                <a:off x="7444363" y="2666022"/>
                <a:ext cx="2733170" cy="2355321"/>
              </a:xfrm>
              <a:custGeom>
                <a:avLst/>
                <a:gdLst>
                  <a:gd name="T0" fmla="*/ 21600 w 21600"/>
                  <a:gd name="T1" fmla="*/ 14677 h 21600"/>
                  <a:gd name="T2" fmla="*/ 21600 w 21600"/>
                  <a:gd name="T3" fmla="*/ 6923 h 21600"/>
                  <a:gd name="T4" fmla="*/ 21600 w 21600"/>
                  <a:gd name="T5" fmla="*/ 0 h 21600"/>
                  <a:gd name="T6" fmla="*/ 0 w 21600"/>
                  <a:gd name="T7" fmla="*/ 0 h 21600"/>
                  <a:gd name="T8" fmla="*/ 0 w 21600"/>
                  <a:gd name="T9" fmla="*/ 6923 h 21600"/>
                  <a:gd name="T10" fmla="*/ 2787 w 21600"/>
                  <a:gd name="T11" fmla="*/ 5753 h 21600"/>
                  <a:gd name="T12" fmla="*/ 7142 w 21600"/>
                  <a:gd name="T13" fmla="*/ 10800 h 21600"/>
                  <a:gd name="T14" fmla="*/ 2787 w 21600"/>
                  <a:gd name="T15" fmla="*/ 15847 h 21600"/>
                  <a:gd name="T16" fmla="*/ 0 w 21600"/>
                  <a:gd name="T17" fmla="*/ 14677 h 21600"/>
                  <a:gd name="T18" fmla="*/ 0 w 21600"/>
                  <a:gd name="T19" fmla="*/ 21600 h 21600"/>
                  <a:gd name="T20" fmla="*/ 21600 w 21600"/>
                  <a:gd name="T21" fmla="*/ 21600 h 21600"/>
                  <a:gd name="T22" fmla="*/ 21600 w 21600"/>
                  <a:gd name="T23" fmla="*/ 14677 h 21600"/>
                  <a:gd name="T24" fmla="*/ 21600 w 21600"/>
                  <a:gd name="T25" fmla="*/ 1467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600" h="21600">
                    <a:moveTo>
                      <a:pt x="21600" y="14677"/>
                    </a:moveTo>
                    <a:lnTo>
                      <a:pt x="21600" y="6923"/>
                    </a:lnTo>
                    <a:lnTo>
                      <a:pt x="21600" y="0"/>
                    </a:lnTo>
                    <a:lnTo>
                      <a:pt x="0" y="0"/>
                    </a:lnTo>
                    <a:lnTo>
                      <a:pt x="0" y="6923"/>
                    </a:lnTo>
                    <a:cubicBezTo>
                      <a:pt x="755" y="6193"/>
                      <a:pt x="1727" y="5753"/>
                      <a:pt x="2787" y="5753"/>
                    </a:cubicBezTo>
                    <a:cubicBezTo>
                      <a:pt x="5192" y="5753"/>
                      <a:pt x="7142" y="8013"/>
                      <a:pt x="7142" y="10800"/>
                    </a:cubicBezTo>
                    <a:cubicBezTo>
                      <a:pt x="7142" y="13587"/>
                      <a:pt x="5192" y="15847"/>
                      <a:pt x="2787" y="15847"/>
                    </a:cubicBezTo>
                    <a:cubicBezTo>
                      <a:pt x="1727" y="15847"/>
                      <a:pt x="755" y="15407"/>
                      <a:pt x="0" y="14677"/>
                    </a:cubicBezTo>
                    <a:lnTo>
                      <a:pt x="0" y="21600"/>
                    </a:lnTo>
                    <a:lnTo>
                      <a:pt x="21600" y="21600"/>
                    </a:lnTo>
                    <a:cubicBezTo>
                      <a:pt x="21600" y="21600"/>
                      <a:pt x="21600" y="14677"/>
                      <a:pt x="21600" y="14677"/>
                    </a:cubicBezTo>
                    <a:close/>
                    <a:moveTo>
                      <a:pt x="21600" y="14677"/>
                    </a:moveTo>
                  </a:path>
                </a:pathLst>
              </a:custGeom>
              <a:solidFill>
                <a:srgbClr val="22547F"/>
              </a:solidFill>
              <a:ln>
                <a:solidFill>
                  <a:schemeClr val="bg1"/>
                </a:solidFill>
              </a:ln>
            </p:spPr>
            <p:txBody>
              <a:bodyPr lIns="0" tIns="0" rIns="0" bIns="0"/>
              <a:lstStyle/>
              <a:p>
                <a:endParaRPr lang="en-US"/>
              </a:p>
            </p:txBody>
          </p:sp>
          <p:sp>
            <p:nvSpPr>
              <p:cNvPr id="24" name="Rectangle 6"/>
              <p:cNvSpPr/>
              <p:nvPr/>
            </p:nvSpPr>
            <p:spPr bwMode="auto">
              <a:xfrm>
                <a:off x="2750102" y="3486932"/>
                <a:ext cx="1400126" cy="721173"/>
              </a:xfrm>
              <a:prstGeom prst="rect">
                <a:avLst/>
              </a:prstGeom>
              <a:noFill/>
              <a:ln>
                <a:noFill/>
              </a:ln>
            </p:spPr>
            <p:txBody>
              <a:bodyPr lIns="0" tIns="0" rIns="0" bIns="0" anchor="ctr"/>
              <a:lstStyle/>
              <a:p>
                <a:r>
                  <a:rPr lang="en-US" dirty="0">
                    <a:solidFill>
                      <a:srgbClr val="FFFFFF"/>
                    </a:solidFill>
                    <a:latin typeface="Arial" panose="020B0604020202020204" pitchFamily="34" charset="0"/>
                    <a:ea typeface="MS PGothic" panose="020B0600070205080204" charset="-128"/>
                    <a:cs typeface="Arial" panose="020B0604020202020204" pitchFamily="34" charset="0"/>
                    <a:sym typeface="Nexa Bold" charset="0"/>
                  </a:rPr>
                  <a:t>Add your text here</a:t>
                </a:r>
                <a:endParaRPr lang="en-US" dirty="0">
                  <a:solidFill>
                    <a:srgbClr val="FFFFFF"/>
                  </a:solidFill>
                  <a:latin typeface="Arial" panose="020B0604020202020204" pitchFamily="34" charset="0"/>
                  <a:ea typeface="MS PGothic" panose="020B0600070205080204" charset="-128"/>
                  <a:cs typeface="Arial" panose="020B0604020202020204" pitchFamily="34" charset="0"/>
                  <a:sym typeface="Nexa Bold" charset="0"/>
                </a:endParaRPr>
              </a:p>
            </p:txBody>
          </p:sp>
          <p:sp>
            <p:nvSpPr>
              <p:cNvPr id="25" name="Rectangle 7"/>
              <p:cNvSpPr/>
              <p:nvPr/>
            </p:nvSpPr>
            <p:spPr bwMode="auto">
              <a:xfrm>
                <a:off x="5783224" y="3486932"/>
                <a:ext cx="1400126" cy="721173"/>
              </a:xfrm>
              <a:prstGeom prst="rect">
                <a:avLst/>
              </a:prstGeom>
              <a:noFill/>
              <a:ln>
                <a:noFill/>
              </a:ln>
            </p:spPr>
            <p:txBody>
              <a:bodyPr lIns="0" tIns="0" rIns="0" bIns="0" anchor="ctr"/>
              <a:lstStyle/>
              <a:p>
                <a:r>
                  <a:rPr lang="en-US" dirty="0">
                    <a:solidFill>
                      <a:srgbClr val="FFFFFF"/>
                    </a:solidFill>
                    <a:latin typeface="Arial" panose="020B0604020202020204" pitchFamily="34" charset="0"/>
                    <a:ea typeface="MS PGothic" panose="020B0600070205080204" charset="-128"/>
                    <a:cs typeface="Arial" panose="020B0604020202020204" pitchFamily="34" charset="0"/>
                    <a:sym typeface="Nexa Bold" charset="0"/>
                  </a:rPr>
                  <a:t>Add your text here</a:t>
                </a:r>
                <a:endParaRPr lang="en-US" dirty="0">
                  <a:solidFill>
                    <a:srgbClr val="FFFFFF"/>
                  </a:solidFill>
                  <a:latin typeface="Arial" panose="020B0604020202020204" pitchFamily="34" charset="0"/>
                  <a:ea typeface="MS PGothic" panose="020B0600070205080204" charset="-128"/>
                  <a:cs typeface="Arial" panose="020B0604020202020204" pitchFamily="34" charset="0"/>
                  <a:sym typeface="Nexa Bold" charset="0"/>
                </a:endParaRPr>
              </a:p>
            </p:txBody>
          </p:sp>
          <p:sp>
            <p:nvSpPr>
              <p:cNvPr id="26" name="Rectangle 8"/>
              <p:cNvSpPr/>
              <p:nvPr/>
            </p:nvSpPr>
            <p:spPr bwMode="auto">
              <a:xfrm>
                <a:off x="8507981" y="3486932"/>
                <a:ext cx="1400126" cy="721173"/>
              </a:xfrm>
              <a:prstGeom prst="rect">
                <a:avLst/>
              </a:prstGeom>
              <a:noFill/>
              <a:ln>
                <a:noFill/>
              </a:ln>
            </p:spPr>
            <p:txBody>
              <a:bodyPr lIns="0" tIns="0" rIns="0" bIns="0" anchor="ctr"/>
              <a:lstStyle/>
              <a:p>
                <a:r>
                  <a:rPr lang="en-US">
                    <a:solidFill>
                      <a:srgbClr val="FFFFFF"/>
                    </a:solidFill>
                    <a:latin typeface="Arial" panose="020B0604020202020204" pitchFamily="34" charset="0"/>
                    <a:ea typeface="MS PGothic" panose="020B0600070205080204" charset="-128"/>
                    <a:cs typeface="Arial" panose="020B0604020202020204" pitchFamily="34" charset="0"/>
                    <a:sym typeface="Nexa Bold" charset="0"/>
                  </a:rPr>
                  <a:t>Add your text here</a:t>
                </a:r>
                <a:endParaRPr lang="en-US">
                  <a:solidFill>
                    <a:srgbClr val="FFFFFF"/>
                  </a:solidFill>
                  <a:latin typeface="Arial" panose="020B0604020202020204" pitchFamily="34" charset="0"/>
                  <a:ea typeface="MS PGothic" panose="020B0600070205080204" charset="-128"/>
                  <a:cs typeface="Arial" panose="020B0604020202020204" pitchFamily="34" charset="0"/>
                  <a:sym typeface="Nexa Bold" charset="0"/>
                </a:endParaRPr>
              </a:p>
            </p:txBody>
          </p:sp>
          <p:sp>
            <p:nvSpPr>
              <p:cNvPr id="27" name="Freeform 9"/>
              <p:cNvSpPr/>
              <p:nvPr/>
            </p:nvSpPr>
            <p:spPr bwMode="auto">
              <a:xfrm>
                <a:off x="6219712" y="4689527"/>
                <a:ext cx="1181497" cy="1350282"/>
              </a:xfrm>
              <a:custGeom>
                <a:avLst/>
                <a:gdLst>
                  <a:gd name="T0" fmla="*/ 0 w 21600"/>
                  <a:gd name="T1" fmla="*/ 0 h 21600"/>
                  <a:gd name="T2" fmla="*/ 0 w 21600"/>
                  <a:gd name="T3" fmla="*/ 2235200 h 21600"/>
                  <a:gd name="T4" fmla="*/ 1955800 w 21600"/>
                  <a:gd name="T5" fmla="*/ 2235200 h 21600"/>
                  <a:gd name="T6" fmla="*/ 0 60000 65536"/>
                  <a:gd name="T7" fmla="*/ 0 60000 65536"/>
                  <a:gd name="T8" fmla="*/ 0 60000 65536"/>
                </a:gdLst>
                <a:ahLst/>
                <a:cxnLst>
                  <a:cxn ang="T6">
                    <a:pos x="T0" y="T1"/>
                  </a:cxn>
                  <a:cxn ang="T7">
                    <a:pos x="T2" y="T3"/>
                  </a:cxn>
                  <a:cxn ang="T8">
                    <a:pos x="T4" y="T5"/>
                  </a:cxn>
                </a:cxnLst>
                <a:rect l="0" t="0" r="r" b="b"/>
                <a:pathLst>
                  <a:path w="21600" h="21600">
                    <a:moveTo>
                      <a:pt x="0" y="0"/>
                    </a:moveTo>
                    <a:lnTo>
                      <a:pt x="0" y="21600"/>
                    </a:lnTo>
                    <a:lnTo>
                      <a:pt x="21600" y="21600"/>
                    </a:lnTo>
                  </a:path>
                </a:pathLst>
              </a:custGeom>
              <a:noFill/>
              <a:ln w="25400" cap="flat">
                <a:solidFill>
                  <a:srgbClr val="22547F"/>
                </a:solidFill>
                <a:prstDash val="solid"/>
                <a:miter lim="800000"/>
                <a:headEnd type="none" w="med" len="med"/>
                <a:tailEnd type="none" w="med" len="med"/>
              </a:ln>
            </p:spPr>
            <p:txBody>
              <a:bodyPr lIns="0" tIns="0" rIns="0" bIns="0"/>
              <a:lstStyle/>
              <a:p>
                <a:endParaRPr lang="en-US"/>
              </a:p>
            </p:txBody>
          </p:sp>
          <p:sp>
            <p:nvSpPr>
              <p:cNvPr id="28" name="Freeform 11"/>
              <p:cNvSpPr/>
              <p:nvPr/>
            </p:nvSpPr>
            <p:spPr bwMode="auto">
              <a:xfrm rot="10800000">
                <a:off x="2789344" y="1822096"/>
                <a:ext cx="1127792" cy="1012711"/>
              </a:xfrm>
              <a:custGeom>
                <a:avLst/>
                <a:gdLst>
                  <a:gd name="T0" fmla="*/ 0 w 21600"/>
                  <a:gd name="T1" fmla="*/ 0 h 21600"/>
                  <a:gd name="T2" fmla="*/ 0 w 21600"/>
                  <a:gd name="T3" fmla="*/ 1676400 h 21600"/>
                  <a:gd name="T4" fmla="*/ 1866900 w 21600"/>
                  <a:gd name="T5" fmla="*/ 1676400 h 21600"/>
                  <a:gd name="T6" fmla="*/ 0 60000 65536"/>
                  <a:gd name="T7" fmla="*/ 0 60000 65536"/>
                  <a:gd name="T8" fmla="*/ 0 60000 65536"/>
                </a:gdLst>
                <a:ahLst/>
                <a:cxnLst>
                  <a:cxn ang="T6">
                    <a:pos x="T0" y="T1"/>
                  </a:cxn>
                  <a:cxn ang="T7">
                    <a:pos x="T2" y="T3"/>
                  </a:cxn>
                  <a:cxn ang="T8">
                    <a:pos x="T4" y="T5"/>
                  </a:cxn>
                </a:cxnLst>
                <a:rect l="0" t="0" r="r" b="b"/>
                <a:pathLst>
                  <a:path w="21600" h="21600">
                    <a:moveTo>
                      <a:pt x="0" y="0"/>
                    </a:moveTo>
                    <a:lnTo>
                      <a:pt x="0" y="21600"/>
                    </a:lnTo>
                    <a:lnTo>
                      <a:pt x="21600" y="21600"/>
                    </a:lnTo>
                  </a:path>
                </a:pathLst>
              </a:custGeom>
              <a:noFill/>
              <a:ln w="25400" cap="flat">
                <a:solidFill>
                  <a:srgbClr val="22547F"/>
                </a:solidFill>
                <a:prstDash val="solid"/>
                <a:miter lim="800000"/>
                <a:headEnd type="none" w="med" len="med"/>
                <a:tailEnd type="none" w="med" len="med"/>
              </a:ln>
            </p:spPr>
            <p:txBody>
              <a:bodyPr lIns="0" tIns="0" rIns="0" bIns="0"/>
              <a:lstStyle/>
              <a:p>
                <a:endParaRPr lang="en-US"/>
              </a:p>
            </p:txBody>
          </p:sp>
          <p:sp>
            <p:nvSpPr>
              <p:cNvPr id="29" name="Freeform 13"/>
              <p:cNvSpPr/>
              <p:nvPr/>
            </p:nvSpPr>
            <p:spPr bwMode="auto">
              <a:xfrm rot="10800000" flipH="1">
                <a:off x="8274864" y="1822096"/>
                <a:ext cx="1127792" cy="1012711"/>
              </a:xfrm>
              <a:custGeom>
                <a:avLst/>
                <a:gdLst>
                  <a:gd name="T0" fmla="*/ 0 w 21600"/>
                  <a:gd name="T1" fmla="*/ 0 h 21600"/>
                  <a:gd name="T2" fmla="*/ 0 w 21600"/>
                  <a:gd name="T3" fmla="*/ 1676400 h 21600"/>
                  <a:gd name="T4" fmla="*/ 1866900 w 21600"/>
                  <a:gd name="T5" fmla="*/ 1676400 h 21600"/>
                  <a:gd name="T6" fmla="*/ 0 60000 65536"/>
                  <a:gd name="T7" fmla="*/ 0 60000 65536"/>
                  <a:gd name="T8" fmla="*/ 0 60000 65536"/>
                </a:gdLst>
                <a:ahLst/>
                <a:cxnLst>
                  <a:cxn ang="T6">
                    <a:pos x="T0" y="T1"/>
                  </a:cxn>
                  <a:cxn ang="T7">
                    <a:pos x="T2" y="T3"/>
                  </a:cxn>
                  <a:cxn ang="T8">
                    <a:pos x="T4" y="T5"/>
                  </a:cxn>
                </a:cxnLst>
                <a:rect l="0" t="0" r="r" b="b"/>
                <a:pathLst>
                  <a:path w="21600" h="21600">
                    <a:moveTo>
                      <a:pt x="0" y="0"/>
                    </a:moveTo>
                    <a:lnTo>
                      <a:pt x="0" y="21600"/>
                    </a:lnTo>
                    <a:lnTo>
                      <a:pt x="21600" y="21600"/>
                    </a:lnTo>
                  </a:path>
                </a:pathLst>
              </a:custGeom>
              <a:noFill/>
              <a:ln w="25400" cap="flat">
                <a:solidFill>
                  <a:srgbClr val="22547F"/>
                </a:solidFill>
                <a:prstDash val="solid"/>
                <a:miter lim="800000"/>
                <a:headEnd type="none" w="med" len="med"/>
                <a:tailEnd type="none" w="med" len="med"/>
              </a:ln>
            </p:spPr>
            <p:txBody>
              <a:bodyPr lIns="0" tIns="0" rIns="0" bIns="0"/>
              <a:lstStyle/>
              <a:p>
                <a:endParaRPr lang="en-US"/>
              </a:p>
            </p:txBody>
          </p:sp>
        </p:grpSp>
        <p:sp>
          <p:nvSpPr>
            <p:cNvPr id="15" name="文本框 14"/>
            <p:cNvSpPr txBox="1"/>
            <p:nvPr/>
          </p:nvSpPr>
          <p:spPr>
            <a:xfrm>
              <a:off x="9004142" y="1833875"/>
              <a:ext cx="2838578" cy="1132715"/>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9004143" y="1585819"/>
              <a:ext cx="1118802" cy="294789"/>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7284367" y="5450469"/>
              <a:ext cx="2838578" cy="1132714"/>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7284367" y="5202413"/>
              <a:ext cx="1118802" cy="294789"/>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57749" y="1848135"/>
              <a:ext cx="2912553" cy="1132714"/>
            </a:xfrm>
            <a:prstGeom prst="rect">
              <a:avLst/>
            </a:prstGeom>
            <a:noFill/>
          </p:spPr>
          <p:txBody>
            <a:bodyPr wrap="square" rtlCol="0">
              <a:spAutoFit/>
            </a:bodyPr>
            <a:lstStyle/>
            <a:p>
              <a:pPr algn="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2151500" y="1600080"/>
              <a:ext cx="1118802" cy="338554"/>
            </a:xfrm>
            <a:prstGeom prst="rect">
              <a:avLst/>
            </a:prstGeom>
            <a:noFill/>
          </p:spPr>
          <p:txBody>
            <a:bodyPr wrap="square" rtlCol="0">
              <a:spAutoFit/>
            </a:bodyPr>
            <a:lstStyle/>
            <a:p>
              <a:pPr algn="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3235</Words>
  <Application>WPS 演示</Application>
  <PresentationFormat>宽屏</PresentationFormat>
  <Paragraphs>386</Paragraphs>
  <Slides>21</Slides>
  <Notes>0</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21</vt:i4>
      </vt:variant>
    </vt:vector>
  </HeadingPairs>
  <TitlesOfParts>
    <vt:vector size="41" baseType="lpstr">
      <vt:lpstr>Arial</vt:lpstr>
      <vt:lpstr>宋体</vt:lpstr>
      <vt:lpstr>Wingdings</vt:lpstr>
      <vt:lpstr>微软雅黑</vt:lpstr>
      <vt:lpstr>微软雅黑 Light</vt:lpstr>
      <vt:lpstr>华文仿宋</vt:lpstr>
      <vt:lpstr>仿宋</vt:lpstr>
      <vt:lpstr>FontAwesome</vt:lpstr>
      <vt:lpstr>MS PGothic</vt:lpstr>
      <vt:lpstr>Nexa Bold</vt:lpstr>
      <vt:lpstr>Helvetica Light</vt:lpstr>
      <vt:lpstr>Arial Unicode MS</vt:lpstr>
      <vt:lpstr>Segoe Print</vt:lpstr>
      <vt:lpstr>Calibri Light</vt:lpstr>
      <vt:lpstr>Calibri</vt:lpstr>
      <vt:lpstr>Road Rage</vt:lpstr>
      <vt:lpstr>黑体</vt:lpstr>
      <vt:lpstr>Times New Roman</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WWW</dc:creator>
  <cp:lastModifiedBy>Administrator</cp:lastModifiedBy>
  <cp:revision>14</cp:revision>
  <dcterms:created xsi:type="dcterms:W3CDTF">2017-07-03T14:17:00Z</dcterms:created>
  <dcterms:modified xsi:type="dcterms:W3CDTF">2020-06-22T09:37:44Z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2052-11.1.0.8799</vt:lpwstr>
  </property>
</Properties>
</file>