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1.xml" ContentType="application/vnd.openxmlformats-officedocument.presentationml.tags+xml"/>
  <Override PartName="/ppt/notesSlides/notesSlide1.xml" ContentType="application/vnd.openxmlformats-officedocument.presentationml.notesSlide+xml"/>
  <Override PartName="/ppt/tags/tag42.xml" ContentType="application/vnd.openxmlformats-officedocument.presentationml.tags+xml"/>
  <Override PartName="/ppt/notesSlides/notesSlide2.xml" ContentType="application/vnd.openxmlformats-officedocument.presentationml.notesSlide+xml"/>
  <Override PartName="/ppt/tags/tag43.xml" ContentType="application/vnd.openxmlformats-officedocument.presentationml.tags+xml"/>
  <Override PartName="/ppt/notesSlides/notesSlide3.xml" ContentType="application/vnd.openxmlformats-officedocument.presentationml.notesSlide+xml"/>
  <Override PartName="/ppt/tags/tag44.xml" ContentType="application/vnd.openxmlformats-officedocument.presentationml.tags+xml"/>
  <Override PartName="/ppt/notesSlides/notesSlide4.xml" ContentType="application/vnd.openxmlformats-officedocument.presentationml.notesSlide+xml"/>
  <Override PartName="/ppt/tags/tag45.xml" ContentType="application/vnd.openxmlformats-officedocument.presentationml.tags+xml"/>
  <Override PartName="/ppt/notesSlides/notesSlide5.xml" ContentType="application/vnd.openxmlformats-officedocument.presentationml.notesSlide+xml"/>
  <Override PartName="/ppt/tags/tag46.xml" ContentType="application/vnd.openxmlformats-officedocument.presentationml.tags+xml"/>
  <Override PartName="/ppt/notesSlides/notesSlide6.xml" ContentType="application/vnd.openxmlformats-officedocument.presentationml.notesSlide+xml"/>
  <Override PartName="/ppt/tags/tag47.xml" ContentType="application/vnd.openxmlformats-officedocument.presentationml.tags+xml"/>
  <Override PartName="/ppt/notesSlides/notesSlide7.xml" ContentType="application/vnd.openxmlformats-officedocument.presentationml.notesSlide+xml"/>
  <Override PartName="/ppt/tags/tag48.xml" ContentType="application/vnd.openxmlformats-officedocument.presentationml.tags+xml"/>
  <Override PartName="/ppt/notesSlides/notesSlide8.xml" ContentType="application/vnd.openxmlformats-officedocument.presentationml.notesSlide+xml"/>
  <Override PartName="/ppt/tags/tag49.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0.xml" ContentType="application/vnd.openxmlformats-officedocument.presentationml.tags+xml"/>
  <Override PartName="/ppt/notesSlides/notesSlide11.xml" ContentType="application/vnd.openxmlformats-officedocument.presentationml.notesSlide+xml"/>
  <Override PartName="/ppt/tags/tag51.xml" ContentType="application/vnd.openxmlformats-officedocument.presentationml.tags+xml"/>
  <Override PartName="/ppt/notesSlides/notesSlide12.xml" ContentType="application/vnd.openxmlformats-officedocument.presentationml.notesSlide+xml"/>
  <Override PartName="/ppt/tags/tag52.xml" ContentType="application/vnd.openxmlformats-officedocument.presentationml.tags+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53.xml" ContentType="application/vnd.openxmlformats-officedocument.presentationml.tags+xml"/>
  <Override PartName="/ppt/notesSlides/notesSlide14.xml" ContentType="application/vnd.openxmlformats-officedocument.presentationml.notesSlide+xml"/>
  <Override PartName="/ppt/tags/tag54.xml" ContentType="application/vnd.openxmlformats-officedocument.presentationml.tags+xml"/>
  <Override PartName="/ppt/notesSlides/notesSlide15.xml" ContentType="application/vnd.openxmlformats-officedocument.presentationml.notesSlide+xml"/>
  <Override PartName="/ppt/tags/tag55.xml" ContentType="application/vnd.openxmlformats-officedocument.presentationml.tags+xml"/>
  <Override PartName="/ppt/notesSlides/notesSlide16.xml" ContentType="application/vnd.openxmlformats-officedocument.presentationml.notesSlide+xml"/>
  <Override PartName="/ppt/tags/tag56.xml" ContentType="application/vnd.openxmlformats-officedocument.presentationml.tags+xml"/>
  <Override PartName="/ppt/notesSlides/notesSlide17.xml" ContentType="application/vnd.openxmlformats-officedocument.presentationml.notesSlide+xml"/>
  <Override PartName="/ppt/tags/tag57.xml" ContentType="application/vnd.openxmlformats-officedocument.presentationml.tags+xml"/>
  <Override PartName="/ppt/notesSlides/notesSlide18.xml" ContentType="application/vnd.openxmlformats-officedocument.presentationml.notesSlide+xml"/>
  <Override PartName="/ppt/tags/tag58.xml" ContentType="application/vnd.openxmlformats-officedocument.presentationml.tags+xml"/>
  <Override PartName="/ppt/notesSlides/notesSlide19.xml" ContentType="application/vnd.openxmlformats-officedocument.presentationml.notesSlide+xml"/>
  <Override PartName="/ppt/tags/tag59.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8" r:id="rId3"/>
    <p:sldId id="260" r:id="rId4"/>
    <p:sldId id="261" r:id="rId5"/>
    <p:sldId id="271" r:id="rId6"/>
    <p:sldId id="268" r:id="rId7"/>
    <p:sldId id="265" r:id="rId8"/>
    <p:sldId id="269" r:id="rId9"/>
    <p:sldId id="272" r:id="rId10"/>
    <p:sldId id="280" r:id="rId11"/>
    <p:sldId id="274" r:id="rId12"/>
    <p:sldId id="266" r:id="rId13"/>
    <p:sldId id="273" r:id="rId14"/>
    <p:sldId id="278" r:id="rId15"/>
    <p:sldId id="276" r:id="rId16"/>
    <p:sldId id="267" r:id="rId17"/>
    <p:sldId id="270" r:id="rId18"/>
    <p:sldId id="275" r:id="rId19"/>
    <p:sldId id="279" r:id="rId20"/>
    <p:sldId id="259" r:id="rId21"/>
  </p:sldIdLst>
  <p:sldSz cx="12192000" cy="6858000"/>
  <p:notesSz cx="6858000" cy="9144000"/>
  <p:custDataLst>
    <p:tags r:id="rId24"/>
  </p:custDataLst>
  <p:defaultTextStyle>
    <a:defPPr>
      <a:defRPr lang="en-US"/>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B1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autoAdjust="0"/>
  </p:normalViewPr>
  <p:slideViewPr>
    <p:cSldViewPr snapToGrid="0">
      <p:cViewPr varScale="1">
        <p:scale>
          <a:sx n="105" d="100"/>
          <a:sy n="105" d="100"/>
        </p:scale>
        <p:origin x="84" y="330"/>
      </p:cViewPr>
      <p:guideLst>
        <p:guide orient="horz" pos="2160"/>
        <p:guide pos="3840"/>
      </p:guideLst>
    </p:cSldViewPr>
  </p:slideViewPr>
  <p:notesTextViewPr>
    <p:cViewPr>
      <p:scale>
        <a:sx n="3" d="2"/>
        <a:sy n="3" d="2"/>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3.0783577567343758E-2"/>
          <c:w val="0.96562499999999996"/>
          <c:h val="0.88544785147375549"/>
        </c:manualLayout>
      </c:layout>
      <c:barChart>
        <c:barDir val="col"/>
        <c:grouping val="clustered"/>
        <c:varyColors val="0"/>
        <c:ser>
          <c:idx val="0"/>
          <c:order val="0"/>
          <c:tx>
            <c:strRef>
              <c:f>Sheet1!$B$1</c:f>
              <c:strCache>
                <c:ptCount val="1"/>
                <c:pt idx="0">
                  <c:v>数据名称1</c:v>
                </c:pt>
              </c:strCache>
            </c:strRef>
          </c:tx>
          <c:spPr>
            <a:solidFill>
              <a:schemeClr val="accent1"/>
            </a:solidFill>
            <a:ln>
              <a:noFill/>
            </a:ln>
            <a:effectLst/>
          </c:spPr>
          <c:invertIfNegative val="0"/>
          <c:dPt>
            <c:idx val="0"/>
            <c:invertIfNegative val="0"/>
            <c:bubble3D val="0"/>
            <c:spPr>
              <a:solidFill>
                <a:srgbClr val="3DB19E"/>
              </a:solidFill>
              <a:ln>
                <a:noFill/>
              </a:ln>
              <a:effectLst/>
            </c:spPr>
            <c:extLst xmlns:c16r2="http://schemas.microsoft.com/office/drawing/2015/06/chart">
              <c:ext xmlns:c16="http://schemas.microsoft.com/office/drawing/2014/chart" uri="{C3380CC4-5D6E-409C-BE32-E72D297353CC}">
                <c16:uniqueId val="{00000003-05D2-4733-BD7E-77862AE8B0CE}"/>
              </c:ext>
            </c:extLst>
          </c:dPt>
          <c:dPt>
            <c:idx val="1"/>
            <c:invertIfNegative val="0"/>
            <c:bubble3D val="0"/>
            <c:spPr>
              <a:solidFill>
                <a:srgbClr val="3DB19E"/>
              </a:solidFill>
              <a:ln>
                <a:noFill/>
              </a:ln>
              <a:effectLst/>
            </c:spPr>
            <c:extLst xmlns:c16r2="http://schemas.microsoft.com/office/drawing/2015/06/chart">
              <c:ext xmlns:c16="http://schemas.microsoft.com/office/drawing/2014/chart" uri="{C3380CC4-5D6E-409C-BE32-E72D297353CC}">
                <c16:uniqueId val="{00000004-05D2-4733-BD7E-77862AE8B0CE}"/>
              </c:ext>
            </c:extLst>
          </c:dPt>
          <c:dPt>
            <c:idx val="2"/>
            <c:invertIfNegative val="0"/>
            <c:bubble3D val="0"/>
            <c:spPr>
              <a:solidFill>
                <a:srgbClr val="3DB19E"/>
              </a:solidFill>
              <a:ln>
                <a:noFill/>
              </a:ln>
              <a:effectLst/>
            </c:spPr>
            <c:extLst xmlns:c16r2="http://schemas.microsoft.com/office/drawing/2015/06/chart">
              <c:ext xmlns:c16="http://schemas.microsoft.com/office/drawing/2014/chart" uri="{C3380CC4-5D6E-409C-BE32-E72D297353CC}">
                <c16:uniqueId val="{00000005-05D2-4733-BD7E-77862AE8B0CE}"/>
              </c:ext>
            </c:extLst>
          </c:dPt>
          <c:dPt>
            <c:idx val="3"/>
            <c:invertIfNegative val="0"/>
            <c:bubble3D val="0"/>
            <c:spPr>
              <a:solidFill>
                <a:srgbClr val="3DB19E"/>
              </a:solidFill>
              <a:ln>
                <a:noFill/>
              </a:ln>
              <a:effectLst/>
            </c:spPr>
            <c:extLst xmlns:c16r2="http://schemas.microsoft.com/office/drawing/2015/06/chart">
              <c:ext xmlns:c16="http://schemas.microsoft.com/office/drawing/2014/chart" uri="{C3380CC4-5D6E-409C-BE32-E72D297353CC}">
                <c16:uniqueId val="{00000006-05D2-4733-BD7E-77862AE8B0CE}"/>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05D2-4733-BD7E-77862AE8B0CE}"/>
            </c:ext>
          </c:extLst>
        </c:ser>
        <c:ser>
          <c:idx val="1"/>
          <c:order val="1"/>
          <c:tx>
            <c:strRef>
              <c:f>Sheet1!$C$1</c:f>
              <c:strCache>
                <c:ptCount val="1"/>
                <c:pt idx="0">
                  <c:v>数据名称2</c:v>
                </c:pt>
              </c:strCache>
            </c:strRef>
          </c:tx>
          <c:spPr>
            <a:solidFill>
              <a:schemeClr val="tx1">
                <a:lumMod val="75000"/>
                <a:lumOff val="25000"/>
              </a:schemeClr>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05D2-4733-BD7E-77862AE8B0CE}"/>
            </c:ext>
          </c:extLst>
        </c:ser>
        <c:ser>
          <c:idx val="2"/>
          <c:order val="2"/>
          <c:tx>
            <c:strRef>
              <c:f>Sheet1!$D$1</c:f>
              <c:strCache>
                <c:ptCount val="1"/>
                <c:pt idx="0">
                  <c:v>数据名称 3</c:v>
                </c:pt>
              </c:strCache>
            </c:strRef>
          </c:tx>
          <c:spPr>
            <a:solidFill>
              <a:schemeClr val="accent3"/>
            </a:solidFill>
            <a:ln>
              <a:noFill/>
            </a:ln>
            <a:effectLst/>
          </c:spPr>
          <c:invertIfNegative val="0"/>
          <c:dPt>
            <c:idx val="0"/>
            <c:invertIfNegative val="0"/>
            <c:bubble3D val="0"/>
            <c:spPr>
              <a:solidFill>
                <a:schemeClr val="bg1">
                  <a:lumMod val="50000"/>
                </a:schemeClr>
              </a:solidFill>
              <a:ln>
                <a:noFill/>
              </a:ln>
              <a:effectLst/>
            </c:spPr>
            <c:extLst xmlns:c16r2="http://schemas.microsoft.com/office/drawing/2015/06/chart">
              <c:ext xmlns:c16="http://schemas.microsoft.com/office/drawing/2014/chart" uri="{C3380CC4-5D6E-409C-BE32-E72D297353CC}">
                <c16:uniqueId val="{00000008-05D2-4733-BD7E-77862AE8B0CE}"/>
              </c:ext>
            </c:extLst>
          </c:dPt>
          <c:dPt>
            <c:idx val="1"/>
            <c:invertIfNegative val="0"/>
            <c:bubble3D val="0"/>
            <c:spPr>
              <a:solidFill>
                <a:schemeClr val="bg1">
                  <a:lumMod val="50000"/>
                </a:schemeClr>
              </a:solidFill>
              <a:ln>
                <a:noFill/>
              </a:ln>
              <a:effectLst/>
            </c:spPr>
            <c:extLst xmlns:c16r2="http://schemas.microsoft.com/office/drawing/2015/06/chart">
              <c:ext xmlns:c16="http://schemas.microsoft.com/office/drawing/2014/chart" uri="{C3380CC4-5D6E-409C-BE32-E72D297353CC}">
                <c16:uniqueId val="{00000009-05D2-4733-BD7E-77862AE8B0CE}"/>
              </c:ext>
            </c:extLst>
          </c:dPt>
          <c:dPt>
            <c:idx val="2"/>
            <c:invertIfNegative val="0"/>
            <c:bubble3D val="0"/>
            <c:spPr>
              <a:solidFill>
                <a:schemeClr val="bg1">
                  <a:lumMod val="50000"/>
                </a:schemeClr>
              </a:solidFill>
              <a:ln>
                <a:noFill/>
              </a:ln>
              <a:effectLst/>
            </c:spPr>
            <c:extLst xmlns:c16r2="http://schemas.microsoft.com/office/drawing/2015/06/chart">
              <c:ext xmlns:c16="http://schemas.microsoft.com/office/drawing/2014/chart" uri="{C3380CC4-5D6E-409C-BE32-E72D297353CC}">
                <c16:uniqueId val="{0000000A-05D2-4733-BD7E-77862AE8B0CE}"/>
              </c:ext>
            </c:extLst>
          </c:dPt>
          <c:dPt>
            <c:idx val="3"/>
            <c:invertIfNegative val="0"/>
            <c:bubble3D val="0"/>
            <c:spPr>
              <a:solidFill>
                <a:schemeClr val="bg1">
                  <a:lumMod val="50000"/>
                </a:schemeClr>
              </a:solidFill>
              <a:ln>
                <a:noFill/>
              </a:ln>
              <a:effectLst/>
            </c:spPr>
            <c:extLst xmlns:c16r2="http://schemas.microsoft.com/office/drawing/2015/06/chart">
              <c:ext xmlns:c16="http://schemas.microsoft.com/office/drawing/2014/chart" uri="{C3380CC4-5D6E-409C-BE32-E72D297353CC}">
                <c16:uniqueId val="{00000007-05D2-4733-BD7E-77862AE8B0CE}"/>
              </c:ext>
            </c:extLst>
          </c:dPt>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05D2-4733-BD7E-77862AE8B0CE}"/>
            </c:ext>
          </c:extLst>
        </c:ser>
        <c:dLbls>
          <c:showLegendKey val="0"/>
          <c:showVal val="0"/>
          <c:showCatName val="0"/>
          <c:showSerName val="0"/>
          <c:showPercent val="0"/>
          <c:showBubbleSize val="0"/>
        </c:dLbls>
        <c:gapWidth val="219"/>
        <c:overlap val="-27"/>
        <c:axId val="1107503664"/>
        <c:axId val="1107483536"/>
      </c:barChart>
      <c:catAx>
        <c:axId val="110750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字魂58号-创中黑" panose="00000500000000000000" pitchFamily="2" charset="-122"/>
                <a:ea typeface="字魂58号-创中黑" panose="00000500000000000000" pitchFamily="2" charset="-122"/>
                <a:cs typeface="+mn-cs"/>
                <a:sym typeface="字魂58号-创中黑" panose="00000500000000000000" pitchFamily="2" charset="-122"/>
              </a:defRPr>
            </a:pPr>
            <a:endParaRPr lang="zh-CN"/>
          </a:p>
        </c:txPr>
        <c:crossAx val="1107483536"/>
        <c:crosses val="autoZero"/>
        <c:auto val="1"/>
        <c:lblAlgn val="ctr"/>
        <c:lblOffset val="100"/>
        <c:noMultiLvlLbl val="0"/>
      </c:catAx>
      <c:valAx>
        <c:axId val="1107483536"/>
        <c:scaling>
          <c:orientation val="minMax"/>
        </c:scaling>
        <c:delete val="1"/>
        <c:axPos val="l"/>
        <c:numFmt formatCode="General" sourceLinked="1"/>
        <c:majorTickMark val="none"/>
        <c:minorTickMark val="none"/>
        <c:tickLblPos val="nextTo"/>
        <c:crossAx val="1107503664"/>
        <c:crosses val="autoZero"/>
        <c:crossBetween val="between"/>
      </c:valAx>
      <c:spPr>
        <a:noFill/>
        <a:ln w="25400">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字魂58号-创中黑" panose="00000500000000000000" pitchFamily="2" charset="-122"/>
          <a:ea typeface="字魂58号-创中黑" panose="00000500000000000000" pitchFamily="2" charset="-122"/>
          <a:sym typeface="字魂58号-创中黑" panose="00000500000000000000" pitchFamily="2" charset="-122"/>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2E01E3CE-8539-47CD-89FF-AE39B16AF2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atin typeface="微软雅黑" charset="-122"/>
                <a:ea typeface="微软雅黑" charset="-122"/>
              </a:defRPr>
            </a:lvl1pPr>
          </a:lstStyle>
          <a:p>
            <a:endParaRPr lang="zh-CN" altLang="en-US"/>
          </a:p>
        </p:txBody>
      </p:sp>
      <p:sp>
        <p:nvSpPr>
          <p:cNvPr id="3" name="日期占位符 2">
            <a:extLst>
              <a:ext uri="{FF2B5EF4-FFF2-40B4-BE49-F238E27FC236}">
                <a16:creationId xmlns="" xmlns:a16="http://schemas.microsoft.com/office/drawing/2014/main" id="{06CFA00B-EE40-4302-95FB-4B8C56277B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defRPr sz="1200" noProof="1" smtClean="0">
                <a:latin typeface="微软雅黑" charset="-122"/>
                <a:ea typeface="微软雅黑" charset="-122"/>
              </a:defRPr>
            </a:lvl1pPr>
          </a:lstStyle>
          <a:p>
            <a:fld id="{0F9B84EA-7D68-4D60-9CB1-D50884785D1C}" type="datetimeFigureOut">
              <a:rPr lang="zh-CN" altLang="en-US"/>
              <a:pPr/>
              <a:t>2019/8/11</a:t>
            </a:fld>
            <a:endParaRPr lang="zh-CN" altLang="en-US"/>
          </a:p>
        </p:txBody>
      </p:sp>
      <p:sp>
        <p:nvSpPr>
          <p:cNvPr id="4" name="页脚占位符 3">
            <a:extLst>
              <a:ext uri="{FF2B5EF4-FFF2-40B4-BE49-F238E27FC236}">
                <a16:creationId xmlns="" xmlns:a16="http://schemas.microsoft.com/office/drawing/2014/main" id="{F7455AFB-16DE-403C-AD6D-DA71FE90AEE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defRPr sz="1200" noProof="1">
                <a:latin typeface="微软雅黑" charset="-122"/>
                <a:ea typeface="微软雅黑" charset="-122"/>
              </a:defRPr>
            </a:lvl1pPr>
          </a:lstStyle>
          <a:p>
            <a:endParaRPr lang="zh-CN" altLang="en-US"/>
          </a:p>
        </p:txBody>
      </p:sp>
      <p:sp>
        <p:nvSpPr>
          <p:cNvPr id="5" name="灯片编号占位符 4">
            <a:extLst>
              <a:ext uri="{FF2B5EF4-FFF2-40B4-BE49-F238E27FC236}">
                <a16:creationId xmlns="" xmlns:a16="http://schemas.microsoft.com/office/drawing/2014/main" id="{C0403253-A5A9-44E0-8C3C-CD484601B01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defRPr sz="1200" noProof="1" smtClean="0">
                <a:latin typeface="微软雅黑" charset="-122"/>
                <a:ea typeface="微软雅黑" charset="-122"/>
              </a:defRPr>
            </a:lvl1pPr>
          </a:lstStyle>
          <a:p>
            <a:fld id="{2D04689F-3255-4EAD-96D5-A2CAC7DE2CCB}" type="slidenum">
              <a:rPr lang="zh-CN" altLang="en-US"/>
              <a:pPr/>
              <a:t>‹#›</a:t>
            </a:fld>
            <a:endParaRPr lang="zh-CN" altLang="en-US"/>
          </a:p>
        </p:txBody>
      </p:sp>
    </p:spTree>
    <p:extLst>
      <p:ext uri="{BB962C8B-B14F-4D97-AF65-F5344CB8AC3E}">
        <p14:creationId xmlns:p14="http://schemas.microsoft.com/office/powerpoint/2010/main" val="2337927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2A757E3F-9A0D-4A89-BEA1-2140BC3568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atin typeface="微软雅黑" charset="-122"/>
                <a:ea typeface="微软雅黑" charset="-122"/>
              </a:defRPr>
            </a:lvl1pPr>
          </a:lstStyle>
          <a:p>
            <a:endParaRPr lang="zh-CN" altLang="en-US"/>
          </a:p>
        </p:txBody>
      </p:sp>
      <p:sp>
        <p:nvSpPr>
          <p:cNvPr id="3" name="日期占位符 2">
            <a:extLst>
              <a:ext uri="{FF2B5EF4-FFF2-40B4-BE49-F238E27FC236}">
                <a16:creationId xmlns="" xmlns:a16="http://schemas.microsoft.com/office/drawing/2014/main" id="{2F44FE6A-BDDC-403C-AFDE-4255402E824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defRPr sz="1200" noProof="1" smtClean="0">
                <a:latin typeface="微软雅黑" charset="-122"/>
                <a:ea typeface="微软雅黑" charset="-122"/>
              </a:defRPr>
            </a:lvl1pPr>
          </a:lstStyle>
          <a:p>
            <a:fld id="{1AC49D05-6128-4D0D-A32A-06A5E73B386C}" type="datetimeFigureOut">
              <a:rPr lang="zh-CN" altLang="en-US"/>
              <a:pPr/>
              <a:t>2019/8/11</a:t>
            </a:fld>
            <a:endParaRPr lang="zh-CN" altLang="en-US"/>
          </a:p>
        </p:txBody>
      </p:sp>
      <p:sp>
        <p:nvSpPr>
          <p:cNvPr id="4100" name="幻灯片图像占位符 3">
            <a:extLst>
              <a:ext uri="{FF2B5EF4-FFF2-40B4-BE49-F238E27FC236}">
                <a16:creationId xmlns="" xmlns:a16="http://schemas.microsoft.com/office/drawing/2014/main" id="{A76F3AD0-EA0B-4CAB-8BF3-5E72817B270F}"/>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4101" name="备注占位符 4">
            <a:extLst>
              <a:ext uri="{FF2B5EF4-FFF2-40B4-BE49-F238E27FC236}">
                <a16:creationId xmlns="" xmlns:a16="http://schemas.microsoft.com/office/drawing/2014/main" id="{99723C59-5F8C-4C88-9156-126C3C067607}"/>
              </a:ext>
            </a:extLst>
          </p:cNvPr>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 xmlns:a16="http://schemas.microsoft.com/office/drawing/2014/main" id="{7290ED29-F467-4C73-9A61-C1D4A814239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defRPr sz="1200" noProof="1">
                <a:latin typeface="微软雅黑" charset="-122"/>
                <a:ea typeface="微软雅黑" charset="-122"/>
              </a:defRPr>
            </a:lvl1pPr>
          </a:lstStyle>
          <a:p>
            <a:endParaRPr lang="zh-CN" altLang="en-US"/>
          </a:p>
        </p:txBody>
      </p:sp>
      <p:sp>
        <p:nvSpPr>
          <p:cNvPr id="7" name="灯片编号占位符 6">
            <a:extLst>
              <a:ext uri="{FF2B5EF4-FFF2-40B4-BE49-F238E27FC236}">
                <a16:creationId xmlns="" xmlns:a16="http://schemas.microsoft.com/office/drawing/2014/main" id="{27360246-2BC3-4768-970C-42CE5991E0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defRPr sz="1200" noProof="1" smtClean="0">
                <a:latin typeface="微软雅黑" charset="-122"/>
                <a:ea typeface="微软雅黑" charset="-122"/>
              </a:defRPr>
            </a:lvl1pPr>
          </a:lstStyle>
          <a:p>
            <a:fld id="{1AAB3D4F-8261-4F21-B67C-2D30580B928E}" type="slidenum">
              <a:rPr lang="zh-CN" altLang="en-US"/>
              <a:pPr/>
              <a:t>‹#›</a:t>
            </a:fld>
            <a:endParaRPr lang="zh-CN" altLang="en-US"/>
          </a:p>
        </p:txBody>
      </p:sp>
    </p:spTree>
    <p:extLst>
      <p:ext uri="{BB962C8B-B14F-4D97-AF65-F5344CB8AC3E}">
        <p14:creationId xmlns:p14="http://schemas.microsoft.com/office/powerpoint/2010/main" val="194488116"/>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600" kern="1200">
        <a:solidFill>
          <a:schemeClr val="tx1"/>
        </a:solidFill>
        <a:latin typeface="微软雅黑" charset="-122"/>
        <a:ea typeface="微软雅黑" charset="-122"/>
        <a:cs typeface="+mn-cs"/>
      </a:defRPr>
    </a:lvl1pPr>
    <a:lvl2pPr marL="457200" algn="l" rtl="0" fontAlgn="base">
      <a:spcBef>
        <a:spcPct val="0"/>
      </a:spcBef>
      <a:spcAft>
        <a:spcPct val="0"/>
      </a:spcAft>
      <a:defRPr sz="1200" kern="1200">
        <a:solidFill>
          <a:schemeClr val="tx1"/>
        </a:solidFill>
        <a:latin typeface="微软雅黑" charset="-122"/>
        <a:ea typeface="微软雅黑" charset="-122"/>
        <a:cs typeface="+mn-cs"/>
      </a:defRPr>
    </a:lvl2pPr>
    <a:lvl3pPr marL="914400" algn="l" rtl="0" fontAlgn="base">
      <a:spcBef>
        <a:spcPct val="0"/>
      </a:spcBef>
      <a:spcAft>
        <a:spcPct val="0"/>
      </a:spcAft>
      <a:defRPr sz="1200" kern="1200">
        <a:solidFill>
          <a:schemeClr val="tx1"/>
        </a:solidFill>
        <a:latin typeface="微软雅黑" charset="-122"/>
        <a:ea typeface="微软雅黑" charset="-122"/>
        <a:cs typeface="+mn-cs"/>
      </a:defRPr>
    </a:lvl3pPr>
    <a:lvl4pPr marL="1371600" algn="l" rtl="0" fontAlgn="base">
      <a:spcBef>
        <a:spcPct val="0"/>
      </a:spcBef>
      <a:spcAft>
        <a:spcPct val="0"/>
      </a:spcAft>
      <a:defRPr sz="1200" kern="1200">
        <a:solidFill>
          <a:schemeClr val="tx1"/>
        </a:solidFill>
        <a:latin typeface="微软雅黑" charset="-122"/>
        <a:ea typeface="微软雅黑" charset="-122"/>
        <a:cs typeface="+mn-cs"/>
      </a:defRPr>
    </a:lvl4pPr>
    <a:lvl5pPr marL="1828800" algn="l" rtl="0" fontAlgn="base">
      <a:spcBef>
        <a:spcPct val="0"/>
      </a:spcBef>
      <a:spcAft>
        <a:spcPct val="0"/>
      </a:spcAft>
      <a:defRPr sz="1200" kern="1200">
        <a:solidFill>
          <a:schemeClr val="tx1"/>
        </a:solidFill>
        <a:latin typeface="微软雅黑" charset="-122"/>
        <a:ea typeface="微软雅黑"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a:extLst>
              <a:ext uri="{FF2B5EF4-FFF2-40B4-BE49-F238E27FC236}">
                <a16:creationId xmlns="" xmlns:a16="http://schemas.microsoft.com/office/drawing/2014/main" id="{BAE082F9-ED42-42D6-BABD-27FE1A3439EA}"/>
              </a:ext>
            </a:extLst>
          </p:cNvPr>
          <p:cNvSpPr>
            <a:spLocks noGrp="1" noRot="1" noChangeAspect="1" noChangeArrowheads="1"/>
          </p:cNvSpPr>
          <p:nvPr>
            <p:ph type="sldImg" idx="4294967295"/>
          </p:nvPr>
        </p:nvSpPr>
        <p:spPr bwMode="auto">
          <a:xfrm>
            <a:off x="685800" y="1143000"/>
            <a:ext cx="5486400" cy="3086100"/>
          </a:xfrm>
          <a:noFill/>
          <a:ln w="12700" cap="flat">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6146" name="备注占位符 2">
            <a:extLst>
              <a:ext uri="{FF2B5EF4-FFF2-40B4-BE49-F238E27FC236}">
                <a16:creationId xmlns="" xmlns:a16="http://schemas.microsoft.com/office/drawing/2014/main" id="{6C7268EB-3BD1-4475-9D26-6E2E85A51ED9}"/>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147" name="灯片编号占位符 3">
            <a:extLst>
              <a:ext uri="{FF2B5EF4-FFF2-40B4-BE49-F238E27FC236}">
                <a16:creationId xmlns="" xmlns:a16="http://schemas.microsoft.com/office/drawing/2014/main" id="{3D08D56B-1BBE-46EF-AB76-02A4090794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3AAA4D78-B243-491B-B3A1-72AF5AFFC544}" type="slidenum">
              <a:rPr lang="zh-CN" altLang="en-US">
                <a:latin typeface="微软雅黑" panose="020B0503020204020204" pitchFamily="34" charset="-122"/>
                <a:ea typeface="微软雅黑" panose="020B0503020204020204" pitchFamily="34" charset="-122"/>
              </a:rPr>
              <a:pPr fontAlgn="base"/>
              <a:t>1</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4338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AAB3D4F-8261-4F21-B67C-2D30580B928E}" type="slidenum">
              <a:rPr lang="zh-CN" altLang="en-US" smtClean="0"/>
              <a:pPr/>
              <a:t>10</a:t>
            </a:fld>
            <a:endParaRPr lang="zh-CN" altLang="en-US"/>
          </a:p>
        </p:txBody>
      </p:sp>
    </p:spTree>
    <p:extLst>
      <p:ext uri="{BB962C8B-B14F-4D97-AF65-F5344CB8AC3E}">
        <p14:creationId xmlns:p14="http://schemas.microsoft.com/office/powerpoint/2010/main" val="3123780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AAB3D4F-8261-4F21-B67C-2D30580B928E}" type="slidenum">
              <a:rPr lang="zh-CN" altLang="en-US" smtClean="0"/>
              <a:pPr/>
              <a:t>11</a:t>
            </a:fld>
            <a:endParaRPr lang="zh-CN" altLang="en-US"/>
          </a:p>
        </p:txBody>
      </p:sp>
    </p:spTree>
    <p:extLst>
      <p:ext uri="{BB962C8B-B14F-4D97-AF65-F5344CB8AC3E}">
        <p14:creationId xmlns:p14="http://schemas.microsoft.com/office/powerpoint/2010/main" val="488976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a:extLst>
              <a:ext uri="{FF2B5EF4-FFF2-40B4-BE49-F238E27FC236}">
                <a16:creationId xmlns="" xmlns:a16="http://schemas.microsoft.com/office/drawing/2014/main" id="{F0D0C622-4D02-47C3-B1D3-1F142ED426A6}"/>
              </a:ext>
            </a:extLst>
          </p:cNvPr>
          <p:cNvSpPr>
            <a:spLocks noGrp="1" noRot="1" noChangeAspect="1" noChangeArrowheads="1"/>
          </p:cNvSpPr>
          <p:nvPr>
            <p:ph type="sldImg" idx="4294967295"/>
          </p:nvPr>
        </p:nvSpPr>
        <p:spPr bwMode="auto">
          <a:xfrm>
            <a:off x="685800" y="1143000"/>
            <a:ext cx="5486400" cy="3086100"/>
          </a:xfrm>
          <a:noFill/>
          <a:ln w="12700" cap="flat">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20482" name="备注占位符 2">
            <a:extLst>
              <a:ext uri="{FF2B5EF4-FFF2-40B4-BE49-F238E27FC236}">
                <a16:creationId xmlns="" xmlns:a16="http://schemas.microsoft.com/office/drawing/2014/main" id="{F281E5D3-6DA0-4D98-8AC2-D834E8505A07}"/>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483" name="灯片编号占位符 3">
            <a:extLst>
              <a:ext uri="{FF2B5EF4-FFF2-40B4-BE49-F238E27FC236}">
                <a16:creationId xmlns="" xmlns:a16="http://schemas.microsoft.com/office/drawing/2014/main" id="{998A2531-770F-4F38-84A6-9A0830D96D5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DEA2D628-CDE3-4272-B43C-DF21452E195C}" type="slidenum">
              <a:rPr lang="zh-CN" altLang="en-US">
                <a:latin typeface="微软雅黑" panose="020B0503020204020204" pitchFamily="34" charset="-122"/>
                <a:ea typeface="微软雅黑" panose="020B0503020204020204" pitchFamily="34" charset="-122"/>
              </a:rPr>
              <a:pPr fontAlgn="base"/>
              <a:t>12</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3667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AAB3D4F-8261-4F21-B67C-2D30580B928E}" type="slidenum">
              <a:rPr lang="zh-CN" altLang="en-US" smtClean="0"/>
              <a:pPr/>
              <a:t>13</a:t>
            </a:fld>
            <a:endParaRPr lang="zh-CN" altLang="en-US"/>
          </a:p>
        </p:txBody>
      </p:sp>
    </p:spTree>
    <p:extLst>
      <p:ext uri="{BB962C8B-B14F-4D97-AF65-F5344CB8AC3E}">
        <p14:creationId xmlns:p14="http://schemas.microsoft.com/office/powerpoint/2010/main" val="129268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AAB3D4F-8261-4F21-B67C-2D30580B928E}" type="slidenum">
              <a:rPr lang="zh-CN" altLang="en-US" smtClean="0"/>
              <a:pPr/>
              <a:t>14</a:t>
            </a:fld>
            <a:endParaRPr lang="zh-CN" altLang="en-US"/>
          </a:p>
        </p:txBody>
      </p:sp>
    </p:spTree>
    <p:extLst>
      <p:ext uri="{BB962C8B-B14F-4D97-AF65-F5344CB8AC3E}">
        <p14:creationId xmlns:p14="http://schemas.microsoft.com/office/powerpoint/2010/main" val="106191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AAB3D4F-8261-4F21-B67C-2D30580B928E}" type="slidenum">
              <a:rPr lang="zh-CN" altLang="en-US" smtClean="0"/>
              <a:pPr/>
              <a:t>15</a:t>
            </a:fld>
            <a:endParaRPr lang="zh-CN" altLang="en-US"/>
          </a:p>
        </p:txBody>
      </p:sp>
    </p:spTree>
    <p:extLst>
      <p:ext uri="{BB962C8B-B14F-4D97-AF65-F5344CB8AC3E}">
        <p14:creationId xmlns:p14="http://schemas.microsoft.com/office/powerpoint/2010/main" val="1614267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 xmlns:a16="http://schemas.microsoft.com/office/drawing/2014/main" id="{8E8AFE5A-CC12-424A-9F3E-D94805EBFC85}"/>
              </a:ext>
            </a:extLst>
          </p:cNvPr>
          <p:cNvSpPr>
            <a:spLocks noGrp="1" noRot="1" noChangeAspect="1" noChangeArrowheads="1"/>
          </p:cNvSpPr>
          <p:nvPr>
            <p:ph type="sldImg" idx="4294967295"/>
          </p:nvPr>
        </p:nvSpPr>
        <p:spPr bwMode="auto">
          <a:xfrm>
            <a:off x="685800" y="1143000"/>
            <a:ext cx="5486400" cy="3086100"/>
          </a:xfrm>
          <a:noFill/>
          <a:ln w="12700" cap="flat">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25602" name="备注占位符 2">
            <a:extLst>
              <a:ext uri="{FF2B5EF4-FFF2-40B4-BE49-F238E27FC236}">
                <a16:creationId xmlns="" xmlns:a16="http://schemas.microsoft.com/office/drawing/2014/main" id="{499D1283-9116-4280-A149-6B693C126F73}"/>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603" name="灯片编号占位符 3">
            <a:extLst>
              <a:ext uri="{FF2B5EF4-FFF2-40B4-BE49-F238E27FC236}">
                <a16:creationId xmlns="" xmlns:a16="http://schemas.microsoft.com/office/drawing/2014/main" id="{1911780E-F674-4EE0-BF30-D01E78DB780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B74949D8-3DD2-45C8-8A40-C8ED7CD134D7}" type="slidenum">
              <a:rPr lang="zh-CN" altLang="en-US">
                <a:latin typeface="微软雅黑" panose="020B0503020204020204" pitchFamily="34" charset="-122"/>
                <a:ea typeface="微软雅黑" panose="020B0503020204020204" pitchFamily="34" charset="-122"/>
              </a:rPr>
              <a:pPr fontAlgn="base"/>
              <a:t>16</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69165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AAB3D4F-8261-4F21-B67C-2D30580B928E}" type="slidenum">
              <a:rPr lang="zh-CN" altLang="en-US" smtClean="0"/>
              <a:pPr/>
              <a:t>17</a:t>
            </a:fld>
            <a:endParaRPr lang="zh-CN" altLang="en-US"/>
          </a:p>
        </p:txBody>
      </p:sp>
    </p:spTree>
    <p:extLst>
      <p:ext uri="{BB962C8B-B14F-4D97-AF65-F5344CB8AC3E}">
        <p14:creationId xmlns:p14="http://schemas.microsoft.com/office/powerpoint/2010/main" val="1062599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AAB3D4F-8261-4F21-B67C-2D30580B928E}" type="slidenum">
              <a:rPr lang="zh-CN" altLang="en-US" smtClean="0"/>
              <a:pPr/>
              <a:t>18</a:t>
            </a:fld>
            <a:endParaRPr lang="zh-CN" altLang="en-US"/>
          </a:p>
        </p:txBody>
      </p:sp>
    </p:spTree>
    <p:extLst>
      <p:ext uri="{BB962C8B-B14F-4D97-AF65-F5344CB8AC3E}">
        <p14:creationId xmlns:p14="http://schemas.microsoft.com/office/powerpoint/2010/main" val="1500598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AAB3D4F-8261-4F21-B67C-2D30580B928E}" type="slidenum">
              <a:rPr lang="zh-CN" altLang="en-US" smtClean="0"/>
              <a:pPr/>
              <a:t>19</a:t>
            </a:fld>
            <a:endParaRPr lang="zh-CN" altLang="en-US"/>
          </a:p>
        </p:txBody>
      </p:sp>
    </p:spTree>
    <p:extLst>
      <p:ext uri="{BB962C8B-B14F-4D97-AF65-F5344CB8AC3E}">
        <p14:creationId xmlns:p14="http://schemas.microsoft.com/office/powerpoint/2010/main" val="585213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AAB3D4F-8261-4F21-B67C-2D30580B928E}" type="slidenum">
              <a:rPr lang="zh-CN" altLang="en-US" smtClean="0"/>
              <a:pPr/>
              <a:t>2</a:t>
            </a:fld>
            <a:endParaRPr lang="zh-CN" altLang="en-US"/>
          </a:p>
        </p:txBody>
      </p:sp>
    </p:spTree>
    <p:extLst>
      <p:ext uri="{BB962C8B-B14F-4D97-AF65-F5344CB8AC3E}">
        <p14:creationId xmlns:p14="http://schemas.microsoft.com/office/powerpoint/2010/main" val="4054011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a:extLst>
              <a:ext uri="{FF2B5EF4-FFF2-40B4-BE49-F238E27FC236}">
                <a16:creationId xmlns="" xmlns:a16="http://schemas.microsoft.com/office/drawing/2014/main" id="{4A0F6CFB-BA78-4ACB-9566-A3D497960075}"/>
              </a:ext>
            </a:extLst>
          </p:cNvPr>
          <p:cNvSpPr>
            <a:spLocks noGrp="1" noRot="1" noChangeAspect="1" noChangeArrowheads="1"/>
          </p:cNvSpPr>
          <p:nvPr>
            <p:ph type="sldImg" idx="4294967295"/>
          </p:nvPr>
        </p:nvSpPr>
        <p:spPr bwMode="auto">
          <a:xfrm>
            <a:off x="685800" y="1143000"/>
            <a:ext cx="5486400" cy="3086100"/>
          </a:xfrm>
          <a:noFill/>
          <a:ln w="12700" cap="flat">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30722" name="备注占位符 2">
            <a:extLst>
              <a:ext uri="{FF2B5EF4-FFF2-40B4-BE49-F238E27FC236}">
                <a16:creationId xmlns="" xmlns:a16="http://schemas.microsoft.com/office/drawing/2014/main" id="{E4BDBC8D-BF3F-4B84-B9D0-45D4659AE54D}"/>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23" name="灯片编号占位符 3">
            <a:extLst>
              <a:ext uri="{FF2B5EF4-FFF2-40B4-BE49-F238E27FC236}">
                <a16:creationId xmlns="" xmlns:a16="http://schemas.microsoft.com/office/drawing/2014/main" id="{3CCE065E-40EB-4757-8DD1-7D5449B2EBE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D964D052-DFD5-419F-96EC-146114A21878}" type="slidenum">
              <a:rPr lang="zh-CN" altLang="en-US">
                <a:latin typeface="微软雅黑" panose="020B0503020204020204" pitchFamily="34" charset="-122"/>
                <a:ea typeface="微软雅黑" panose="020B0503020204020204" pitchFamily="34" charset="-122"/>
              </a:rPr>
              <a:pPr fontAlgn="base"/>
              <a:t>20</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1794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a:extLst>
              <a:ext uri="{FF2B5EF4-FFF2-40B4-BE49-F238E27FC236}">
                <a16:creationId xmlns="" xmlns:a16="http://schemas.microsoft.com/office/drawing/2014/main" id="{1EB8D2B2-E5F4-4322-B3DA-D5CC6ECD9366}"/>
              </a:ext>
            </a:extLst>
          </p:cNvPr>
          <p:cNvSpPr>
            <a:spLocks noGrp="1" noRot="1" noChangeAspect="1" noChangeArrowheads="1"/>
          </p:cNvSpPr>
          <p:nvPr>
            <p:ph type="sldImg" idx="4294967295"/>
          </p:nvPr>
        </p:nvSpPr>
        <p:spPr bwMode="auto">
          <a:xfrm>
            <a:off x="685800" y="1143000"/>
            <a:ext cx="5486400" cy="3086100"/>
          </a:xfrm>
          <a:noFill/>
          <a:ln w="12700" cap="flat">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9218" name="备注占位符 2">
            <a:extLst>
              <a:ext uri="{FF2B5EF4-FFF2-40B4-BE49-F238E27FC236}">
                <a16:creationId xmlns="" xmlns:a16="http://schemas.microsoft.com/office/drawing/2014/main" id="{8A067E11-A2DF-435F-A987-CCB7D7ABBA52}"/>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219" name="灯片编号占位符 3">
            <a:extLst>
              <a:ext uri="{FF2B5EF4-FFF2-40B4-BE49-F238E27FC236}">
                <a16:creationId xmlns="" xmlns:a16="http://schemas.microsoft.com/office/drawing/2014/main" id="{FC1B1C0E-A4A9-4C76-BA55-CF9866DBBEA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D3C59245-DA09-4B9D-A8CB-0B98B293C018}" type="slidenum">
              <a:rPr lang="zh-CN" altLang="en-US">
                <a:latin typeface="微软雅黑" panose="020B0503020204020204" pitchFamily="34" charset="-122"/>
                <a:ea typeface="微软雅黑" panose="020B0503020204020204" pitchFamily="34" charset="-122"/>
              </a:rPr>
              <a:pPr fontAlgn="base"/>
              <a:t>3</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0414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AAB3D4F-8261-4F21-B67C-2D30580B928E}" type="slidenum">
              <a:rPr lang="zh-CN" altLang="en-US" smtClean="0"/>
              <a:pPr/>
              <a:t>4</a:t>
            </a:fld>
            <a:endParaRPr lang="zh-CN" altLang="en-US"/>
          </a:p>
        </p:txBody>
      </p:sp>
    </p:spTree>
    <p:extLst>
      <p:ext uri="{BB962C8B-B14F-4D97-AF65-F5344CB8AC3E}">
        <p14:creationId xmlns:p14="http://schemas.microsoft.com/office/powerpoint/2010/main" val="2091915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AAB3D4F-8261-4F21-B67C-2D30580B928E}" type="slidenum">
              <a:rPr lang="zh-CN" altLang="en-US" smtClean="0"/>
              <a:pPr/>
              <a:t>5</a:t>
            </a:fld>
            <a:endParaRPr lang="zh-CN" altLang="en-US"/>
          </a:p>
        </p:txBody>
      </p:sp>
    </p:spTree>
    <p:extLst>
      <p:ext uri="{BB962C8B-B14F-4D97-AF65-F5344CB8AC3E}">
        <p14:creationId xmlns:p14="http://schemas.microsoft.com/office/powerpoint/2010/main" val="3845561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AAB3D4F-8261-4F21-B67C-2D30580B928E}" type="slidenum">
              <a:rPr lang="zh-CN" altLang="en-US" smtClean="0"/>
              <a:pPr/>
              <a:t>6</a:t>
            </a:fld>
            <a:endParaRPr lang="zh-CN" altLang="en-US"/>
          </a:p>
        </p:txBody>
      </p:sp>
    </p:spTree>
    <p:extLst>
      <p:ext uri="{BB962C8B-B14F-4D97-AF65-F5344CB8AC3E}">
        <p14:creationId xmlns:p14="http://schemas.microsoft.com/office/powerpoint/2010/main" val="2727065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a:extLst>
              <a:ext uri="{FF2B5EF4-FFF2-40B4-BE49-F238E27FC236}">
                <a16:creationId xmlns="" xmlns:a16="http://schemas.microsoft.com/office/drawing/2014/main" id="{EEC91D5C-7772-439F-A9CA-17E4AB5FBFAD}"/>
              </a:ext>
            </a:extLst>
          </p:cNvPr>
          <p:cNvSpPr>
            <a:spLocks noGrp="1" noRot="1" noChangeAspect="1" noChangeArrowheads="1"/>
          </p:cNvSpPr>
          <p:nvPr>
            <p:ph type="sldImg" idx="4294967295"/>
          </p:nvPr>
        </p:nvSpPr>
        <p:spPr bwMode="auto">
          <a:xfrm>
            <a:off x="685800" y="1143000"/>
            <a:ext cx="5486400" cy="3086100"/>
          </a:xfrm>
          <a:noFill/>
          <a:ln w="12700" cap="flat">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5362" name="备注占位符 2">
            <a:extLst>
              <a:ext uri="{FF2B5EF4-FFF2-40B4-BE49-F238E27FC236}">
                <a16:creationId xmlns="" xmlns:a16="http://schemas.microsoft.com/office/drawing/2014/main" id="{3809E05C-1E2C-490D-ABBA-E93BBA5621F6}"/>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363" name="灯片编号占位符 3">
            <a:extLst>
              <a:ext uri="{FF2B5EF4-FFF2-40B4-BE49-F238E27FC236}">
                <a16:creationId xmlns="" xmlns:a16="http://schemas.microsoft.com/office/drawing/2014/main" id="{21566D9C-B914-405C-A37F-8FEE175F47B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6BD3DF4B-64AA-4456-8A3F-02EA3FDF4707}" type="slidenum">
              <a:rPr lang="zh-CN" altLang="en-US">
                <a:latin typeface="微软雅黑" panose="020B0503020204020204" pitchFamily="34" charset="-122"/>
                <a:ea typeface="微软雅黑" panose="020B0503020204020204" pitchFamily="34" charset="-122"/>
              </a:rPr>
              <a:pPr fontAlgn="base"/>
              <a:t>7</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985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AAB3D4F-8261-4F21-B67C-2D30580B928E}" type="slidenum">
              <a:rPr lang="zh-CN" altLang="en-US" smtClean="0"/>
              <a:pPr/>
              <a:t>8</a:t>
            </a:fld>
            <a:endParaRPr lang="zh-CN" altLang="en-US"/>
          </a:p>
        </p:txBody>
      </p:sp>
    </p:spTree>
    <p:extLst>
      <p:ext uri="{BB962C8B-B14F-4D97-AF65-F5344CB8AC3E}">
        <p14:creationId xmlns:p14="http://schemas.microsoft.com/office/powerpoint/2010/main" val="2311033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AAB3D4F-8261-4F21-B67C-2D30580B928E}" type="slidenum">
              <a:rPr lang="zh-CN" altLang="en-US" smtClean="0"/>
              <a:pPr/>
              <a:t>9</a:t>
            </a:fld>
            <a:endParaRPr lang="zh-CN" altLang="en-US"/>
          </a:p>
        </p:txBody>
      </p:sp>
    </p:spTree>
    <p:extLst>
      <p:ext uri="{BB962C8B-B14F-4D97-AF65-F5344CB8AC3E}">
        <p14:creationId xmlns:p14="http://schemas.microsoft.com/office/powerpoint/2010/main" val="23423964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gradFill rotWithShape="0">
          <a:gsLst>
            <a:gs pos="0">
              <a:srgbClr val="404040"/>
            </a:gs>
            <a:gs pos="100000">
              <a:srgbClr val="0D0D0D"/>
            </a:gs>
          </a:gsLst>
          <a:lin ang="5400000"/>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69882" y="2588281"/>
            <a:ext cx="10852237" cy="899167"/>
          </a:xfrm>
        </p:spPr>
        <p:txBody>
          <a:bodyPr rIns="25400" anchor="t">
            <a:noAutofit/>
          </a:bodyPr>
          <a:lstStyle>
            <a:lvl1pPr algn="ctr">
              <a:defRPr sz="5400" b="0" spc="600">
                <a:effectLst>
                  <a:outerShdw blurRad="38100" dist="38100" dir="2700000" algn="tl">
                    <a:srgbClr val="000000">
                      <a:alpha val="43137"/>
                    </a:srgbClr>
                  </a:outerShdw>
                </a:effectLst>
              </a:defRPr>
            </a:lvl1pPr>
          </a:lstStyle>
          <a:p>
            <a:r>
              <a:rPr lang="zh-CN" altLang="en-US" noProof="1"/>
              <a:t>单击此处编辑标题</a:t>
            </a:r>
          </a:p>
        </p:txBody>
      </p:sp>
      <p:sp>
        <p:nvSpPr>
          <p:cNvPr id="3" name="副标题 2"/>
          <p:cNvSpPr>
            <a:spLocks noGrp="1"/>
          </p:cNvSpPr>
          <p:nvPr>
            <p:ph type="subTitle" idx="1"/>
          </p:nvPr>
        </p:nvSpPr>
        <p:spPr>
          <a:xfrm>
            <a:off x="669882" y="3566160"/>
            <a:ext cx="10852237" cy="950984"/>
          </a:xfrm>
        </p:spPr>
        <p:txBody>
          <a:bodyPr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单击此处编辑副标题</a:t>
            </a:r>
          </a:p>
        </p:txBody>
      </p:sp>
      <p:sp>
        <p:nvSpPr>
          <p:cNvPr id="4" name="日期占位符 15">
            <a:extLst>
              <a:ext uri="{FF2B5EF4-FFF2-40B4-BE49-F238E27FC236}">
                <a16:creationId xmlns="" xmlns:a16="http://schemas.microsoft.com/office/drawing/2014/main" id="{3E126B23-98E7-401E-B327-8C41FE5347D0}"/>
              </a:ext>
            </a:extLst>
          </p:cNvPr>
          <p:cNvSpPr>
            <a:spLocks noGrp="1"/>
          </p:cNvSpPr>
          <p:nvPr>
            <p:ph type="dt" sz="half" idx="10"/>
            <p:custDataLst>
              <p:tags r:id="rId1"/>
            </p:custDataLst>
          </p:nvPr>
        </p:nvSpPr>
        <p:spPr/>
        <p:txBody>
          <a:bodyPr/>
          <a:lstStyle>
            <a:lvl1pPr>
              <a:defRPr/>
            </a:lvl1pPr>
          </a:lstStyle>
          <a:p>
            <a:fld id="{760FBDFE-C587-4B4C-A407-44438C67B59E}" type="datetimeFigureOut">
              <a:rPr lang="zh-CN" altLang="en-US"/>
              <a:pPr/>
              <a:t>2019/8/11</a:t>
            </a:fld>
            <a:endParaRPr lang="zh-CN" altLang="en-US"/>
          </a:p>
        </p:txBody>
      </p:sp>
      <p:sp>
        <p:nvSpPr>
          <p:cNvPr id="5" name="页脚占位符 16">
            <a:extLst>
              <a:ext uri="{FF2B5EF4-FFF2-40B4-BE49-F238E27FC236}">
                <a16:creationId xmlns="" xmlns:a16="http://schemas.microsoft.com/office/drawing/2014/main" id="{B0F367A6-9074-4929-9C60-B7E95DC819CD}"/>
              </a:ext>
            </a:extLst>
          </p:cNvPr>
          <p:cNvSpPr>
            <a:spLocks noGrp="1"/>
          </p:cNvSpPr>
          <p:nvPr>
            <p:ph type="ftr" sz="quarter" idx="11"/>
            <p:custDataLst>
              <p:tags r:id="rId2"/>
            </p:custDataLst>
          </p:nvPr>
        </p:nvSpPr>
        <p:spPr/>
        <p:txBody>
          <a:bodyPr/>
          <a:lstStyle>
            <a:lvl1pPr>
              <a:defRPr/>
            </a:lvl1pPr>
          </a:lstStyle>
          <a:p>
            <a:endParaRPr lang="zh-CN" altLang="en-US"/>
          </a:p>
        </p:txBody>
      </p:sp>
      <p:sp>
        <p:nvSpPr>
          <p:cNvPr id="6" name="灯片编号占位符 17">
            <a:extLst>
              <a:ext uri="{FF2B5EF4-FFF2-40B4-BE49-F238E27FC236}">
                <a16:creationId xmlns="" xmlns:a16="http://schemas.microsoft.com/office/drawing/2014/main" id="{5EFD3245-6584-4EC5-A590-CBE406C2E891}"/>
              </a:ext>
            </a:extLst>
          </p:cNvPr>
          <p:cNvSpPr>
            <a:spLocks noGrp="1"/>
          </p:cNvSpPr>
          <p:nvPr>
            <p:ph type="sldNum" sz="quarter" idx="12"/>
            <p:custDataLst>
              <p:tags r:id="rId3"/>
            </p:custDataLst>
          </p:nvPr>
        </p:nvSpPr>
        <p:spPr/>
        <p:txBody>
          <a:bodyPr/>
          <a:lstStyle>
            <a:lvl1pPr>
              <a:defRPr/>
            </a:lvl1pPr>
          </a:lstStyle>
          <a:p>
            <a:fld id="{E3591EE8-F53E-44F4-A6F6-970BEDF4B278}" type="slidenum">
              <a:rPr lang="zh-CN" altLang="en-US"/>
              <a:pPr/>
              <a:t>‹#›</a:t>
            </a:fld>
            <a:endParaRPr lang="zh-CN" altLang="en-US" dirty="0"/>
          </a:p>
        </p:txBody>
      </p:sp>
    </p:spTree>
    <p:extLst>
      <p:ext uri="{BB962C8B-B14F-4D97-AF65-F5344CB8AC3E}">
        <p14:creationId xmlns:p14="http://schemas.microsoft.com/office/powerpoint/2010/main" val="389320202"/>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a:extLst>
              <a:ext uri="{FF2B5EF4-FFF2-40B4-BE49-F238E27FC236}">
                <a16:creationId xmlns="" xmlns:a16="http://schemas.microsoft.com/office/drawing/2014/main" id="{74A52B89-5A8A-40D7-8555-3D5E67CEBD4D}"/>
              </a:ext>
            </a:extLst>
          </p:cNvPr>
          <p:cNvSpPr>
            <a:spLocks noGrp="1"/>
          </p:cNvSpPr>
          <p:nvPr>
            <p:ph type="dt" sz="half" idx="14"/>
            <p:custDataLst>
              <p:tags r:id="rId1"/>
            </p:custDataLst>
          </p:nvPr>
        </p:nvSpPr>
        <p:spPr/>
        <p:txBody>
          <a:bodyPr/>
          <a:lstStyle>
            <a:lvl1pPr>
              <a:defRPr/>
            </a:lvl1pPr>
          </a:lstStyle>
          <a:p>
            <a:fld id="{760FBDFE-C587-4B4C-A407-44438C67B59E}" type="datetimeFigureOut">
              <a:rPr lang="zh-CN" altLang="en-US"/>
              <a:pPr/>
              <a:t>2019/8/11</a:t>
            </a:fld>
            <a:endParaRPr lang="zh-CN" altLang="en-US"/>
          </a:p>
        </p:txBody>
      </p:sp>
      <p:sp>
        <p:nvSpPr>
          <p:cNvPr id="4" name="页脚占位符 4">
            <a:extLst>
              <a:ext uri="{FF2B5EF4-FFF2-40B4-BE49-F238E27FC236}">
                <a16:creationId xmlns="" xmlns:a16="http://schemas.microsoft.com/office/drawing/2014/main" id="{F1AB09FF-C0F5-4CA1-AC75-85661AD908E1}"/>
              </a:ext>
            </a:extLst>
          </p:cNvPr>
          <p:cNvSpPr>
            <a:spLocks noGrp="1"/>
          </p:cNvSpPr>
          <p:nvPr>
            <p:ph type="ftr" sz="quarter" idx="15"/>
            <p:custDataLst>
              <p:tags r:id="rId2"/>
            </p:custDataLst>
          </p:nvPr>
        </p:nvSpPr>
        <p:spPr/>
        <p:txBody>
          <a:bodyPr/>
          <a:lstStyle>
            <a:lvl1pPr>
              <a:defRPr/>
            </a:lvl1pPr>
          </a:lstStyle>
          <a:p>
            <a:endParaRPr lang="zh-CN" altLang="en-US"/>
          </a:p>
        </p:txBody>
      </p:sp>
      <p:sp>
        <p:nvSpPr>
          <p:cNvPr id="5" name="灯片编号占位符 5">
            <a:extLst>
              <a:ext uri="{FF2B5EF4-FFF2-40B4-BE49-F238E27FC236}">
                <a16:creationId xmlns="" xmlns:a16="http://schemas.microsoft.com/office/drawing/2014/main" id="{649786A3-D621-4ED7-825C-6F785098F426}"/>
              </a:ext>
            </a:extLst>
          </p:cNvPr>
          <p:cNvSpPr>
            <a:spLocks noGrp="1"/>
          </p:cNvSpPr>
          <p:nvPr>
            <p:ph type="sldNum" sz="quarter" idx="16"/>
            <p:custDataLst>
              <p:tags r:id="rId3"/>
            </p:custDataLst>
          </p:nvPr>
        </p:nvSpPr>
        <p:spPr/>
        <p:txBody>
          <a:bodyPr/>
          <a:lstStyle>
            <a:lvl1pPr>
              <a:defRPr/>
            </a:lvl1pPr>
          </a:lstStyle>
          <a:p>
            <a:fld id="{1EF7C411-F9E8-4645-BF21-FD392219F44F}" type="slidenum">
              <a:rPr lang="zh-CN" altLang="en-US"/>
              <a:pPr/>
              <a:t>‹#›</a:t>
            </a:fld>
            <a:endParaRPr lang="zh-CN" altLang="en-US" dirty="0"/>
          </a:p>
        </p:txBody>
      </p:sp>
    </p:spTree>
    <p:extLst>
      <p:ext uri="{BB962C8B-B14F-4D97-AF65-F5344CB8AC3E}">
        <p14:creationId xmlns:p14="http://schemas.microsoft.com/office/powerpoint/2010/main" val="1977588214"/>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p:nvPr>
        </p:nvSpPr>
        <p:spPr>
          <a:xfrm>
            <a:off x="669882" y="2588281"/>
            <a:ext cx="10852237" cy="899167"/>
          </a:xfrm>
        </p:spPr>
        <p:txBody>
          <a:bodyPr rIns="25400" rtlCol="0" anchor="t">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noProof="1">
                <a:sym typeface="+mn-ea"/>
              </a:rPr>
              <a:t>单击此处编辑标题</a:t>
            </a:r>
          </a:p>
        </p:txBody>
      </p:sp>
      <p:sp>
        <p:nvSpPr>
          <p:cNvPr id="3" name="日期占位符 3">
            <a:extLst>
              <a:ext uri="{FF2B5EF4-FFF2-40B4-BE49-F238E27FC236}">
                <a16:creationId xmlns="" xmlns:a16="http://schemas.microsoft.com/office/drawing/2014/main" id="{39A0224A-5472-4A53-9B47-A8ABC59FF112}"/>
              </a:ext>
            </a:extLst>
          </p:cNvPr>
          <p:cNvSpPr>
            <a:spLocks noGrp="1"/>
          </p:cNvSpPr>
          <p:nvPr>
            <p:ph type="dt" sz="half" idx="10"/>
            <p:custDataLst>
              <p:tags r:id="rId1"/>
            </p:custDataLst>
          </p:nvPr>
        </p:nvSpPr>
        <p:spPr/>
        <p:txBody>
          <a:bodyPr/>
          <a:lstStyle>
            <a:lvl1pPr>
              <a:defRPr/>
            </a:lvl1pPr>
          </a:lstStyle>
          <a:p>
            <a:fld id="{760FBDFE-C587-4B4C-A407-44438C67B59E}" type="datetimeFigureOut">
              <a:rPr lang="zh-CN" altLang="en-US"/>
              <a:pPr/>
              <a:t>2019/8/11</a:t>
            </a:fld>
            <a:endParaRPr lang="zh-CN" altLang="en-US"/>
          </a:p>
        </p:txBody>
      </p:sp>
      <p:sp>
        <p:nvSpPr>
          <p:cNvPr id="4" name="页脚占位符 4">
            <a:extLst>
              <a:ext uri="{FF2B5EF4-FFF2-40B4-BE49-F238E27FC236}">
                <a16:creationId xmlns="" xmlns:a16="http://schemas.microsoft.com/office/drawing/2014/main" id="{FD08D2C4-96D0-45A8-9C3E-554E35942F7F}"/>
              </a:ext>
            </a:extLst>
          </p:cNvPr>
          <p:cNvSpPr>
            <a:spLocks noGrp="1"/>
          </p:cNvSpPr>
          <p:nvPr>
            <p:ph type="ftr" sz="quarter" idx="11"/>
            <p:custDataLst>
              <p:tags r:id="rId2"/>
            </p:custDataLst>
          </p:nvPr>
        </p:nvSpPr>
        <p:spPr/>
        <p:txBody>
          <a:bodyPr/>
          <a:lstStyle>
            <a:lvl1pPr>
              <a:defRPr/>
            </a:lvl1pPr>
          </a:lstStyle>
          <a:p>
            <a:endParaRPr lang="zh-CN" altLang="en-US"/>
          </a:p>
        </p:txBody>
      </p:sp>
      <p:sp>
        <p:nvSpPr>
          <p:cNvPr id="5" name="灯片编号占位符 5">
            <a:extLst>
              <a:ext uri="{FF2B5EF4-FFF2-40B4-BE49-F238E27FC236}">
                <a16:creationId xmlns="" xmlns:a16="http://schemas.microsoft.com/office/drawing/2014/main" id="{C141B852-76A5-402F-8CD0-3D9C64FA2FB7}"/>
              </a:ext>
            </a:extLst>
          </p:cNvPr>
          <p:cNvSpPr>
            <a:spLocks noGrp="1"/>
          </p:cNvSpPr>
          <p:nvPr>
            <p:ph type="sldNum" sz="quarter" idx="12"/>
            <p:custDataLst>
              <p:tags r:id="rId3"/>
            </p:custDataLst>
          </p:nvPr>
        </p:nvSpPr>
        <p:spPr/>
        <p:txBody>
          <a:bodyPr/>
          <a:lstStyle>
            <a:lvl1pPr>
              <a:defRPr/>
            </a:lvl1pPr>
          </a:lstStyle>
          <a:p>
            <a:fld id="{420AEF57-F861-4F1C-A721-F319FFAA04BD}" type="slidenum">
              <a:rPr lang="zh-CN" altLang="en-US"/>
              <a:pPr/>
              <a:t>‹#›</a:t>
            </a:fld>
            <a:endParaRPr lang="zh-CN" altLang="en-US" dirty="0"/>
          </a:p>
        </p:txBody>
      </p:sp>
    </p:spTree>
    <p:extLst>
      <p:ext uri="{BB962C8B-B14F-4D97-AF65-F5344CB8AC3E}">
        <p14:creationId xmlns:p14="http://schemas.microsoft.com/office/powerpoint/2010/main" val="1315383237"/>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69882" y="432000"/>
            <a:ext cx="10852237" cy="648000"/>
          </a:xfrm>
        </p:spPr>
        <p:txBody>
          <a:bodyPr rtlCol="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noProof="1">
                <a:sym typeface="+mn-ea"/>
              </a:rPr>
              <a:t>单击此处编辑母版标题样式</a:t>
            </a:r>
          </a:p>
        </p:txBody>
      </p:sp>
      <p:sp>
        <p:nvSpPr>
          <p:cNvPr id="3" name="内容占位符 2"/>
          <p:cNvSpPr>
            <a:spLocks noGrp="1"/>
          </p:cNvSpPr>
          <p:nvPr>
            <p:ph idx="1"/>
          </p:nvPr>
        </p:nvSpPr>
        <p:spPr>
          <a:xfrm>
            <a:off x="669882" y="1296000"/>
            <a:ext cx="10852237" cy="5041355"/>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4" name="日期占位符 3">
            <a:extLst>
              <a:ext uri="{FF2B5EF4-FFF2-40B4-BE49-F238E27FC236}">
                <a16:creationId xmlns="" xmlns:a16="http://schemas.microsoft.com/office/drawing/2014/main" id="{3B20C84C-FBAC-431A-934E-F63870DB4C08}"/>
              </a:ext>
            </a:extLst>
          </p:cNvPr>
          <p:cNvSpPr>
            <a:spLocks noGrp="1"/>
          </p:cNvSpPr>
          <p:nvPr>
            <p:ph type="dt" sz="half" idx="10"/>
            <p:custDataLst>
              <p:tags r:id="rId1"/>
            </p:custDataLst>
          </p:nvPr>
        </p:nvSpPr>
        <p:spPr/>
        <p:txBody>
          <a:bodyPr/>
          <a:lstStyle>
            <a:lvl1pPr>
              <a:defRPr/>
            </a:lvl1pPr>
          </a:lstStyle>
          <a:p>
            <a:fld id="{760FBDFE-C587-4B4C-A407-44438C67B59E}" type="datetimeFigureOut">
              <a:rPr lang="zh-CN" altLang="en-US"/>
              <a:pPr/>
              <a:t>2019/8/11</a:t>
            </a:fld>
            <a:endParaRPr lang="zh-CN" altLang="en-US"/>
          </a:p>
        </p:txBody>
      </p:sp>
      <p:sp>
        <p:nvSpPr>
          <p:cNvPr id="5" name="页脚占位符 4">
            <a:extLst>
              <a:ext uri="{FF2B5EF4-FFF2-40B4-BE49-F238E27FC236}">
                <a16:creationId xmlns="" xmlns:a16="http://schemas.microsoft.com/office/drawing/2014/main" id="{E3517FAC-0E2A-4617-829B-B18E32D10C8F}"/>
              </a:ext>
            </a:extLst>
          </p:cNvPr>
          <p:cNvSpPr>
            <a:spLocks noGrp="1"/>
          </p:cNvSpPr>
          <p:nvPr>
            <p:ph type="ftr" sz="quarter" idx="11"/>
            <p:custDataLst>
              <p:tags r:id="rId2"/>
            </p:custDataLst>
          </p:nvPr>
        </p:nvSpPr>
        <p:spPr/>
        <p:txBody>
          <a:bodyPr/>
          <a:lstStyle>
            <a:lvl1pPr>
              <a:defRPr/>
            </a:lvl1pPr>
          </a:lstStyle>
          <a:p>
            <a:endParaRPr lang="zh-CN" altLang="en-US"/>
          </a:p>
        </p:txBody>
      </p:sp>
      <p:sp>
        <p:nvSpPr>
          <p:cNvPr id="6" name="灯片编号占位符 5">
            <a:extLst>
              <a:ext uri="{FF2B5EF4-FFF2-40B4-BE49-F238E27FC236}">
                <a16:creationId xmlns="" xmlns:a16="http://schemas.microsoft.com/office/drawing/2014/main" id="{0AB143C2-6C72-4E8C-A836-DA7951BC9B94}"/>
              </a:ext>
            </a:extLst>
          </p:cNvPr>
          <p:cNvSpPr>
            <a:spLocks noGrp="1"/>
          </p:cNvSpPr>
          <p:nvPr>
            <p:ph type="sldNum" sz="quarter" idx="12"/>
            <p:custDataLst>
              <p:tags r:id="rId3"/>
            </p:custDataLst>
          </p:nvPr>
        </p:nvSpPr>
        <p:spPr/>
        <p:txBody>
          <a:bodyPr/>
          <a:lstStyle>
            <a:lvl1pPr>
              <a:defRPr/>
            </a:lvl1pPr>
          </a:lstStyle>
          <a:p>
            <a:fld id="{0FC4BCDE-6B03-422D-B16A-1924696D6CA6}" type="slidenum">
              <a:rPr lang="zh-CN" altLang="en-US"/>
              <a:pPr/>
              <a:t>‹#›</a:t>
            </a:fld>
            <a:endParaRPr lang="zh-CN" altLang="en-US" dirty="0"/>
          </a:p>
        </p:txBody>
      </p:sp>
    </p:spTree>
    <p:extLst>
      <p:ext uri="{BB962C8B-B14F-4D97-AF65-F5344CB8AC3E}">
        <p14:creationId xmlns:p14="http://schemas.microsoft.com/office/powerpoint/2010/main" val="2694081944"/>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69930" y="3808730"/>
            <a:ext cx="10852237" cy="624845"/>
          </a:xfrm>
        </p:spPr>
        <p:txBody>
          <a:bodyPr rIns="63500" anchor="t">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noProof="1"/>
              <a:t>单击此处编辑母版标题样式</a:t>
            </a:r>
          </a:p>
        </p:txBody>
      </p:sp>
      <p:sp>
        <p:nvSpPr>
          <p:cNvPr id="3" name="文本占位符 2"/>
          <p:cNvSpPr>
            <a:spLocks noGrp="1"/>
          </p:cNvSpPr>
          <p:nvPr>
            <p:ph type="body" idx="1"/>
          </p:nvPr>
        </p:nvSpPr>
        <p:spPr>
          <a:xfrm>
            <a:off x="669925" y="4511675"/>
            <a:ext cx="10852237" cy="1077985"/>
          </a:xfrm>
        </p:spPr>
        <p:txBody>
          <a:bodyPr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 xmlns:a16="http://schemas.microsoft.com/office/drawing/2014/main" id="{42A53096-7354-4B18-9188-671A861F11F5}"/>
              </a:ext>
            </a:extLst>
          </p:cNvPr>
          <p:cNvSpPr>
            <a:spLocks noGrp="1"/>
          </p:cNvSpPr>
          <p:nvPr>
            <p:ph type="dt" sz="half" idx="10"/>
            <p:custDataLst>
              <p:tags r:id="rId1"/>
            </p:custDataLst>
          </p:nvPr>
        </p:nvSpPr>
        <p:spPr/>
        <p:txBody>
          <a:bodyPr/>
          <a:lstStyle>
            <a:lvl1pPr>
              <a:defRPr/>
            </a:lvl1pPr>
          </a:lstStyle>
          <a:p>
            <a:fld id="{760FBDFE-C587-4B4C-A407-44438C67B59E}" type="datetimeFigureOut">
              <a:rPr lang="zh-CN" altLang="en-US"/>
              <a:pPr/>
              <a:t>2019/8/11</a:t>
            </a:fld>
            <a:endParaRPr lang="zh-CN" altLang="en-US"/>
          </a:p>
        </p:txBody>
      </p:sp>
      <p:sp>
        <p:nvSpPr>
          <p:cNvPr id="5" name="页脚占位符 4">
            <a:extLst>
              <a:ext uri="{FF2B5EF4-FFF2-40B4-BE49-F238E27FC236}">
                <a16:creationId xmlns="" xmlns:a16="http://schemas.microsoft.com/office/drawing/2014/main" id="{7CD3BDCF-095C-40D9-A0DE-E5CD9B586E06}"/>
              </a:ext>
            </a:extLst>
          </p:cNvPr>
          <p:cNvSpPr>
            <a:spLocks noGrp="1"/>
          </p:cNvSpPr>
          <p:nvPr>
            <p:ph type="ftr" sz="quarter" idx="11"/>
            <p:custDataLst>
              <p:tags r:id="rId2"/>
            </p:custDataLst>
          </p:nvPr>
        </p:nvSpPr>
        <p:spPr/>
        <p:txBody>
          <a:bodyPr/>
          <a:lstStyle>
            <a:lvl1pPr>
              <a:defRPr/>
            </a:lvl1pPr>
          </a:lstStyle>
          <a:p>
            <a:endParaRPr lang="zh-CN" altLang="en-US"/>
          </a:p>
        </p:txBody>
      </p:sp>
      <p:sp>
        <p:nvSpPr>
          <p:cNvPr id="6" name="灯片编号占位符 5">
            <a:extLst>
              <a:ext uri="{FF2B5EF4-FFF2-40B4-BE49-F238E27FC236}">
                <a16:creationId xmlns="" xmlns:a16="http://schemas.microsoft.com/office/drawing/2014/main" id="{EC46BA2B-5D33-4CAD-8BB3-9B5018CA75C7}"/>
              </a:ext>
            </a:extLst>
          </p:cNvPr>
          <p:cNvSpPr>
            <a:spLocks noGrp="1"/>
          </p:cNvSpPr>
          <p:nvPr>
            <p:ph type="sldNum" sz="quarter" idx="12"/>
            <p:custDataLst>
              <p:tags r:id="rId3"/>
            </p:custDataLst>
          </p:nvPr>
        </p:nvSpPr>
        <p:spPr/>
        <p:txBody>
          <a:bodyPr/>
          <a:lstStyle>
            <a:lvl1pPr>
              <a:defRPr/>
            </a:lvl1pPr>
          </a:lstStyle>
          <a:p>
            <a:fld id="{15DA7E92-ED70-4D85-9782-7BDFD11B29E6}" type="slidenum">
              <a:rPr lang="zh-CN" altLang="en-US"/>
              <a:pPr/>
              <a:t>‹#›</a:t>
            </a:fld>
            <a:endParaRPr lang="zh-CN" altLang="en-US" dirty="0"/>
          </a:p>
        </p:txBody>
      </p:sp>
    </p:spTree>
    <p:extLst>
      <p:ext uri="{BB962C8B-B14F-4D97-AF65-F5344CB8AC3E}">
        <p14:creationId xmlns:p14="http://schemas.microsoft.com/office/powerpoint/2010/main" val="1811506938"/>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69882" y="432000"/>
            <a:ext cx="10852237" cy="648000"/>
          </a:xfrm>
        </p:spPr>
        <p:txBody>
          <a:bodyPr rtlCol="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noProof="1">
                <a:sym typeface="+mn-ea"/>
              </a:rPr>
              <a:t>单击此处编辑母版标题样式</a:t>
            </a:r>
          </a:p>
        </p:txBody>
      </p:sp>
      <p:sp>
        <p:nvSpPr>
          <p:cNvPr id="3" name="内容占位符 2"/>
          <p:cNvSpPr>
            <a:spLocks noGrp="1"/>
          </p:cNvSpPr>
          <p:nvPr>
            <p:ph sz="half" idx="1"/>
          </p:nvPr>
        </p:nvSpPr>
        <p:spPr>
          <a:xfrm>
            <a:off x="669930" y="1296000"/>
            <a:ext cx="5283242" cy="5040000"/>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4" name="内容占位符 3"/>
          <p:cNvSpPr>
            <a:spLocks noGrp="1"/>
          </p:cNvSpPr>
          <p:nvPr>
            <p:ph sz="half" idx="2"/>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 xmlns:a16="http://schemas.microsoft.com/office/drawing/2014/main" id="{76AAB27D-89DB-4D60-BD82-F590EF6ADE49}"/>
              </a:ext>
            </a:extLst>
          </p:cNvPr>
          <p:cNvSpPr>
            <a:spLocks noGrp="1"/>
          </p:cNvSpPr>
          <p:nvPr>
            <p:ph type="dt" sz="half" idx="10"/>
            <p:custDataLst>
              <p:tags r:id="rId1"/>
            </p:custDataLst>
          </p:nvPr>
        </p:nvSpPr>
        <p:spPr/>
        <p:txBody>
          <a:bodyPr/>
          <a:lstStyle>
            <a:lvl1pPr>
              <a:defRPr/>
            </a:lvl1pPr>
          </a:lstStyle>
          <a:p>
            <a:fld id="{760FBDFE-C587-4B4C-A407-44438C67B59E}" type="datetimeFigureOut">
              <a:rPr lang="zh-CN" altLang="en-US"/>
              <a:pPr/>
              <a:t>2019/8/11</a:t>
            </a:fld>
            <a:endParaRPr lang="zh-CN" altLang="en-US"/>
          </a:p>
        </p:txBody>
      </p:sp>
      <p:sp>
        <p:nvSpPr>
          <p:cNvPr id="6" name="页脚占位符 4">
            <a:extLst>
              <a:ext uri="{FF2B5EF4-FFF2-40B4-BE49-F238E27FC236}">
                <a16:creationId xmlns="" xmlns:a16="http://schemas.microsoft.com/office/drawing/2014/main" id="{CC695E19-9043-4A3C-95F6-91968C2374D2}"/>
              </a:ext>
            </a:extLst>
          </p:cNvPr>
          <p:cNvSpPr>
            <a:spLocks noGrp="1"/>
          </p:cNvSpPr>
          <p:nvPr>
            <p:ph type="ftr" sz="quarter" idx="11"/>
            <p:custDataLst>
              <p:tags r:id="rId2"/>
            </p:custDataLst>
          </p:nvPr>
        </p:nvSpPr>
        <p:spPr/>
        <p:txBody>
          <a:bodyPr/>
          <a:lstStyle>
            <a:lvl1pPr>
              <a:defRPr/>
            </a:lvl1pPr>
          </a:lstStyle>
          <a:p>
            <a:endParaRPr lang="zh-CN" altLang="en-US"/>
          </a:p>
        </p:txBody>
      </p:sp>
      <p:sp>
        <p:nvSpPr>
          <p:cNvPr id="7" name="灯片编号占位符 5">
            <a:extLst>
              <a:ext uri="{FF2B5EF4-FFF2-40B4-BE49-F238E27FC236}">
                <a16:creationId xmlns="" xmlns:a16="http://schemas.microsoft.com/office/drawing/2014/main" id="{3E0C5A1D-5964-442A-8168-4251F2F6605A}"/>
              </a:ext>
            </a:extLst>
          </p:cNvPr>
          <p:cNvSpPr>
            <a:spLocks noGrp="1"/>
          </p:cNvSpPr>
          <p:nvPr>
            <p:ph type="sldNum" sz="quarter" idx="12"/>
            <p:custDataLst>
              <p:tags r:id="rId3"/>
            </p:custDataLst>
          </p:nvPr>
        </p:nvSpPr>
        <p:spPr/>
        <p:txBody>
          <a:bodyPr/>
          <a:lstStyle>
            <a:lvl1pPr>
              <a:defRPr/>
            </a:lvl1pPr>
          </a:lstStyle>
          <a:p>
            <a:fld id="{02A87141-7D33-40D3-838D-38DC3CD5A227}" type="slidenum">
              <a:rPr lang="zh-CN" altLang="en-US"/>
              <a:pPr/>
              <a:t>‹#›</a:t>
            </a:fld>
            <a:endParaRPr lang="zh-CN" altLang="en-US" dirty="0"/>
          </a:p>
        </p:txBody>
      </p:sp>
    </p:spTree>
    <p:extLst>
      <p:ext uri="{BB962C8B-B14F-4D97-AF65-F5344CB8AC3E}">
        <p14:creationId xmlns:p14="http://schemas.microsoft.com/office/powerpoint/2010/main" val="3734176322"/>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69882" y="432000"/>
            <a:ext cx="10852237" cy="648000"/>
          </a:xfrm>
        </p:spPr>
        <p:txBody>
          <a:bodyPr rtlCol="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noProof="1">
                <a:sym typeface="+mn-ea"/>
              </a:rPr>
              <a:t>单击此处编辑母版标题样式</a:t>
            </a:r>
          </a:p>
        </p:txBody>
      </p:sp>
      <p:sp>
        <p:nvSpPr>
          <p:cNvPr id="3" name="文本占位符 2"/>
          <p:cNvSpPr>
            <a:spLocks noGrp="1"/>
          </p:cNvSpPr>
          <p:nvPr>
            <p:ph type="body" idx="1"/>
          </p:nvPr>
        </p:nvSpPr>
        <p:spPr>
          <a:xfrm>
            <a:off x="669930" y="1296000"/>
            <a:ext cx="5283242" cy="381003"/>
          </a:xfrm>
        </p:spPr>
        <p:txBody>
          <a:bodyPr tIns="38100" rIns="76200" bIns="3810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单击此处编辑文本</a:t>
            </a:r>
          </a:p>
        </p:txBody>
      </p:sp>
      <p:sp>
        <p:nvSpPr>
          <p:cNvPr id="4" name="内容占位符 3"/>
          <p:cNvSpPr>
            <a:spLocks noGrp="1"/>
          </p:cNvSpPr>
          <p:nvPr>
            <p:ph sz="half" idx="2"/>
          </p:nvPr>
        </p:nvSpPr>
        <p:spPr>
          <a:xfrm>
            <a:off x="669925" y="1789043"/>
            <a:ext cx="5283200" cy="4552234"/>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5" name="文本占位符 4"/>
          <p:cNvSpPr>
            <a:spLocks noGrp="1"/>
          </p:cNvSpPr>
          <p:nvPr>
            <p:ph type="body" sz="quarter" idx="3"/>
          </p:nvPr>
        </p:nvSpPr>
        <p:spPr>
          <a:xfrm>
            <a:off x="6235750" y="1296000"/>
            <a:ext cx="528324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noProof="1">
                <a:sym typeface="+mn-ea"/>
              </a:rPr>
              <a:t>单击此处编辑文本</a:t>
            </a:r>
          </a:p>
        </p:txBody>
      </p:sp>
      <p:sp>
        <p:nvSpPr>
          <p:cNvPr id="6" name="内容占位符 5"/>
          <p:cNvSpPr>
            <a:spLocks noGrp="1"/>
          </p:cNvSpPr>
          <p:nvPr>
            <p:ph sz="quarter" idx="4"/>
          </p:nvPr>
        </p:nvSpPr>
        <p:spPr>
          <a:xfrm>
            <a:off x="6235750" y="1789043"/>
            <a:ext cx="5283242" cy="4552234"/>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7" name="日期占位符 3">
            <a:extLst>
              <a:ext uri="{FF2B5EF4-FFF2-40B4-BE49-F238E27FC236}">
                <a16:creationId xmlns="" xmlns:a16="http://schemas.microsoft.com/office/drawing/2014/main" id="{2F74A404-2E93-479B-BAB0-F33F6D4A406F}"/>
              </a:ext>
            </a:extLst>
          </p:cNvPr>
          <p:cNvSpPr>
            <a:spLocks noGrp="1"/>
          </p:cNvSpPr>
          <p:nvPr>
            <p:ph type="dt" sz="half" idx="10"/>
            <p:custDataLst>
              <p:tags r:id="rId1"/>
            </p:custDataLst>
          </p:nvPr>
        </p:nvSpPr>
        <p:spPr/>
        <p:txBody>
          <a:bodyPr/>
          <a:lstStyle>
            <a:lvl1pPr>
              <a:defRPr/>
            </a:lvl1pPr>
          </a:lstStyle>
          <a:p>
            <a:fld id="{760FBDFE-C587-4B4C-A407-44438C67B59E}" type="datetimeFigureOut">
              <a:rPr lang="zh-CN" altLang="en-US"/>
              <a:pPr/>
              <a:t>2019/8/11</a:t>
            </a:fld>
            <a:endParaRPr lang="zh-CN" altLang="en-US"/>
          </a:p>
        </p:txBody>
      </p:sp>
      <p:sp>
        <p:nvSpPr>
          <p:cNvPr id="8" name="页脚占位符 4">
            <a:extLst>
              <a:ext uri="{FF2B5EF4-FFF2-40B4-BE49-F238E27FC236}">
                <a16:creationId xmlns="" xmlns:a16="http://schemas.microsoft.com/office/drawing/2014/main" id="{A7677624-5C95-4DBC-A697-828FB7A1633F}"/>
              </a:ext>
            </a:extLst>
          </p:cNvPr>
          <p:cNvSpPr>
            <a:spLocks noGrp="1"/>
          </p:cNvSpPr>
          <p:nvPr>
            <p:ph type="ftr" sz="quarter" idx="11"/>
            <p:custDataLst>
              <p:tags r:id="rId2"/>
            </p:custDataLst>
          </p:nvPr>
        </p:nvSpPr>
        <p:spPr/>
        <p:txBody>
          <a:bodyPr/>
          <a:lstStyle>
            <a:lvl1pPr>
              <a:defRPr/>
            </a:lvl1pPr>
          </a:lstStyle>
          <a:p>
            <a:endParaRPr lang="zh-CN" altLang="en-US"/>
          </a:p>
        </p:txBody>
      </p:sp>
      <p:sp>
        <p:nvSpPr>
          <p:cNvPr id="9" name="灯片编号占位符 5">
            <a:extLst>
              <a:ext uri="{FF2B5EF4-FFF2-40B4-BE49-F238E27FC236}">
                <a16:creationId xmlns="" xmlns:a16="http://schemas.microsoft.com/office/drawing/2014/main" id="{51D68663-28BB-47B0-9D90-AD70C322D497}"/>
              </a:ext>
            </a:extLst>
          </p:cNvPr>
          <p:cNvSpPr>
            <a:spLocks noGrp="1"/>
          </p:cNvSpPr>
          <p:nvPr>
            <p:ph type="sldNum" sz="quarter" idx="12"/>
            <p:custDataLst>
              <p:tags r:id="rId3"/>
            </p:custDataLst>
          </p:nvPr>
        </p:nvSpPr>
        <p:spPr/>
        <p:txBody>
          <a:bodyPr/>
          <a:lstStyle>
            <a:lvl1pPr>
              <a:defRPr/>
            </a:lvl1pPr>
          </a:lstStyle>
          <a:p>
            <a:fld id="{2B30814F-E90D-43F6-9FE2-FA790F22E932}" type="slidenum">
              <a:rPr lang="zh-CN" altLang="en-US"/>
              <a:pPr/>
              <a:t>‹#›</a:t>
            </a:fld>
            <a:endParaRPr lang="zh-CN" altLang="en-US" dirty="0"/>
          </a:p>
        </p:txBody>
      </p:sp>
    </p:spTree>
    <p:extLst>
      <p:ext uri="{BB962C8B-B14F-4D97-AF65-F5344CB8AC3E}">
        <p14:creationId xmlns:p14="http://schemas.microsoft.com/office/powerpoint/2010/main" val="2257093291"/>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noProof="1">
                <a:sym typeface="+mn-ea"/>
              </a:rPr>
              <a:t>单击此处编辑母版标题样式</a:t>
            </a:r>
          </a:p>
        </p:txBody>
      </p:sp>
      <p:sp>
        <p:nvSpPr>
          <p:cNvPr id="3" name="日期占位符 3">
            <a:extLst>
              <a:ext uri="{FF2B5EF4-FFF2-40B4-BE49-F238E27FC236}">
                <a16:creationId xmlns="" xmlns:a16="http://schemas.microsoft.com/office/drawing/2014/main" id="{8494266A-AF36-4A3C-8357-2E9829F42473}"/>
              </a:ext>
            </a:extLst>
          </p:cNvPr>
          <p:cNvSpPr>
            <a:spLocks noGrp="1"/>
          </p:cNvSpPr>
          <p:nvPr>
            <p:ph type="dt" sz="half" idx="10"/>
            <p:custDataLst>
              <p:tags r:id="rId1"/>
            </p:custDataLst>
          </p:nvPr>
        </p:nvSpPr>
        <p:spPr/>
        <p:txBody>
          <a:bodyPr/>
          <a:lstStyle>
            <a:lvl1pPr>
              <a:defRPr/>
            </a:lvl1pPr>
          </a:lstStyle>
          <a:p>
            <a:fld id="{760FBDFE-C587-4B4C-A407-44438C67B59E}" type="datetimeFigureOut">
              <a:rPr lang="zh-CN" altLang="en-US"/>
              <a:pPr/>
              <a:t>2019/8/11</a:t>
            </a:fld>
            <a:endParaRPr lang="zh-CN" altLang="en-US"/>
          </a:p>
        </p:txBody>
      </p:sp>
      <p:sp>
        <p:nvSpPr>
          <p:cNvPr id="4" name="页脚占位符 4">
            <a:extLst>
              <a:ext uri="{FF2B5EF4-FFF2-40B4-BE49-F238E27FC236}">
                <a16:creationId xmlns="" xmlns:a16="http://schemas.microsoft.com/office/drawing/2014/main" id="{00002D71-4091-40F6-A122-9A3ECE8726CB}"/>
              </a:ext>
            </a:extLst>
          </p:cNvPr>
          <p:cNvSpPr>
            <a:spLocks noGrp="1"/>
          </p:cNvSpPr>
          <p:nvPr>
            <p:ph type="ftr" sz="quarter" idx="11"/>
            <p:custDataLst>
              <p:tags r:id="rId2"/>
            </p:custDataLst>
          </p:nvPr>
        </p:nvSpPr>
        <p:spPr/>
        <p:txBody>
          <a:bodyPr/>
          <a:lstStyle>
            <a:lvl1pPr>
              <a:defRPr/>
            </a:lvl1pPr>
          </a:lstStyle>
          <a:p>
            <a:endParaRPr lang="zh-CN" altLang="en-US"/>
          </a:p>
        </p:txBody>
      </p:sp>
      <p:sp>
        <p:nvSpPr>
          <p:cNvPr id="5" name="灯片编号占位符 5">
            <a:extLst>
              <a:ext uri="{FF2B5EF4-FFF2-40B4-BE49-F238E27FC236}">
                <a16:creationId xmlns="" xmlns:a16="http://schemas.microsoft.com/office/drawing/2014/main" id="{FD974E1B-2DA8-4BD7-84DD-17550C29D259}"/>
              </a:ext>
            </a:extLst>
          </p:cNvPr>
          <p:cNvSpPr>
            <a:spLocks noGrp="1"/>
          </p:cNvSpPr>
          <p:nvPr>
            <p:ph type="sldNum" sz="quarter" idx="12"/>
            <p:custDataLst>
              <p:tags r:id="rId3"/>
            </p:custDataLst>
          </p:nvPr>
        </p:nvSpPr>
        <p:spPr/>
        <p:txBody>
          <a:bodyPr/>
          <a:lstStyle>
            <a:lvl1pPr>
              <a:defRPr/>
            </a:lvl1pPr>
          </a:lstStyle>
          <a:p>
            <a:fld id="{AF306AAB-E912-48A4-B72B-8EB92039C8AB}" type="slidenum">
              <a:rPr lang="zh-CN" altLang="en-US"/>
              <a:pPr/>
              <a:t>‹#›</a:t>
            </a:fld>
            <a:endParaRPr lang="zh-CN" altLang="en-US" dirty="0"/>
          </a:p>
        </p:txBody>
      </p:sp>
    </p:spTree>
    <p:extLst>
      <p:ext uri="{BB962C8B-B14F-4D97-AF65-F5344CB8AC3E}">
        <p14:creationId xmlns:p14="http://schemas.microsoft.com/office/powerpoint/2010/main" val="90469909"/>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 xmlns:a16="http://schemas.microsoft.com/office/drawing/2014/main" id="{67232D34-5DBE-4E01-B771-E7F3E7956972}"/>
              </a:ext>
            </a:extLst>
          </p:cNvPr>
          <p:cNvSpPr>
            <a:spLocks noGrp="1"/>
          </p:cNvSpPr>
          <p:nvPr>
            <p:ph type="dt" sz="half" idx="10"/>
            <p:custDataLst>
              <p:tags r:id="rId1"/>
            </p:custDataLst>
          </p:nvPr>
        </p:nvSpPr>
        <p:spPr/>
        <p:txBody>
          <a:bodyPr/>
          <a:lstStyle>
            <a:lvl1pPr>
              <a:defRPr/>
            </a:lvl1pPr>
          </a:lstStyle>
          <a:p>
            <a:fld id="{760FBDFE-C587-4B4C-A407-44438C67B59E}" type="datetimeFigureOut">
              <a:rPr lang="zh-CN" altLang="en-US"/>
              <a:pPr/>
              <a:t>2019/8/11</a:t>
            </a:fld>
            <a:endParaRPr lang="zh-CN" altLang="en-US"/>
          </a:p>
        </p:txBody>
      </p:sp>
      <p:sp>
        <p:nvSpPr>
          <p:cNvPr id="3" name="页脚占位符 4">
            <a:extLst>
              <a:ext uri="{FF2B5EF4-FFF2-40B4-BE49-F238E27FC236}">
                <a16:creationId xmlns="" xmlns:a16="http://schemas.microsoft.com/office/drawing/2014/main" id="{B5B30AEF-474F-42B6-9D62-1707F57FF18C}"/>
              </a:ext>
            </a:extLst>
          </p:cNvPr>
          <p:cNvSpPr>
            <a:spLocks noGrp="1"/>
          </p:cNvSpPr>
          <p:nvPr>
            <p:ph type="ftr" sz="quarter" idx="11"/>
            <p:custDataLst>
              <p:tags r:id="rId2"/>
            </p:custDataLst>
          </p:nvPr>
        </p:nvSpPr>
        <p:spPr/>
        <p:txBody>
          <a:bodyPr/>
          <a:lstStyle>
            <a:lvl1pPr>
              <a:defRPr/>
            </a:lvl1pPr>
          </a:lstStyle>
          <a:p>
            <a:endParaRPr lang="zh-CN" altLang="en-US"/>
          </a:p>
        </p:txBody>
      </p:sp>
      <p:sp>
        <p:nvSpPr>
          <p:cNvPr id="4" name="灯片编号占位符 5">
            <a:extLst>
              <a:ext uri="{FF2B5EF4-FFF2-40B4-BE49-F238E27FC236}">
                <a16:creationId xmlns="" xmlns:a16="http://schemas.microsoft.com/office/drawing/2014/main" id="{63AABA14-2820-4197-88BE-45E24D8D7AB8}"/>
              </a:ext>
            </a:extLst>
          </p:cNvPr>
          <p:cNvSpPr>
            <a:spLocks noGrp="1"/>
          </p:cNvSpPr>
          <p:nvPr>
            <p:ph type="sldNum" sz="quarter" idx="12"/>
            <p:custDataLst>
              <p:tags r:id="rId3"/>
            </p:custDataLst>
          </p:nvPr>
        </p:nvSpPr>
        <p:spPr/>
        <p:txBody>
          <a:bodyPr/>
          <a:lstStyle>
            <a:lvl1pPr>
              <a:defRPr/>
            </a:lvl1pPr>
          </a:lstStyle>
          <a:p>
            <a:fld id="{2410EF3D-834A-483F-BBBB-FF007A7C6AD8}" type="slidenum">
              <a:rPr lang="zh-CN" altLang="en-US"/>
              <a:pPr/>
              <a:t>‹#›</a:t>
            </a:fld>
            <a:endParaRPr lang="zh-CN" altLang="en-US" dirty="0"/>
          </a:p>
        </p:txBody>
      </p:sp>
    </p:spTree>
    <p:extLst>
      <p:ext uri="{BB962C8B-B14F-4D97-AF65-F5344CB8AC3E}">
        <p14:creationId xmlns:p14="http://schemas.microsoft.com/office/powerpoint/2010/main" val="1379911285"/>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69930" y="1296000"/>
            <a:ext cx="5283242" cy="5040000"/>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noProof="1">
              <a:sym typeface="+mn-ea"/>
            </a:endParaRPr>
          </a:p>
        </p:txBody>
      </p:sp>
      <p:sp>
        <p:nvSpPr>
          <p:cNvPr id="4" name="文本占位符 3"/>
          <p:cNvSpPr>
            <a:spLocks noGrp="1"/>
          </p:cNvSpPr>
          <p:nvPr>
            <p:ph type="body" sz="half" idx="2"/>
          </p:nvPr>
        </p:nvSpPr>
        <p:spPr>
          <a:xfrm>
            <a:off x="6238925" y="1296000"/>
            <a:ext cx="5283242" cy="5040000"/>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noProof="1">
                <a:sym typeface="+mn-ea"/>
              </a:rPr>
              <a:t>单击此处编辑母版文本样式</a:t>
            </a:r>
          </a:p>
        </p:txBody>
      </p:sp>
      <p:sp>
        <p:nvSpPr>
          <p:cNvPr id="9" name="标题 8"/>
          <p:cNvSpPr>
            <a:spLocks noGrp="1"/>
          </p:cNvSpPr>
          <p:nvPr>
            <p:ph type="title"/>
          </p:nvPr>
        </p:nvSpPr>
        <p:spPr/>
        <p:txBody>
          <a:bodyPr/>
          <a:lstStyle/>
          <a:p>
            <a:r>
              <a:rPr lang="zh-CN" altLang="en-US" noProof="1"/>
              <a:t>单击此处编辑母版标题样式</a:t>
            </a:r>
          </a:p>
        </p:txBody>
      </p:sp>
      <p:sp>
        <p:nvSpPr>
          <p:cNvPr id="5" name="日期占位符 3">
            <a:extLst>
              <a:ext uri="{FF2B5EF4-FFF2-40B4-BE49-F238E27FC236}">
                <a16:creationId xmlns="" xmlns:a16="http://schemas.microsoft.com/office/drawing/2014/main" id="{759D2460-2881-4EEC-87DF-20A5863FB56C}"/>
              </a:ext>
            </a:extLst>
          </p:cNvPr>
          <p:cNvSpPr>
            <a:spLocks noGrp="1"/>
          </p:cNvSpPr>
          <p:nvPr>
            <p:ph type="dt" sz="half" idx="10"/>
            <p:custDataLst>
              <p:tags r:id="rId1"/>
            </p:custDataLst>
          </p:nvPr>
        </p:nvSpPr>
        <p:spPr/>
        <p:txBody>
          <a:bodyPr/>
          <a:lstStyle>
            <a:lvl1pPr>
              <a:defRPr/>
            </a:lvl1pPr>
          </a:lstStyle>
          <a:p>
            <a:fld id="{760FBDFE-C587-4B4C-A407-44438C67B59E}" type="datetimeFigureOut">
              <a:rPr lang="zh-CN" altLang="en-US"/>
              <a:pPr/>
              <a:t>2019/8/11</a:t>
            </a:fld>
            <a:endParaRPr lang="zh-CN" altLang="en-US"/>
          </a:p>
        </p:txBody>
      </p:sp>
      <p:sp>
        <p:nvSpPr>
          <p:cNvPr id="6" name="页脚占位符 4">
            <a:extLst>
              <a:ext uri="{FF2B5EF4-FFF2-40B4-BE49-F238E27FC236}">
                <a16:creationId xmlns="" xmlns:a16="http://schemas.microsoft.com/office/drawing/2014/main" id="{6E579D43-E95A-4EF0-BD17-852147DAABA9}"/>
              </a:ext>
            </a:extLst>
          </p:cNvPr>
          <p:cNvSpPr>
            <a:spLocks noGrp="1"/>
          </p:cNvSpPr>
          <p:nvPr>
            <p:ph type="ftr" sz="quarter" idx="11"/>
            <p:custDataLst>
              <p:tags r:id="rId2"/>
            </p:custDataLst>
          </p:nvPr>
        </p:nvSpPr>
        <p:spPr/>
        <p:txBody>
          <a:bodyPr/>
          <a:lstStyle>
            <a:lvl1pPr>
              <a:defRPr/>
            </a:lvl1pPr>
          </a:lstStyle>
          <a:p>
            <a:endParaRPr lang="zh-CN" altLang="en-US"/>
          </a:p>
        </p:txBody>
      </p:sp>
      <p:sp>
        <p:nvSpPr>
          <p:cNvPr id="7" name="灯片编号占位符 5">
            <a:extLst>
              <a:ext uri="{FF2B5EF4-FFF2-40B4-BE49-F238E27FC236}">
                <a16:creationId xmlns="" xmlns:a16="http://schemas.microsoft.com/office/drawing/2014/main" id="{6811AD2F-9D30-41A1-8824-C8C55E119CA0}"/>
              </a:ext>
            </a:extLst>
          </p:cNvPr>
          <p:cNvSpPr>
            <a:spLocks noGrp="1"/>
          </p:cNvSpPr>
          <p:nvPr>
            <p:ph type="sldNum" sz="quarter" idx="12"/>
            <p:custDataLst>
              <p:tags r:id="rId3"/>
            </p:custDataLst>
          </p:nvPr>
        </p:nvSpPr>
        <p:spPr/>
        <p:txBody>
          <a:bodyPr/>
          <a:lstStyle>
            <a:lvl1pPr>
              <a:defRPr/>
            </a:lvl1pPr>
          </a:lstStyle>
          <a:p>
            <a:fld id="{21975BA1-2920-45F6-AD7A-76ABBE5D6A40}" type="slidenum">
              <a:rPr lang="zh-CN" altLang="en-US"/>
              <a:pPr/>
              <a:t>‹#›</a:t>
            </a:fld>
            <a:endParaRPr lang="zh-CN" altLang="en-US" dirty="0"/>
          </a:p>
        </p:txBody>
      </p:sp>
    </p:spTree>
    <p:extLst>
      <p:ext uri="{BB962C8B-B14F-4D97-AF65-F5344CB8AC3E}">
        <p14:creationId xmlns:p14="http://schemas.microsoft.com/office/powerpoint/2010/main" val="2819022470"/>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71135" y="952508"/>
            <a:ext cx="950984" cy="5388907"/>
          </a:xfrm>
        </p:spPr>
        <p:txBody>
          <a:bodyPr vert="eaVert" rtlCol="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noProof="1">
                <a:sym typeface="+mn-ea"/>
              </a:rPr>
              <a:t>单击此处编辑母版标题样式</a:t>
            </a: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 xmlns:a16="http://schemas.microsoft.com/office/drawing/2014/main" id="{446064F9-EC64-419E-B44B-552424856B73}"/>
              </a:ext>
            </a:extLst>
          </p:cNvPr>
          <p:cNvSpPr>
            <a:spLocks noGrp="1"/>
          </p:cNvSpPr>
          <p:nvPr>
            <p:ph type="dt" sz="half" idx="10"/>
            <p:custDataLst>
              <p:tags r:id="rId1"/>
            </p:custDataLst>
          </p:nvPr>
        </p:nvSpPr>
        <p:spPr/>
        <p:txBody>
          <a:bodyPr/>
          <a:lstStyle>
            <a:lvl1pPr>
              <a:defRPr/>
            </a:lvl1pPr>
          </a:lstStyle>
          <a:p>
            <a:fld id="{760FBDFE-C587-4B4C-A407-44438C67B59E}" type="datetimeFigureOut">
              <a:rPr lang="zh-CN" altLang="en-US"/>
              <a:pPr/>
              <a:t>2019/8/11</a:t>
            </a:fld>
            <a:endParaRPr lang="zh-CN" altLang="en-US"/>
          </a:p>
        </p:txBody>
      </p:sp>
      <p:sp>
        <p:nvSpPr>
          <p:cNvPr id="5" name="页脚占位符 4">
            <a:extLst>
              <a:ext uri="{FF2B5EF4-FFF2-40B4-BE49-F238E27FC236}">
                <a16:creationId xmlns="" xmlns:a16="http://schemas.microsoft.com/office/drawing/2014/main" id="{3BA6AED1-9D02-4A9A-B2F5-27247D70E1BA}"/>
              </a:ext>
            </a:extLst>
          </p:cNvPr>
          <p:cNvSpPr>
            <a:spLocks noGrp="1"/>
          </p:cNvSpPr>
          <p:nvPr>
            <p:ph type="ftr" sz="quarter" idx="11"/>
            <p:custDataLst>
              <p:tags r:id="rId2"/>
            </p:custDataLst>
          </p:nvPr>
        </p:nvSpPr>
        <p:spPr/>
        <p:txBody>
          <a:bodyPr/>
          <a:lstStyle>
            <a:lvl1pPr>
              <a:defRPr/>
            </a:lvl1pPr>
          </a:lstStyle>
          <a:p>
            <a:endParaRPr lang="zh-CN" altLang="en-US"/>
          </a:p>
        </p:txBody>
      </p:sp>
      <p:sp>
        <p:nvSpPr>
          <p:cNvPr id="6" name="灯片编号占位符 5">
            <a:extLst>
              <a:ext uri="{FF2B5EF4-FFF2-40B4-BE49-F238E27FC236}">
                <a16:creationId xmlns="" xmlns:a16="http://schemas.microsoft.com/office/drawing/2014/main" id="{DCF2F5F5-6817-4E4B-A29A-01525D804D2E}"/>
              </a:ext>
            </a:extLst>
          </p:cNvPr>
          <p:cNvSpPr>
            <a:spLocks noGrp="1"/>
          </p:cNvSpPr>
          <p:nvPr>
            <p:ph type="sldNum" sz="quarter" idx="12"/>
            <p:custDataLst>
              <p:tags r:id="rId3"/>
            </p:custDataLst>
          </p:nvPr>
        </p:nvSpPr>
        <p:spPr/>
        <p:txBody>
          <a:bodyPr/>
          <a:lstStyle>
            <a:lvl1pPr>
              <a:defRPr/>
            </a:lvl1pPr>
          </a:lstStyle>
          <a:p>
            <a:fld id="{FF2B5E3C-E69F-4BD1-8801-ADD55C17E067}" type="slidenum">
              <a:rPr lang="zh-CN" altLang="en-US"/>
              <a:pPr/>
              <a:t>‹#›</a:t>
            </a:fld>
            <a:endParaRPr lang="zh-CN" altLang="en-US" dirty="0"/>
          </a:p>
        </p:txBody>
      </p:sp>
    </p:spTree>
    <p:extLst>
      <p:ext uri="{BB962C8B-B14F-4D97-AF65-F5344CB8AC3E}">
        <p14:creationId xmlns:p14="http://schemas.microsoft.com/office/powerpoint/2010/main" val="1879386842"/>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FFFFF"/>
            </a:gs>
            <a:gs pos="100000">
              <a:srgbClr val="DCDCDC"/>
            </a:gs>
          </a:gsLst>
          <a:lin ang="5400000"/>
        </a:gra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 xmlns:a16="http://schemas.microsoft.com/office/drawing/2014/main" id="{7DD2E7AF-B93A-4B1C-8168-ADBE0935F85F}"/>
              </a:ext>
            </a:extLst>
          </p:cNvPr>
          <p:cNvSpPr>
            <a:spLocks noGrp="1" noChangeArrowheads="1"/>
          </p:cNvSpPr>
          <p:nvPr>
            <p:ph type="title" idx="4294967295"/>
            <p:custDataLst>
              <p:tags r:id="rId13"/>
            </p:custDataLst>
          </p:nvPr>
        </p:nvSpPr>
        <p:spPr bwMode="auto">
          <a:xfrm>
            <a:off x="669925" y="431800"/>
            <a:ext cx="108521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 xmlns:a16="http://schemas.microsoft.com/office/drawing/2014/main" id="{89134AC9-D054-4917-B75D-8153C70D2C5C}"/>
              </a:ext>
            </a:extLst>
          </p:cNvPr>
          <p:cNvSpPr>
            <a:spLocks noGrp="1" noChangeArrowheads="1"/>
          </p:cNvSpPr>
          <p:nvPr>
            <p:ph type="body" idx="4294967295"/>
            <p:custDataLst>
              <p:tags r:id="rId14"/>
            </p:custDataLst>
          </p:nvPr>
        </p:nvSpPr>
        <p:spPr bwMode="auto">
          <a:xfrm>
            <a:off x="669925" y="1295400"/>
            <a:ext cx="1085215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C06137A5-36A5-4613-ADA6-CF6D3B7017D0}"/>
              </a:ext>
            </a:extLst>
          </p:cNvPr>
          <p:cNvSpPr>
            <a:spLocks noGrp="1"/>
          </p:cNvSpPr>
          <p:nvPr>
            <p:ph type="dt" sz="half" idx="2"/>
            <p:custDataLst>
              <p:tags r:id="rId15"/>
            </p:custDataLst>
          </p:nvPr>
        </p:nvSpPr>
        <p:spPr>
          <a:xfrm>
            <a:off x="879475" y="6350000"/>
            <a:ext cx="2700338" cy="315913"/>
          </a:xfrm>
          <a:prstGeom prst="rect">
            <a:avLst/>
          </a:prstGeom>
        </p:spPr>
        <p:txBody>
          <a:bodyPr vert="horz" lIns="91440" tIns="45720" rIns="91440" bIns="45720" rtlCol="0" anchor="ctr">
            <a:normAutofit/>
          </a:bodyPr>
          <a:lstStyle>
            <a:lvl1pPr algn="l" fontAlgn="auto">
              <a:defRPr sz="1200" noProof="1" smtClean="0">
                <a:solidFill>
                  <a:schemeClr val="tx1">
                    <a:tint val="75000"/>
                  </a:schemeClr>
                </a:solidFill>
                <a:latin typeface="+mn-lt"/>
                <a:ea typeface="+mn-ea"/>
              </a:defRPr>
            </a:lvl1pPr>
          </a:lstStyle>
          <a:p>
            <a:fld id="{760FBDFE-C587-4B4C-A407-44438C67B59E}" type="datetimeFigureOut">
              <a:rPr lang="zh-CN" altLang="en-US"/>
              <a:pPr/>
              <a:t>2019/8/11</a:t>
            </a:fld>
            <a:endParaRPr lang="zh-CN" altLang="en-US"/>
          </a:p>
        </p:txBody>
      </p:sp>
      <p:sp>
        <p:nvSpPr>
          <p:cNvPr id="5" name="页脚占位符 4">
            <a:extLst>
              <a:ext uri="{FF2B5EF4-FFF2-40B4-BE49-F238E27FC236}">
                <a16:creationId xmlns="" xmlns:a16="http://schemas.microsoft.com/office/drawing/2014/main" id="{E5E786B6-A378-4F31-935D-545DA7995155}"/>
              </a:ext>
            </a:extLst>
          </p:cNvPr>
          <p:cNvSpPr>
            <a:spLocks noGrp="1"/>
          </p:cNvSpPr>
          <p:nvPr>
            <p:ph type="ftr" sz="quarter" idx="3"/>
            <p:custDataLst>
              <p:tags r:id="rId16"/>
            </p:custDataLst>
          </p:nvPr>
        </p:nvSpPr>
        <p:spPr>
          <a:xfrm>
            <a:off x="4116388" y="6350000"/>
            <a:ext cx="3959225" cy="315913"/>
          </a:xfrm>
          <a:prstGeom prst="rect">
            <a:avLst/>
          </a:prstGeom>
        </p:spPr>
        <p:txBody>
          <a:bodyPr vert="horz" lIns="91440" tIns="45720" rIns="91440" bIns="45720" rtlCol="0" anchor="ctr">
            <a:normAutofit/>
          </a:bodyPr>
          <a:lstStyle>
            <a:lvl1pPr algn="ctr" fontAlgn="auto">
              <a:defRPr sz="1200" noProof="1" dirty="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B63F3D4A-343F-4C44-9E36-0D684FE56D58}"/>
              </a:ext>
            </a:extLst>
          </p:cNvPr>
          <p:cNvSpPr>
            <a:spLocks noGrp="1"/>
          </p:cNvSpPr>
          <p:nvPr>
            <p:ph type="sldNum" sz="quarter" idx="4"/>
            <p:custDataLst>
              <p:tags r:id="rId17"/>
            </p:custDataLst>
          </p:nvPr>
        </p:nvSpPr>
        <p:spPr>
          <a:xfrm>
            <a:off x="8610600" y="6350000"/>
            <a:ext cx="2700338" cy="315913"/>
          </a:xfrm>
          <a:prstGeom prst="rect">
            <a:avLst/>
          </a:prstGeom>
        </p:spPr>
        <p:txBody>
          <a:bodyPr vert="horz" lIns="91440" tIns="45720" rIns="91440" bIns="45720" rtlCol="0" anchor="ctr">
            <a:normAutofit/>
          </a:bodyPr>
          <a:lstStyle>
            <a:lvl1pPr algn="r" fontAlgn="auto">
              <a:defRPr sz="1200" noProof="1" smtClean="0">
                <a:solidFill>
                  <a:schemeClr val="tx1">
                    <a:tint val="75000"/>
                  </a:schemeClr>
                </a:solidFill>
                <a:latin typeface="+mn-lt"/>
                <a:ea typeface="+mn-ea"/>
              </a:defRPr>
            </a:lvl1pPr>
          </a:lstStyle>
          <a:p>
            <a:fld id="{D0F91DF4-C8D6-418C-AA25-BBA4633DDCB4}" type="slidenum">
              <a:rPr lang="zh-CN" altLang="en-US"/>
              <a:pPr/>
              <a:t>‹#›</a:t>
            </a:fld>
            <a:endParaRPr lang="zh-CN" altLang="en-US" dirty="0"/>
          </a:p>
        </p:txBody>
      </p:sp>
      <p:sp>
        <p:nvSpPr>
          <p:cNvPr id="7" name="KSO_TEMPLATE" hidden="1">
            <a:extLst>
              <a:ext uri="{FF2B5EF4-FFF2-40B4-BE49-F238E27FC236}">
                <a16:creationId xmlns="" xmlns:a16="http://schemas.microsoft.com/office/drawing/2014/main" id="{881AEE33-377F-4F20-815D-B1174FF8E713}"/>
              </a:ext>
            </a:extLst>
          </p:cNvPr>
          <p:cNvSpPr/>
          <p:nvPr userDrawn="1">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xStyles>
    <p:titleStyle>
      <a:lvl1pPr algn="l" rtl="0" fontAlgn="base">
        <a:spcBef>
          <a:spcPct val="0"/>
        </a:spcBef>
        <a:spcAft>
          <a:spcPct val="0"/>
        </a:spcAft>
        <a:defRPr sz="2800" b="1" kern="1200" spc="200">
          <a:solidFill>
            <a:schemeClr val="tx1"/>
          </a:solidFill>
          <a:latin typeface="+mj-lt"/>
          <a:ea typeface="+mj-ea"/>
          <a:cs typeface="+mj-cs"/>
        </a:defRPr>
      </a:lvl1pPr>
      <a:lvl2pPr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defRPr>
      </a:lvl2pPr>
      <a:lvl3pPr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defRPr>
      </a:lvl3pPr>
      <a:lvl4pPr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defRPr>
      </a:lvl4pPr>
      <a:lvl5pPr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defRPr>
      </a:lvl9pPr>
    </p:titleStyle>
    <p:bodyStyle>
      <a:lvl1pPr marL="228600" indent="-228600" algn="l" rtl="0" fontAlgn="base">
        <a:lnSpc>
          <a:spcPct val="130000"/>
        </a:lnSpc>
        <a:spcBef>
          <a:spcPct val="0"/>
        </a:spcBef>
        <a:spcAft>
          <a:spcPts val="1000"/>
        </a:spcAft>
        <a:buFont typeface="Arial" panose="020B0604020202020204" pitchFamily="34" charset="0"/>
        <a:buChar char="•"/>
        <a:defRPr sz="1600" kern="1200" spc="150">
          <a:solidFill>
            <a:schemeClr val="tx1"/>
          </a:solidFill>
          <a:latin typeface="+mn-lt"/>
          <a:ea typeface="+mn-ea"/>
          <a:cs typeface="+mn-cs"/>
        </a:defRPr>
      </a:lvl1pPr>
      <a:lvl2pPr marL="685800" indent="-228600" algn="l" rtl="0" fontAlgn="base">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mn-lt"/>
          <a:ea typeface="+mn-ea"/>
          <a:cs typeface="+mn-cs"/>
        </a:defRPr>
      </a:lvl2pPr>
      <a:lvl3pPr marL="1143000" indent="-228600" algn="l" rtl="0" fontAlgn="base">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mn-lt"/>
          <a:ea typeface="+mn-ea"/>
          <a:cs typeface="+mn-cs"/>
        </a:defRPr>
      </a:lvl3pPr>
      <a:lvl4pPr marL="1600200" indent="-228600" algn="l" rtl="0" fontAlgn="base">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mn-lt"/>
          <a:ea typeface="+mn-ea"/>
          <a:cs typeface="+mn-cs"/>
        </a:defRPr>
      </a:lvl4pPr>
      <a:lvl5pPr marL="2057400" indent="-228600" algn="l" rtl="0" fontAlgn="base">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A4A3A4"/>
          </p15:clr>
        </p15:guide>
        <p15:guide id="2" pos="3840"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0.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51.xm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2.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54.xml"/><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55.xm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microsoft.com/office/2007/relationships/hdphoto" Target="../media/hdphoto4.wdp"/><Relationship Id="rId2" Type="http://schemas.openxmlformats.org/officeDocument/2006/relationships/slideLayout" Target="../slideLayouts/slideLayout2.xml"/><Relationship Id="rId1" Type="http://schemas.openxmlformats.org/officeDocument/2006/relationships/tags" Target="../tags/tag56.xml"/><Relationship Id="rId6" Type="http://schemas.openxmlformats.org/officeDocument/2006/relationships/image" Target="../media/image8.png"/><Relationship Id="rId5" Type="http://schemas.microsoft.com/office/2007/relationships/hdphoto" Target="../media/hdphoto6.wdp"/><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57.xml"/><Relationship Id="rId5" Type="http://schemas.microsoft.com/office/2007/relationships/hdphoto" Target="../media/hdphoto6.wdp"/><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59.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3.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4.xml"/><Relationship Id="rId7" Type="http://schemas.microsoft.com/office/2007/relationships/hdphoto" Target="../media/hdphoto2.wdp"/><Relationship Id="rId2" Type="http://schemas.openxmlformats.org/officeDocument/2006/relationships/slideLayout" Target="../slideLayouts/slideLayout2.xml"/><Relationship Id="rId1" Type="http://schemas.openxmlformats.org/officeDocument/2006/relationships/tags" Target="../tags/tag44.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 Id="rId9"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5.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6.xml"/><Relationship Id="rId6" Type="http://schemas.microsoft.com/office/2007/relationships/hdphoto" Target="../media/hdphoto3.wdp"/><Relationship Id="rId5" Type="http://schemas.openxmlformats.org/officeDocument/2006/relationships/image" Target="../media/image5.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47.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8.xml"/><Relationship Id="rId5" Type="http://schemas.microsoft.com/office/2007/relationships/hdphoto" Target="../media/hdphoto2.wdp"/><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microsoft.com/office/2007/relationships/hdphoto" Target="../media/hdphoto5.wdp"/><Relationship Id="rId2" Type="http://schemas.openxmlformats.org/officeDocument/2006/relationships/slideLayout" Target="../slideLayouts/slideLayout2.xml"/><Relationship Id="rId1" Type="http://schemas.openxmlformats.org/officeDocument/2006/relationships/tags" Target="../tags/tag49.xml"/><Relationship Id="rId6" Type="http://schemas.openxmlformats.org/officeDocument/2006/relationships/image" Target="../media/image9.png"/><Relationship Id="rId5" Type="http://schemas.microsoft.com/office/2007/relationships/hdphoto" Target="../media/hdphoto4.wdp"/><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 xmlns:a16="http://schemas.microsoft.com/office/drawing/2014/main" id="{B77AAE0F-D1FE-4766-B151-C1ADF47BFA68}"/>
              </a:ext>
            </a:extLst>
          </p:cNvPr>
          <p:cNvSpPr/>
          <p:nvPr/>
        </p:nvSpPr>
        <p:spPr>
          <a:xfrm>
            <a:off x="1547645" y="2017712"/>
            <a:ext cx="9256712" cy="2822575"/>
          </a:xfrm>
          <a:prstGeom prst="rect">
            <a:avLst/>
          </a:prstGeom>
          <a:noFill/>
          <a:ln w="76200">
            <a:solidFill>
              <a:srgbClr val="3DB19E"/>
            </a:solidFill>
          </a:ln>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3DB19E"/>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6" name="矩形 5">
            <a:extLst>
              <a:ext uri="{FF2B5EF4-FFF2-40B4-BE49-F238E27FC236}">
                <a16:creationId xmlns="" xmlns:a16="http://schemas.microsoft.com/office/drawing/2014/main" id="{5D07B4C7-C541-4A33-A03E-D5BD9FEC580D}"/>
              </a:ext>
            </a:extLst>
          </p:cNvPr>
          <p:cNvSpPr/>
          <p:nvPr/>
        </p:nvSpPr>
        <p:spPr>
          <a:xfrm>
            <a:off x="-107950" y="4148138"/>
            <a:ext cx="12412663" cy="2801937"/>
          </a:xfrm>
          <a:prstGeom prst="rect">
            <a:avLst/>
          </a:prstGeom>
          <a:solidFill>
            <a:srgbClr val="3DB19E"/>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nvGrpSpPr>
          <p:cNvPr id="3" name="组合 2">
            <a:extLst>
              <a:ext uri="{FF2B5EF4-FFF2-40B4-BE49-F238E27FC236}">
                <a16:creationId xmlns="" xmlns:a16="http://schemas.microsoft.com/office/drawing/2014/main" id="{7135952C-3FBB-4235-BDBE-DE52F9D5A3FD}"/>
              </a:ext>
            </a:extLst>
          </p:cNvPr>
          <p:cNvGrpSpPr/>
          <p:nvPr/>
        </p:nvGrpSpPr>
        <p:grpSpPr>
          <a:xfrm>
            <a:off x="2388828" y="2505913"/>
            <a:ext cx="8535609" cy="3443303"/>
            <a:chOff x="2388828" y="2505913"/>
            <a:chExt cx="8535609" cy="3443303"/>
          </a:xfrm>
        </p:grpSpPr>
        <p:sp>
          <p:nvSpPr>
            <p:cNvPr id="16" name="文本框 15">
              <a:extLst>
                <a:ext uri="{FF2B5EF4-FFF2-40B4-BE49-F238E27FC236}">
                  <a16:creationId xmlns="" xmlns:a16="http://schemas.microsoft.com/office/drawing/2014/main" id="{6BF340FF-F795-4B3F-AC86-FF5115FB235B}"/>
                </a:ext>
              </a:extLst>
            </p:cNvPr>
            <p:cNvSpPr txBox="1"/>
            <p:nvPr/>
          </p:nvSpPr>
          <p:spPr bwMode="auto">
            <a:xfrm>
              <a:off x="2388828" y="2505913"/>
              <a:ext cx="7419391" cy="1200298"/>
            </a:xfrm>
            <a:prstGeom prst="rect">
              <a:avLst/>
            </a:prstGeom>
            <a:noFill/>
          </p:spPr>
          <p:txBody>
            <a:bodyPr wrap="square">
              <a:spAutoFit/>
            </a:bodyPr>
            <a:lstStyle/>
            <a:p>
              <a:pPr algn="dist" fontAlgn="auto">
                <a:lnSpc>
                  <a:spcPct val="150000"/>
                </a:lnSpc>
                <a:spcBef>
                  <a:spcPts val="0"/>
                </a:spcBef>
                <a:spcAft>
                  <a:spcPts val="0"/>
                </a:spcAft>
                <a:buFontTx/>
                <a:buNone/>
                <a:defRPr/>
              </a:pPr>
              <a:r>
                <a:rPr lang="zh-CN" altLang="en-US" sz="4800" b="1" dirty="0" smtClean="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广东海洋大学通用</a:t>
              </a:r>
              <a:r>
                <a:rPr lang="en-US" altLang="zh-CN" sz="4800" b="1" dirty="0" smtClean="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PPT</a:t>
              </a:r>
              <a:r>
                <a:rPr lang="zh-CN" altLang="en-US" sz="4800" b="1" dirty="0" smtClean="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模板</a:t>
              </a:r>
              <a:endParaRPr lang="zh-CN" altLang="en-US" sz="4800" b="1"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nvGrpSpPr>
            <p:cNvPr id="12" name="组合 11">
              <a:extLst>
                <a:ext uri="{FF2B5EF4-FFF2-40B4-BE49-F238E27FC236}">
                  <a16:creationId xmlns="" xmlns:a16="http://schemas.microsoft.com/office/drawing/2014/main" id="{1B38CBA0-1F3A-4EB6-BD30-75B28E6DF5CE}"/>
                </a:ext>
              </a:extLst>
            </p:cNvPr>
            <p:cNvGrpSpPr/>
            <p:nvPr/>
          </p:nvGrpSpPr>
          <p:grpSpPr>
            <a:xfrm>
              <a:off x="2388828" y="5549106"/>
              <a:ext cx="8535609" cy="400110"/>
              <a:chOff x="2388828" y="5549106"/>
              <a:chExt cx="8535609" cy="400110"/>
            </a:xfrm>
          </p:grpSpPr>
          <p:sp>
            <p:nvSpPr>
              <p:cNvPr id="2" name="文本框 1">
                <a:extLst>
                  <a:ext uri="{FF2B5EF4-FFF2-40B4-BE49-F238E27FC236}">
                    <a16:creationId xmlns="" xmlns:a16="http://schemas.microsoft.com/office/drawing/2014/main" id="{D7DEFA89-9E91-42B7-AAFD-291BAAAE27E8}"/>
                  </a:ext>
                </a:extLst>
              </p:cNvPr>
              <p:cNvSpPr txBox="1"/>
              <p:nvPr/>
            </p:nvSpPr>
            <p:spPr>
              <a:xfrm>
                <a:off x="2388828" y="5549106"/>
                <a:ext cx="2771775" cy="400110"/>
              </a:xfrm>
              <a:prstGeom prst="rect">
                <a:avLst/>
              </a:prstGeom>
              <a:noFill/>
            </p:spPr>
            <p:txBody>
              <a:bodyPr wrap="square" rtlCol="0">
                <a:spAutoFit/>
              </a:bodyPr>
              <a:lstStyle/>
              <a:p>
                <a:r>
                  <a:rPr lang="zh-CN" altLang="en-US" sz="20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答辩时间：</a:t>
                </a:r>
                <a:r>
                  <a:rPr lang="en-US" altLang="zh-CN" sz="20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XXXXX</a:t>
                </a:r>
                <a:endParaRPr lang="zh-CN" altLang="en-US" sz="20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 name="文本框 8">
                <a:extLst>
                  <a:ext uri="{FF2B5EF4-FFF2-40B4-BE49-F238E27FC236}">
                    <a16:creationId xmlns="" xmlns:a16="http://schemas.microsoft.com/office/drawing/2014/main" id="{577C9E91-3EF0-4E50-A0EC-3F6AB24A1EA8}"/>
                  </a:ext>
                </a:extLst>
              </p:cNvPr>
              <p:cNvSpPr txBox="1"/>
              <p:nvPr/>
            </p:nvSpPr>
            <p:spPr>
              <a:xfrm>
                <a:off x="5052022" y="5549106"/>
                <a:ext cx="2771775" cy="400110"/>
              </a:xfrm>
              <a:prstGeom prst="rect">
                <a:avLst/>
              </a:prstGeom>
              <a:noFill/>
            </p:spPr>
            <p:txBody>
              <a:bodyPr wrap="square" rtlCol="0">
                <a:spAutoFit/>
              </a:bodyPr>
              <a:lstStyle/>
              <a:p>
                <a:r>
                  <a:rPr lang="zh-CN" altLang="en-US" sz="20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答辩人</a:t>
                </a:r>
                <a:r>
                  <a:rPr lang="zh-CN" altLang="en-US" sz="2000" dirty="0" smtClean="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：海湾同学社</a:t>
                </a:r>
                <a:endParaRPr lang="zh-CN" altLang="en-US" sz="20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 name="文本框 9">
                <a:extLst>
                  <a:ext uri="{FF2B5EF4-FFF2-40B4-BE49-F238E27FC236}">
                    <a16:creationId xmlns="" xmlns:a16="http://schemas.microsoft.com/office/drawing/2014/main" id="{123580F7-7515-46D4-9DE4-F81C7E2ABC68}"/>
                  </a:ext>
                </a:extLst>
              </p:cNvPr>
              <p:cNvSpPr txBox="1"/>
              <p:nvPr/>
            </p:nvSpPr>
            <p:spPr>
              <a:xfrm>
                <a:off x="8152662" y="5549106"/>
                <a:ext cx="2771775" cy="400110"/>
              </a:xfrm>
              <a:prstGeom prst="rect">
                <a:avLst/>
              </a:prstGeom>
              <a:noFill/>
            </p:spPr>
            <p:txBody>
              <a:bodyPr wrap="square" rtlCol="0">
                <a:spAutoFit/>
              </a:bodyPr>
              <a:lstStyle/>
              <a:p>
                <a:r>
                  <a:rPr lang="zh-CN" altLang="en-US" sz="20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导师</a:t>
                </a:r>
                <a:r>
                  <a:rPr lang="zh-CN" altLang="en-US" sz="2000" dirty="0" smtClean="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：海湾同学社</a:t>
                </a:r>
                <a:endParaRPr lang="zh-CN" altLang="en-US" sz="20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28875" y="339023"/>
            <a:ext cx="1339012" cy="1339012"/>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1750"/>
                                        <p:tgtEl>
                                          <p:spTgt spid="20"/>
                                        </p:tgtEl>
                                      </p:cBhvr>
                                    </p:animEffect>
                                    <p:anim calcmode="lin" valueType="num">
                                      <p:cBhvr>
                                        <p:cTn id="12" dur="1750" fill="hold"/>
                                        <p:tgtEl>
                                          <p:spTgt spid="20"/>
                                        </p:tgtEl>
                                        <p:attrNameLst>
                                          <p:attrName>ppt_x</p:attrName>
                                        </p:attrNameLst>
                                      </p:cBhvr>
                                      <p:tavLst>
                                        <p:tav tm="0">
                                          <p:val>
                                            <p:strVal val="#ppt_x"/>
                                          </p:val>
                                        </p:tav>
                                        <p:tav tm="100000">
                                          <p:val>
                                            <p:strVal val="#ppt_x"/>
                                          </p:val>
                                        </p:tav>
                                      </p:tavLst>
                                    </p:anim>
                                    <p:anim calcmode="lin" valueType="num">
                                      <p:cBhvr>
                                        <p:cTn id="13" dur="1750" fill="hold"/>
                                        <p:tgtEl>
                                          <p:spTgt spid="20"/>
                                        </p:tgtEl>
                                        <p:attrNameLst>
                                          <p:attrName>ppt_y</p:attrName>
                                        </p:attrNameLst>
                                      </p:cBhvr>
                                      <p:tavLst>
                                        <p:tav tm="0">
                                          <p:val>
                                            <p:strVal val="#ppt_y+.1"/>
                                          </p:val>
                                        </p:tav>
                                        <p:tav tm="100000">
                                          <p:val>
                                            <p:strVal val="#ppt_y"/>
                                          </p:val>
                                        </p:tav>
                                      </p:tavLst>
                                    </p:anim>
                                  </p:childTnLst>
                                </p:cTn>
                              </p:par>
                            </p:childTnLst>
                          </p:cTn>
                        </p:par>
                        <p:par>
                          <p:cTn id="14" fill="hold">
                            <p:stCondLst>
                              <p:cond delay="1750"/>
                            </p:stCondLst>
                            <p:childTnLst>
                              <p:par>
                                <p:cTn id="15" presetID="42"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 xmlns:a16="http://schemas.microsoft.com/office/drawing/2014/main" id="{513FAF65-9484-4F51-A817-F0F422DC3E67}"/>
              </a:ext>
            </a:extLst>
          </p:cNvPr>
          <p:cNvGrpSpPr/>
          <p:nvPr/>
        </p:nvGrpSpPr>
        <p:grpSpPr>
          <a:xfrm rot="18900000">
            <a:off x="4542209" y="3054440"/>
            <a:ext cx="3495774" cy="3466424"/>
            <a:chOff x="3386137" y="1274952"/>
            <a:chExt cx="4938713" cy="4897247"/>
          </a:xfrm>
        </p:grpSpPr>
        <p:sp>
          <p:nvSpPr>
            <p:cNvPr id="27" name="任意多边形: 形状 26">
              <a:extLst>
                <a:ext uri="{FF2B5EF4-FFF2-40B4-BE49-F238E27FC236}">
                  <a16:creationId xmlns="" xmlns:a16="http://schemas.microsoft.com/office/drawing/2014/main" id="{E14C3A8E-3437-4998-9A4F-ECB76ED4E7B0}"/>
                </a:ext>
              </a:extLst>
            </p:cNvPr>
            <p:cNvSpPr/>
            <p:nvPr/>
          </p:nvSpPr>
          <p:spPr>
            <a:xfrm>
              <a:off x="5710239" y="1274953"/>
              <a:ext cx="2187591" cy="2187384"/>
            </a:xfrm>
            <a:custGeom>
              <a:avLst/>
              <a:gdLst>
                <a:gd name="connsiteX0" fmla="*/ 0 w 2187591"/>
                <a:gd name="connsiteY0" fmla="*/ 0 h 2187384"/>
                <a:gd name="connsiteX1" fmla="*/ 164133 w 2187591"/>
                <a:gd name="connsiteY1" fmla="*/ 8288 h 2187384"/>
                <a:gd name="connsiteX2" fmla="*/ 2180494 w 2187591"/>
                <a:gd name="connsiteY2" fmla="*/ 2037492 h 2187384"/>
                <a:gd name="connsiteX3" fmla="*/ 2187591 w 2187591"/>
                <a:gd name="connsiteY3" fmla="*/ 2187384 h 2187384"/>
                <a:gd name="connsiteX4" fmla="*/ 0 w 2187591"/>
                <a:gd name="connsiteY4" fmla="*/ 2187384 h 2187384"/>
                <a:gd name="connsiteX5" fmla="*/ 0 w 2187591"/>
                <a:gd name="connsiteY5" fmla="*/ 0 h 218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7591" h="2187384">
                  <a:moveTo>
                    <a:pt x="0" y="0"/>
                  </a:moveTo>
                  <a:lnTo>
                    <a:pt x="164133" y="8288"/>
                  </a:lnTo>
                  <a:cubicBezTo>
                    <a:pt x="1231307" y="116666"/>
                    <a:pt x="2078735" y="968374"/>
                    <a:pt x="2180494" y="2037492"/>
                  </a:cubicBezTo>
                  <a:lnTo>
                    <a:pt x="2187591" y="2187384"/>
                  </a:lnTo>
                  <a:lnTo>
                    <a:pt x="0" y="2187384"/>
                  </a:lnTo>
                  <a:lnTo>
                    <a:pt x="0" y="0"/>
                  </a:lnTo>
                  <a:close/>
                </a:path>
              </a:pathLst>
            </a:custGeom>
            <a:solidFill>
              <a:schemeClr val="tx1">
                <a:lumMod val="75000"/>
                <a:lumOff val="2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4" name="任意多边形: 形状 23">
              <a:extLst>
                <a:ext uri="{FF2B5EF4-FFF2-40B4-BE49-F238E27FC236}">
                  <a16:creationId xmlns="" xmlns:a16="http://schemas.microsoft.com/office/drawing/2014/main" id="{3513B034-91DF-41A1-955F-5B6CC953D2E4}"/>
                </a:ext>
              </a:extLst>
            </p:cNvPr>
            <p:cNvSpPr/>
            <p:nvPr/>
          </p:nvSpPr>
          <p:spPr>
            <a:xfrm>
              <a:off x="5710238" y="3595686"/>
              <a:ext cx="2614612" cy="2576513"/>
            </a:xfrm>
            <a:custGeom>
              <a:avLst/>
              <a:gdLst>
                <a:gd name="connsiteX0" fmla="*/ 1 w 2187592"/>
                <a:gd name="connsiteY0" fmla="*/ 0 h 2187382"/>
                <a:gd name="connsiteX1" fmla="*/ 2187592 w 2187592"/>
                <a:gd name="connsiteY1" fmla="*/ 0 h 2187382"/>
                <a:gd name="connsiteX2" fmla="*/ 2180495 w 2187592"/>
                <a:gd name="connsiteY2" fmla="*/ 149891 h 2187382"/>
                <a:gd name="connsiteX3" fmla="*/ 164133 w 2187592"/>
                <a:gd name="connsiteY3" fmla="*/ 2179094 h 2187382"/>
                <a:gd name="connsiteX4" fmla="*/ 0 w 2187592"/>
                <a:gd name="connsiteY4" fmla="*/ 2187382 h 2187382"/>
                <a:gd name="connsiteX5" fmla="*/ 1 w 2187592"/>
                <a:gd name="connsiteY5" fmla="*/ 0 h 2187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7592" h="2187382">
                  <a:moveTo>
                    <a:pt x="1" y="0"/>
                  </a:moveTo>
                  <a:lnTo>
                    <a:pt x="2187592" y="0"/>
                  </a:lnTo>
                  <a:lnTo>
                    <a:pt x="2180495" y="149891"/>
                  </a:lnTo>
                  <a:cubicBezTo>
                    <a:pt x="2078736" y="1219009"/>
                    <a:pt x="1231308" y="2070717"/>
                    <a:pt x="164133" y="2179094"/>
                  </a:cubicBezTo>
                  <a:lnTo>
                    <a:pt x="0" y="2187382"/>
                  </a:lnTo>
                  <a:lnTo>
                    <a:pt x="1" y="0"/>
                  </a:lnTo>
                  <a:close/>
                </a:path>
              </a:pathLst>
            </a:custGeom>
            <a:solidFill>
              <a:schemeClr val="bg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9" name="任意多边形: 形状 18">
              <a:extLst>
                <a:ext uri="{FF2B5EF4-FFF2-40B4-BE49-F238E27FC236}">
                  <a16:creationId xmlns="" xmlns:a16="http://schemas.microsoft.com/office/drawing/2014/main" id="{09670E1F-E985-47E9-9225-E012B59CD0A2}"/>
                </a:ext>
              </a:extLst>
            </p:cNvPr>
            <p:cNvSpPr/>
            <p:nvPr/>
          </p:nvSpPr>
          <p:spPr>
            <a:xfrm rot="16200000">
              <a:off x="2227455" y="2433634"/>
              <a:ext cx="4508116" cy="2190752"/>
            </a:xfrm>
            <a:custGeom>
              <a:avLst/>
              <a:gdLst>
                <a:gd name="connsiteX0" fmla="*/ 4508116 w 4508116"/>
                <a:gd name="connsiteY0" fmla="*/ 2190752 h 2190752"/>
                <a:gd name="connsiteX1" fmla="*/ 0 w 4508116"/>
                <a:gd name="connsiteY1" fmla="*/ 2190751 h 2190752"/>
                <a:gd name="connsiteX2" fmla="*/ 8288 w 4508116"/>
                <a:gd name="connsiteY2" fmla="*/ 2026616 h 2190752"/>
                <a:gd name="connsiteX3" fmla="*/ 2254058 w 4508116"/>
                <a:gd name="connsiteY3" fmla="*/ 0 h 2190752"/>
                <a:gd name="connsiteX4" fmla="*/ 4499828 w 4508116"/>
                <a:gd name="connsiteY4" fmla="*/ 2026616 h 2190752"/>
                <a:gd name="connsiteX5" fmla="*/ 4508116 w 4508116"/>
                <a:gd name="connsiteY5" fmla="*/ 2190752 h 2190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8116" h="2190752">
                  <a:moveTo>
                    <a:pt x="4508116" y="2190752"/>
                  </a:moveTo>
                  <a:lnTo>
                    <a:pt x="0" y="2190751"/>
                  </a:lnTo>
                  <a:lnTo>
                    <a:pt x="8288" y="2026616"/>
                  </a:lnTo>
                  <a:cubicBezTo>
                    <a:pt x="123890" y="888297"/>
                    <a:pt x="1085238" y="0"/>
                    <a:pt x="2254058" y="0"/>
                  </a:cubicBezTo>
                  <a:cubicBezTo>
                    <a:pt x="3422877" y="0"/>
                    <a:pt x="4384225" y="888297"/>
                    <a:pt x="4499828" y="2026616"/>
                  </a:cubicBezTo>
                  <a:lnTo>
                    <a:pt x="4508116" y="2190752"/>
                  </a:lnTo>
                  <a:close/>
                </a:path>
              </a:pathLst>
            </a:custGeom>
            <a:solidFill>
              <a:srgbClr val="3DB19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4" name="标题 3">
            <a:extLst>
              <a:ext uri="{FF2B5EF4-FFF2-40B4-BE49-F238E27FC236}">
                <a16:creationId xmlns="" xmlns:a16="http://schemas.microsoft.com/office/drawing/2014/main" id="{ADC6CA89-2181-49EC-B4AB-262CE3C376BF}"/>
              </a:ext>
            </a:extLst>
          </p:cNvPr>
          <p:cNvSpPr>
            <a:spLocks noGrp="1"/>
          </p:cNvSpPr>
          <p:nvPr>
            <p:ph type="title"/>
          </p:nvPr>
        </p:nvSpPr>
        <p:spPr>
          <a:xfrm>
            <a:off x="669925" y="431800"/>
            <a:ext cx="10852150" cy="647700"/>
          </a:xfrm>
        </p:spPr>
        <p:txBody>
          <a:bodyPr/>
          <a:lstStyle/>
          <a:p>
            <a:pPr>
              <a:lnSpc>
                <a:spcPct val="150000"/>
              </a:lnSpc>
            </a:pPr>
            <a:r>
              <a:rPr>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请输入标题</a:t>
            </a:r>
          </a:p>
        </p:txBody>
      </p:sp>
      <p:sp>
        <p:nvSpPr>
          <p:cNvPr id="6" name="矩形 5">
            <a:extLst>
              <a:ext uri="{FF2B5EF4-FFF2-40B4-BE49-F238E27FC236}">
                <a16:creationId xmlns="" xmlns:a16="http://schemas.microsoft.com/office/drawing/2014/main" id="{71AC5157-650B-411D-B01C-2F8149CF65A0}"/>
              </a:ext>
            </a:extLst>
          </p:cNvPr>
          <p:cNvSpPr/>
          <p:nvPr/>
        </p:nvSpPr>
        <p:spPr>
          <a:xfrm>
            <a:off x="796925" y="1087438"/>
            <a:ext cx="1822450" cy="150812"/>
          </a:xfrm>
          <a:prstGeom prst="rect">
            <a:avLst/>
          </a:prstGeom>
          <a:solidFill>
            <a:srgbClr val="3DB19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0" name="文本框 29">
            <a:extLst>
              <a:ext uri="{FF2B5EF4-FFF2-40B4-BE49-F238E27FC236}">
                <a16:creationId xmlns="" xmlns:a16="http://schemas.microsoft.com/office/drawing/2014/main" id="{4B6432B3-07CB-42BF-9327-667CE3832351}"/>
              </a:ext>
            </a:extLst>
          </p:cNvPr>
          <p:cNvSpPr txBox="1"/>
          <p:nvPr/>
        </p:nvSpPr>
        <p:spPr>
          <a:xfrm>
            <a:off x="4708884" y="902965"/>
            <a:ext cx="2891987" cy="1899751"/>
          </a:xfrm>
          <a:prstGeom prst="rect">
            <a:avLst/>
          </a:prstGeom>
          <a:noFill/>
        </p:spPr>
        <p:txBody>
          <a:bodyPr wrap="square">
            <a:spAutoFit/>
          </a:bodyPr>
          <a:lstStyle/>
          <a:p>
            <a:pPr fontAlgn="auto">
              <a:lnSpc>
                <a:spcPct val="150000"/>
              </a:lnSpc>
            </a:pPr>
            <a:r>
              <a:rPr lang="zh-CN" altLang="en-US" sz="1600" cap="all" dirty="0">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输入需要的内容输入需要的内容输入需要的内容输入需要的内容输入需要的内容输入需要的内容输入需要的内容输入需要的内容</a:t>
            </a:r>
          </a:p>
        </p:txBody>
      </p:sp>
      <p:sp>
        <p:nvSpPr>
          <p:cNvPr id="31" name="文本框 30">
            <a:extLst>
              <a:ext uri="{FF2B5EF4-FFF2-40B4-BE49-F238E27FC236}">
                <a16:creationId xmlns="" xmlns:a16="http://schemas.microsoft.com/office/drawing/2014/main" id="{5A032520-FDE6-47CB-8A7F-9053CD8AFC2B}"/>
              </a:ext>
            </a:extLst>
          </p:cNvPr>
          <p:cNvSpPr txBox="1"/>
          <p:nvPr/>
        </p:nvSpPr>
        <p:spPr>
          <a:xfrm>
            <a:off x="1665939" y="2335492"/>
            <a:ext cx="1906872" cy="2638415"/>
          </a:xfrm>
          <a:prstGeom prst="rect">
            <a:avLst/>
          </a:prstGeom>
          <a:noFill/>
        </p:spPr>
        <p:txBody>
          <a:bodyPr wrap="square">
            <a:spAutoFit/>
          </a:bodyPr>
          <a:lstStyle/>
          <a:p>
            <a:pPr fontAlgn="auto">
              <a:lnSpc>
                <a:spcPct val="150000"/>
              </a:lnSpc>
            </a:pPr>
            <a:r>
              <a:rPr lang="zh-CN" altLang="en-US" sz="1600" cap="all" dirty="0">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输入需要的内容输入需要的内容输入需要的内容输入需要的内容输入需要的内容输入需要的内容输入需要的内容输入需要的内容</a:t>
            </a:r>
          </a:p>
        </p:txBody>
      </p:sp>
      <p:sp>
        <p:nvSpPr>
          <p:cNvPr id="32" name="文本框 31">
            <a:extLst>
              <a:ext uri="{FF2B5EF4-FFF2-40B4-BE49-F238E27FC236}">
                <a16:creationId xmlns="" xmlns:a16="http://schemas.microsoft.com/office/drawing/2014/main" id="{668C8120-5A53-4CB5-BAD9-FBF682B459DE}"/>
              </a:ext>
            </a:extLst>
          </p:cNvPr>
          <p:cNvSpPr txBox="1"/>
          <p:nvPr/>
        </p:nvSpPr>
        <p:spPr>
          <a:xfrm>
            <a:off x="8819414" y="2245042"/>
            <a:ext cx="1906872" cy="2638415"/>
          </a:xfrm>
          <a:prstGeom prst="rect">
            <a:avLst/>
          </a:prstGeom>
          <a:noFill/>
        </p:spPr>
        <p:txBody>
          <a:bodyPr wrap="square">
            <a:spAutoFit/>
          </a:bodyPr>
          <a:lstStyle/>
          <a:p>
            <a:pPr fontAlgn="auto">
              <a:lnSpc>
                <a:spcPct val="150000"/>
              </a:lnSpc>
            </a:pPr>
            <a:r>
              <a:rPr lang="zh-CN" altLang="en-US" sz="1600" cap="all" dirty="0">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输入需要的内容输入需要的内容输入需要的内容输入需要的内容输入需要的内容输入需要的内容输入需要的内容输入需要的内容</a:t>
            </a:r>
          </a:p>
        </p:txBody>
      </p:sp>
      <p:cxnSp>
        <p:nvCxnSpPr>
          <p:cNvPr id="34" name="连接符: 肘形 33">
            <a:extLst>
              <a:ext uri="{FF2B5EF4-FFF2-40B4-BE49-F238E27FC236}">
                <a16:creationId xmlns="" xmlns:a16="http://schemas.microsoft.com/office/drawing/2014/main" id="{9E4C0027-F466-4B7C-A81D-9BF3EA23F00F}"/>
              </a:ext>
            </a:extLst>
          </p:cNvPr>
          <p:cNvCxnSpPr>
            <a:cxnSpLocks/>
          </p:cNvCxnSpPr>
          <p:nvPr/>
        </p:nvCxnSpPr>
        <p:spPr>
          <a:xfrm rot="10800000">
            <a:off x="1708150" y="5199596"/>
            <a:ext cx="3000736" cy="401106"/>
          </a:xfrm>
          <a:prstGeom prst="bentConnector3">
            <a:avLst>
              <a:gd name="adj1" fmla="val 44286"/>
            </a:avLst>
          </a:prstGeom>
          <a:ln w="57150">
            <a:solidFill>
              <a:srgbClr val="3DB19E"/>
            </a:solidFill>
          </a:ln>
        </p:spPr>
        <p:style>
          <a:lnRef idx="1">
            <a:schemeClr val="accent1"/>
          </a:lnRef>
          <a:fillRef idx="0">
            <a:schemeClr val="accent1"/>
          </a:fillRef>
          <a:effectRef idx="0">
            <a:schemeClr val="accent1"/>
          </a:effectRef>
          <a:fontRef idx="minor">
            <a:schemeClr val="tx1"/>
          </a:fontRef>
        </p:style>
      </p:cxnSp>
      <p:cxnSp>
        <p:nvCxnSpPr>
          <p:cNvPr id="40" name="连接符: 肘形 39">
            <a:extLst>
              <a:ext uri="{FF2B5EF4-FFF2-40B4-BE49-F238E27FC236}">
                <a16:creationId xmlns="" xmlns:a16="http://schemas.microsoft.com/office/drawing/2014/main" id="{FE0273F2-4C45-4FA1-AC59-26C280777CA2}"/>
              </a:ext>
            </a:extLst>
          </p:cNvPr>
          <p:cNvCxnSpPr/>
          <p:nvPr/>
        </p:nvCxnSpPr>
        <p:spPr>
          <a:xfrm flipV="1">
            <a:off x="7705725" y="4973907"/>
            <a:ext cx="2714625" cy="426242"/>
          </a:xfrm>
          <a:prstGeom prst="bentConnector3">
            <a:avLst>
              <a:gd name="adj1" fmla="val 45439"/>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连接符: 肘形 42">
            <a:extLst>
              <a:ext uri="{FF2B5EF4-FFF2-40B4-BE49-F238E27FC236}">
                <a16:creationId xmlns="" xmlns:a16="http://schemas.microsoft.com/office/drawing/2014/main" id="{F6ADCFAB-12CA-4E51-95CA-C1FF23CCB3DF}"/>
              </a:ext>
            </a:extLst>
          </p:cNvPr>
          <p:cNvCxnSpPr>
            <a:cxnSpLocks/>
          </p:cNvCxnSpPr>
          <p:nvPr/>
        </p:nvCxnSpPr>
        <p:spPr>
          <a:xfrm flipV="1">
            <a:off x="6000381" y="2674410"/>
            <a:ext cx="1218097" cy="760941"/>
          </a:xfrm>
          <a:prstGeom prst="bentConnector3">
            <a:avLst>
              <a:gd name="adj1" fmla="val 6992"/>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423506"/>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29"/>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par>
                                <p:cTn id="12" presetID="10" presetClass="entr" presetSubtype="0" fill="hold" nodeType="with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childTnLst>
                                </p:cTn>
                              </p:par>
                              <p:par>
                                <p:cTn id="15" presetID="10"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1000"/>
                                        <p:tgtEl>
                                          <p:spTgt spid="31"/>
                                        </p:tgtEl>
                                      </p:cBhvr>
                                    </p:animEffect>
                                    <p:anim calcmode="lin" valueType="num">
                                      <p:cBhvr>
                                        <p:cTn id="21" dur="1000" fill="hold"/>
                                        <p:tgtEl>
                                          <p:spTgt spid="31"/>
                                        </p:tgtEl>
                                        <p:attrNameLst>
                                          <p:attrName>ppt_x</p:attrName>
                                        </p:attrNameLst>
                                      </p:cBhvr>
                                      <p:tavLst>
                                        <p:tav tm="0">
                                          <p:val>
                                            <p:strVal val="#ppt_x"/>
                                          </p:val>
                                        </p:tav>
                                        <p:tav tm="100000">
                                          <p:val>
                                            <p:strVal val="#ppt_x"/>
                                          </p:val>
                                        </p:tav>
                                      </p:tavLst>
                                    </p:anim>
                                    <p:anim calcmode="lin" valueType="num">
                                      <p:cBhvr>
                                        <p:cTn id="22" dur="1000" fill="hold"/>
                                        <p:tgtEl>
                                          <p:spTgt spid="31"/>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1000"/>
                                        <p:tgtEl>
                                          <p:spTgt spid="30"/>
                                        </p:tgtEl>
                                      </p:cBhvr>
                                    </p:animEffect>
                                    <p:anim calcmode="lin" valueType="num">
                                      <p:cBhvr>
                                        <p:cTn id="26" dur="1000" fill="hold"/>
                                        <p:tgtEl>
                                          <p:spTgt spid="30"/>
                                        </p:tgtEl>
                                        <p:attrNameLst>
                                          <p:attrName>ppt_x</p:attrName>
                                        </p:attrNameLst>
                                      </p:cBhvr>
                                      <p:tavLst>
                                        <p:tav tm="0">
                                          <p:val>
                                            <p:strVal val="#ppt_x"/>
                                          </p:val>
                                        </p:tav>
                                        <p:tav tm="100000">
                                          <p:val>
                                            <p:strVal val="#ppt_x"/>
                                          </p:val>
                                        </p:tav>
                                      </p:tavLst>
                                    </p:anim>
                                    <p:anim calcmode="lin" valueType="num">
                                      <p:cBhvr>
                                        <p:cTn id="27" dur="1000" fill="hold"/>
                                        <p:tgtEl>
                                          <p:spTgt spid="3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1000"/>
                                        <p:tgtEl>
                                          <p:spTgt spid="32"/>
                                        </p:tgtEl>
                                      </p:cBhvr>
                                    </p:animEffect>
                                    <p:anim calcmode="lin" valueType="num">
                                      <p:cBhvr>
                                        <p:cTn id="31" dur="1000" fill="hold"/>
                                        <p:tgtEl>
                                          <p:spTgt spid="32"/>
                                        </p:tgtEl>
                                        <p:attrNameLst>
                                          <p:attrName>ppt_x</p:attrName>
                                        </p:attrNameLst>
                                      </p:cBhvr>
                                      <p:tavLst>
                                        <p:tav tm="0">
                                          <p:val>
                                            <p:strVal val="#ppt_x"/>
                                          </p:val>
                                        </p:tav>
                                        <p:tav tm="100000">
                                          <p:val>
                                            <p:strVal val="#ppt_x"/>
                                          </p:val>
                                        </p:tav>
                                      </p:tavLst>
                                    </p:anim>
                                    <p:anim calcmode="lin" valueType="num">
                                      <p:cBhvr>
                                        <p:cTn id="32"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3">
            <a:extLst>
              <a:ext uri="{FF2B5EF4-FFF2-40B4-BE49-F238E27FC236}">
                <a16:creationId xmlns="" xmlns:a16="http://schemas.microsoft.com/office/drawing/2014/main" id="{B5EDB1D4-2549-4273-A4DB-98562A44630A}"/>
              </a:ext>
            </a:extLst>
          </p:cNvPr>
          <p:cNvSpPr>
            <a:spLocks noGrp="1"/>
          </p:cNvSpPr>
          <p:nvPr>
            <p:ph type="title"/>
          </p:nvPr>
        </p:nvSpPr>
        <p:spPr>
          <a:xfrm>
            <a:off x="669925" y="442913"/>
            <a:ext cx="10852150" cy="647700"/>
          </a:xfrm>
        </p:spPr>
        <p:txBody>
          <a:bodyPr/>
          <a:lstStyle/>
          <a:p>
            <a:pPr>
              <a:lnSpc>
                <a:spcPct val="150000"/>
              </a:lnSpc>
            </a:pPr>
            <a:r>
              <a:rPr>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请输入标题</a:t>
            </a:r>
          </a:p>
        </p:txBody>
      </p:sp>
      <p:sp>
        <p:nvSpPr>
          <p:cNvPr id="9" name="矩形 8">
            <a:extLst>
              <a:ext uri="{FF2B5EF4-FFF2-40B4-BE49-F238E27FC236}">
                <a16:creationId xmlns="" xmlns:a16="http://schemas.microsoft.com/office/drawing/2014/main" id="{FED78697-EC81-49E3-87DE-5A1434A49AD5}"/>
              </a:ext>
            </a:extLst>
          </p:cNvPr>
          <p:cNvSpPr/>
          <p:nvPr/>
        </p:nvSpPr>
        <p:spPr>
          <a:xfrm>
            <a:off x="796925" y="1087438"/>
            <a:ext cx="1822450" cy="150812"/>
          </a:xfrm>
          <a:prstGeom prst="rect">
            <a:avLst/>
          </a:prstGeom>
          <a:solidFill>
            <a:srgbClr val="3DB19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6" name="椭圆 15">
            <a:extLst>
              <a:ext uri="{FF2B5EF4-FFF2-40B4-BE49-F238E27FC236}">
                <a16:creationId xmlns="" xmlns:a16="http://schemas.microsoft.com/office/drawing/2014/main" id="{0F01CBCE-3A35-4436-AAE8-A26C10415A83}"/>
              </a:ext>
            </a:extLst>
          </p:cNvPr>
          <p:cNvSpPr/>
          <p:nvPr/>
        </p:nvSpPr>
        <p:spPr>
          <a:xfrm>
            <a:off x="4075113" y="1873250"/>
            <a:ext cx="4041775" cy="3994150"/>
          </a:xfrm>
          <a:prstGeom prst="ellipse">
            <a:avLst/>
          </a:prstGeom>
          <a:noFill/>
          <a:ln w="38100">
            <a:solidFill>
              <a:schemeClr val="tx1">
                <a:lumMod val="50000"/>
                <a:lumOff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nvGrpSpPr>
          <p:cNvPr id="17414" name="组合 18">
            <a:extLst>
              <a:ext uri="{FF2B5EF4-FFF2-40B4-BE49-F238E27FC236}">
                <a16:creationId xmlns="" xmlns:a16="http://schemas.microsoft.com/office/drawing/2014/main" id="{14841223-0FA8-491B-9AA9-D18C48CF792A}"/>
              </a:ext>
            </a:extLst>
          </p:cNvPr>
          <p:cNvGrpSpPr>
            <a:grpSpLocks/>
          </p:cNvGrpSpPr>
          <p:nvPr/>
        </p:nvGrpSpPr>
        <p:grpSpPr bwMode="auto">
          <a:xfrm>
            <a:off x="3506788" y="1908175"/>
            <a:ext cx="962025" cy="963613"/>
            <a:chOff x="6366" y="2731"/>
            <a:chExt cx="1516" cy="1516"/>
          </a:xfrm>
        </p:grpSpPr>
        <p:sp>
          <p:nvSpPr>
            <p:cNvPr id="17" name="椭圆 16">
              <a:extLst>
                <a:ext uri="{FF2B5EF4-FFF2-40B4-BE49-F238E27FC236}">
                  <a16:creationId xmlns="" xmlns:a16="http://schemas.microsoft.com/office/drawing/2014/main" id="{21C8C9C1-46D4-4919-87AE-3CF17F35991B}"/>
                </a:ext>
              </a:extLst>
            </p:cNvPr>
            <p:cNvSpPr/>
            <p:nvPr/>
          </p:nvSpPr>
          <p:spPr>
            <a:xfrm>
              <a:off x="6366" y="2731"/>
              <a:ext cx="1516" cy="1516"/>
            </a:xfrm>
            <a:prstGeom prst="ellipse">
              <a:avLst/>
            </a:prstGeom>
            <a:solidFill>
              <a:srgbClr val="3DB19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pic>
          <p:nvPicPr>
            <p:cNvPr id="18" name="图片 17">
              <a:extLst>
                <a:ext uri="{FF2B5EF4-FFF2-40B4-BE49-F238E27FC236}">
                  <a16:creationId xmlns="" xmlns:a16="http://schemas.microsoft.com/office/drawing/2014/main" id="{1CDD76D1-045D-4A9C-91F8-2D5C47A47BDC}"/>
                </a:ext>
              </a:extLst>
            </p:cNvPr>
            <p:cNvPicPr>
              <a:picLocks noChangeAspect="1"/>
            </p:cNvPicPr>
            <p:nvPr/>
          </p:nvPicPr>
          <p:blipFill>
            <a:blip r:embed="rId4"/>
            <a:stretch>
              <a:fillRect/>
            </a:stretch>
          </p:blipFill>
          <p:spPr>
            <a:xfrm>
              <a:off x="6641" y="3013"/>
              <a:ext cx="951" cy="952"/>
            </a:xfrm>
            <a:prstGeom prst="rect">
              <a:avLst/>
            </a:prstGeom>
            <a:effectLst>
              <a:outerShdw blurRad="50800" dist="38100" dir="2700000" algn="tl" rotWithShape="0">
                <a:prstClr val="black">
                  <a:alpha val="40000"/>
                </a:prstClr>
              </a:outerShdw>
            </a:effectLst>
          </p:spPr>
        </p:pic>
      </p:grpSp>
      <p:grpSp>
        <p:nvGrpSpPr>
          <p:cNvPr id="17418" name="组合 19">
            <a:extLst>
              <a:ext uri="{FF2B5EF4-FFF2-40B4-BE49-F238E27FC236}">
                <a16:creationId xmlns="" xmlns:a16="http://schemas.microsoft.com/office/drawing/2014/main" id="{CEC1B5AE-88D0-4C76-BC2F-5E823CBAE620}"/>
              </a:ext>
            </a:extLst>
          </p:cNvPr>
          <p:cNvGrpSpPr>
            <a:grpSpLocks/>
          </p:cNvGrpSpPr>
          <p:nvPr/>
        </p:nvGrpSpPr>
        <p:grpSpPr bwMode="auto">
          <a:xfrm>
            <a:off x="3506788" y="4378325"/>
            <a:ext cx="962025" cy="963613"/>
            <a:chOff x="6366" y="2731"/>
            <a:chExt cx="1516" cy="1516"/>
          </a:xfrm>
        </p:grpSpPr>
        <p:sp>
          <p:nvSpPr>
            <p:cNvPr id="21" name="椭圆 20">
              <a:extLst>
                <a:ext uri="{FF2B5EF4-FFF2-40B4-BE49-F238E27FC236}">
                  <a16:creationId xmlns="" xmlns:a16="http://schemas.microsoft.com/office/drawing/2014/main" id="{D4DC87B8-CBC8-4C80-A084-08B9EFE70C5D}"/>
                </a:ext>
              </a:extLst>
            </p:cNvPr>
            <p:cNvSpPr/>
            <p:nvPr/>
          </p:nvSpPr>
          <p:spPr>
            <a:xfrm>
              <a:off x="6366" y="2731"/>
              <a:ext cx="1516" cy="1516"/>
            </a:xfrm>
            <a:prstGeom prst="ellipse">
              <a:avLst/>
            </a:prstGeom>
            <a:solidFill>
              <a:srgbClr val="3DB19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pic>
          <p:nvPicPr>
            <p:cNvPr id="22" name="图片 21">
              <a:extLst>
                <a:ext uri="{FF2B5EF4-FFF2-40B4-BE49-F238E27FC236}">
                  <a16:creationId xmlns="" xmlns:a16="http://schemas.microsoft.com/office/drawing/2014/main" id="{17365121-225A-4ACA-93E1-FD50DE2D5E51}"/>
                </a:ext>
              </a:extLst>
            </p:cNvPr>
            <p:cNvPicPr>
              <a:picLocks noChangeAspect="1"/>
            </p:cNvPicPr>
            <p:nvPr/>
          </p:nvPicPr>
          <p:blipFill>
            <a:blip r:embed="rId4"/>
            <a:stretch>
              <a:fillRect/>
            </a:stretch>
          </p:blipFill>
          <p:spPr>
            <a:xfrm>
              <a:off x="6641" y="3013"/>
              <a:ext cx="951" cy="952"/>
            </a:xfrm>
            <a:prstGeom prst="rect">
              <a:avLst/>
            </a:prstGeom>
            <a:effectLst>
              <a:outerShdw blurRad="50800" dist="38100" dir="2700000" algn="tl" rotWithShape="0">
                <a:prstClr val="black">
                  <a:alpha val="40000"/>
                </a:prstClr>
              </a:outerShdw>
            </a:effectLst>
          </p:spPr>
        </p:pic>
      </p:grpSp>
      <p:grpSp>
        <p:nvGrpSpPr>
          <p:cNvPr id="17422" name="组合 23">
            <a:extLst>
              <a:ext uri="{FF2B5EF4-FFF2-40B4-BE49-F238E27FC236}">
                <a16:creationId xmlns="" xmlns:a16="http://schemas.microsoft.com/office/drawing/2014/main" id="{D8A61120-3ABD-43BF-A2A8-BA3F74D65A41}"/>
              </a:ext>
            </a:extLst>
          </p:cNvPr>
          <p:cNvGrpSpPr>
            <a:grpSpLocks/>
          </p:cNvGrpSpPr>
          <p:nvPr/>
        </p:nvGrpSpPr>
        <p:grpSpPr bwMode="auto">
          <a:xfrm>
            <a:off x="7734300" y="1930400"/>
            <a:ext cx="962025" cy="962025"/>
            <a:chOff x="6366" y="2731"/>
            <a:chExt cx="1516" cy="1516"/>
          </a:xfrm>
        </p:grpSpPr>
        <p:sp>
          <p:nvSpPr>
            <p:cNvPr id="26" name="椭圆 25">
              <a:extLst>
                <a:ext uri="{FF2B5EF4-FFF2-40B4-BE49-F238E27FC236}">
                  <a16:creationId xmlns="" xmlns:a16="http://schemas.microsoft.com/office/drawing/2014/main" id="{944DA72D-E32B-4823-AA96-3B7C0617D616}"/>
                </a:ext>
              </a:extLst>
            </p:cNvPr>
            <p:cNvSpPr/>
            <p:nvPr/>
          </p:nvSpPr>
          <p:spPr>
            <a:xfrm>
              <a:off x="6366" y="2731"/>
              <a:ext cx="1516" cy="1516"/>
            </a:xfrm>
            <a:prstGeom prst="ellipse">
              <a:avLst/>
            </a:prstGeom>
            <a:solidFill>
              <a:srgbClr val="3DB19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pic>
          <p:nvPicPr>
            <p:cNvPr id="27" name="图片 26">
              <a:extLst>
                <a:ext uri="{FF2B5EF4-FFF2-40B4-BE49-F238E27FC236}">
                  <a16:creationId xmlns="" xmlns:a16="http://schemas.microsoft.com/office/drawing/2014/main" id="{FE7A5228-F0D6-4F0B-BDFA-74950D536E3D}"/>
                </a:ext>
              </a:extLst>
            </p:cNvPr>
            <p:cNvPicPr>
              <a:picLocks noChangeAspect="1"/>
            </p:cNvPicPr>
            <p:nvPr/>
          </p:nvPicPr>
          <p:blipFill>
            <a:blip r:embed="rId4"/>
            <a:stretch>
              <a:fillRect/>
            </a:stretch>
          </p:blipFill>
          <p:spPr>
            <a:xfrm>
              <a:off x="6641" y="3014"/>
              <a:ext cx="951" cy="953"/>
            </a:xfrm>
            <a:prstGeom prst="rect">
              <a:avLst/>
            </a:prstGeom>
            <a:effectLst>
              <a:outerShdw blurRad="50800" dist="38100" dir="2700000" algn="tl" rotWithShape="0">
                <a:prstClr val="black">
                  <a:alpha val="40000"/>
                </a:prstClr>
              </a:outerShdw>
            </a:effectLst>
          </p:spPr>
        </p:pic>
      </p:grpSp>
      <p:grpSp>
        <p:nvGrpSpPr>
          <p:cNvPr id="17425" name="组合 27">
            <a:extLst>
              <a:ext uri="{FF2B5EF4-FFF2-40B4-BE49-F238E27FC236}">
                <a16:creationId xmlns="" xmlns:a16="http://schemas.microsoft.com/office/drawing/2014/main" id="{2D57D2D8-93CC-43C2-B469-826EA19492E1}"/>
              </a:ext>
            </a:extLst>
          </p:cNvPr>
          <p:cNvGrpSpPr>
            <a:grpSpLocks/>
          </p:cNvGrpSpPr>
          <p:nvPr/>
        </p:nvGrpSpPr>
        <p:grpSpPr bwMode="auto">
          <a:xfrm>
            <a:off x="7734300" y="4400550"/>
            <a:ext cx="962025" cy="962025"/>
            <a:chOff x="6366" y="2731"/>
            <a:chExt cx="1516" cy="1516"/>
          </a:xfrm>
        </p:grpSpPr>
        <p:sp>
          <p:nvSpPr>
            <p:cNvPr id="29" name="椭圆 28">
              <a:extLst>
                <a:ext uri="{FF2B5EF4-FFF2-40B4-BE49-F238E27FC236}">
                  <a16:creationId xmlns="" xmlns:a16="http://schemas.microsoft.com/office/drawing/2014/main" id="{2DEDD1E1-6D81-40CD-9F26-103E4422D1F2}"/>
                </a:ext>
              </a:extLst>
            </p:cNvPr>
            <p:cNvSpPr/>
            <p:nvPr/>
          </p:nvSpPr>
          <p:spPr>
            <a:xfrm>
              <a:off x="6366" y="2731"/>
              <a:ext cx="1516" cy="1516"/>
            </a:xfrm>
            <a:prstGeom prst="ellipse">
              <a:avLst/>
            </a:prstGeom>
            <a:solidFill>
              <a:srgbClr val="3DB19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pic>
          <p:nvPicPr>
            <p:cNvPr id="30" name="图片 29">
              <a:extLst>
                <a:ext uri="{FF2B5EF4-FFF2-40B4-BE49-F238E27FC236}">
                  <a16:creationId xmlns="" xmlns:a16="http://schemas.microsoft.com/office/drawing/2014/main" id="{3AA6DB60-FD2B-4A5C-B9D9-2F7E28AF8731}"/>
                </a:ext>
              </a:extLst>
            </p:cNvPr>
            <p:cNvPicPr>
              <a:picLocks noChangeAspect="1"/>
            </p:cNvPicPr>
            <p:nvPr/>
          </p:nvPicPr>
          <p:blipFill>
            <a:blip r:embed="rId4"/>
            <a:stretch>
              <a:fillRect/>
            </a:stretch>
          </p:blipFill>
          <p:spPr>
            <a:xfrm>
              <a:off x="6641" y="3014"/>
              <a:ext cx="951" cy="953"/>
            </a:xfrm>
            <a:prstGeom prst="rect">
              <a:avLst/>
            </a:prstGeom>
            <a:effectLst>
              <a:outerShdw blurRad="50800" dist="38100" dir="2700000" algn="tl" rotWithShape="0">
                <a:prstClr val="black">
                  <a:alpha val="40000"/>
                </a:prstClr>
              </a:outerShdw>
            </a:effectLst>
          </p:spPr>
        </p:pic>
      </p:grpSp>
      <p:grpSp>
        <p:nvGrpSpPr>
          <p:cNvPr id="3" name="组合 2">
            <a:extLst>
              <a:ext uri="{FF2B5EF4-FFF2-40B4-BE49-F238E27FC236}">
                <a16:creationId xmlns="" xmlns:a16="http://schemas.microsoft.com/office/drawing/2014/main" id="{F24E05FC-55D6-4357-ADE7-FA533AF58CB8}"/>
              </a:ext>
            </a:extLst>
          </p:cNvPr>
          <p:cNvGrpSpPr/>
          <p:nvPr/>
        </p:nvGrpSpPr>
        <p:grpSpPr>
          <a:xfrm>
            <a:off x="1236663" y="1806575"/>
            <a:ext cx="9899650" cy="4143942"/>
            <a:chOff x="1236663" y="1806575"/>
            <a:chExt cx="9899650" cy="4143942"/>
          </a:xfrm>
        </p:grpSpPr>
        <p:sp>
          <p:nvSpPr>
            <p:cNvPr id="25" name="文本框 24">
              <a:extLst>
                <a:ext uri="{FF2B5EF4-FFF2-40B4-BE49-F238E27FC236}">
                  <a16:creationId xmlns="" xmlns:a16="http://schemas.microsoft.com/office/drawing/2014/main" id="{E730FE66-01BD-4A78-B09C-66EC5B8C076F}"/>
                </a:ext>
              </a:extLst>
            </p:cNvPr>
            <p:cNvSpPr txBox="1"/>
            <p:nvPr/>
          </p:nvSpPr>
          <p:spPr>
            <a:xfrm>
              <a:off x="1236663" y="1806575"/>
              <a:ext cx="2268537" cy="1673792"/>
            </a:xfrm>
            <a:prstGeom prst="rect">
              <a:avLst/>
            </a:prstGeom>
            <a:noFill/>
          </p:spPr>
          <p:txBody>
            <a:bodyPr>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zh-CN" altLang="en-US" sz="1400" cap="all" dirty="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a:t>
              </a:r>
            </a:p>
          </p:txBody>
        </p:sp>
        <p:sp>
          <p:nvSpPr>
            <p:cNvPr id="23" name="文本框 22">
              <a:extLst>
                <a:ext uri="{FF2B5EF4-FFF2-40B4-BE49-F238E27FC236}">
                  <a16:creationId xmlns="" xmlns:a16="http://schemas.microsoft.com/office/drawing/2014/main" id="{6995D55E-E2AF-48D1-BD12-B70B40B2C697}"/>
                </a:ext>
              </a:extLst>
            </p:cNvPr>
            <p:cNvSpPr txBox="1"/>
            <p:nvPr/>
          </p:nvSpPr>
          <p:spPr>
            <a:xfrm>
              <a:off x="1236663" y="4276725"/>
              <a:ext cx="2268537" cy="1673792"/>
            </a:xfrm>
            <a:prstGeom prst="rect">
              <a:avLst/>
            </a:prstGeom>
            <a:noFill/>
          </p:spPr>
          <p:txBody>
            <a:bodyPr>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zh-CN" altLang="en-US" sz="1400" cap="all" dirty="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a:t>
              </a:r>
            </a:p>
          </p:txBody>
        </p:sp>
        <p:sp>
          <p:nvSpPr>
            <p:cNvPr id="31" name="文本框 30">
              <a:extLst>
                <a:ext uri="{FF2B5EF4-FFF2-40B4-BE49-F238E27FC236}">
                  <a16:creationId xmlns="" xmlns:a16="http://schemas.microsoft.com/office/drawing/2014/main" id="{8EBEB4EB-745A-488D-A662-8704C798C7C8}"/>
                </a:ext>
              </a:extLst>
            </p:cNvPr>
            <p:cNvSpPr txBox="1"/>
            <p:nvPr/>
          </p:nvSpPr>
          <p:spPr>
            <a:xfrm>
              <a:off x="8867775" y="1806575"/>
              <a:ext cx="2268538" cy="1673792"/>
            </a:xfrm>
            <a:prstGeom prst="rect">
              <a:avLst/>
            </a:prstGeom>
            <a:noFill/>
          </p:spPr>
          <p:txBody>
            <a:bodyPr>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zh-CN" altLang="en-US" sz="1400" cap="all" dirty="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a:t>
              </a:r>
            </a:p>
          </p:txBody>
        </p:sp>
        <p:sp>
          <p:nvSpPr>
            <p:cNvPr id="32" name="文本框 31">
              <a:extLst>
                <a:ext uri="{FF2B5EF4-FFF2-40B4-BE49-F238E27FC236}">
                  <a16:creationId xmlns="" xmlns:a16="http://schemas.microsoft.com/office/drawing/2014/main" id="{71F739FA-FB4D-483D-B659-CE4CFF30BAC0}"/>
                </a:ext>
              </a:extLst>
            </p:cNvPr>
            <p:cNvSpPr txBox="1"/>
            <p:nvPr/>
          </p:nvSpPr>
          <p:spPr>
            <a:xfrm>
              <a:off x="8867775" y="4276725"/>
              <a:ext cx="2268538" cy="1673792"/>
            </a:xfrm>
            <a:prstGeom prst="rect">
              <a:avLst/>
            </a:prstGeom>
            <a:noFill/>
          </p:spPr>
          <p:txBody>
            <a:bodyPr>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zh-CN" altLang="en-US" sz="1400" cap="all" dirty="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a:t>
              </a:r>
            </a:p>
          </p:txBody>
        </p:sp>
      </p:grpSp>
      <p:pic>
        <p:nvPicPr>
          <p:cNvPr id="28" name="图片 27">
            <a:extLst>
              <a:ext uri="{FF2B5EF4-FFF2-40B4-BE49-F238E27FC236}">
                <a16:creationId xmlns="" xmlns:a16="http://schemas.microsoft.com/office/drawing/2014/main" id="{2E04116A-9773-4A36-8AAC-CA2BC36B2027}"/>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16191" r="16191" b="33997"/>
          <a:stretch/>
        </p:blipFill>
        <p:spPr>
          <a:xfrm>
            <a:off x="4254748" y="2087422"/>
            <a:ext cx="3648938" cy="3561856"/>
          </a:xfrm>
          <a:prstGeom prst="ellipse">
            <a:avLst/>
          </a:prstGeom>
          <a:effectLst>
            <a:outerShdw blurRad="50800" dist="38100" dir="2700000" algn="tl" rotWithShape="0">
              <a:prstClr val="black">
                <a:alpha val="40000"/>
              </a:prstClr>
            </a:outerShdw>
          </a:effec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8" presetClass="emph" presetSubtype="0" fill="hold" nodeType="withEffect">
                                  <p:stCondLst>
                                    <p:cond delay="0"/>
                                  </p:stCondLst>
                                  <p:childTnLst>
                                    <p:animRot by="21600000">
                                      <p:cBhvr>
                                        <p:cTn id="11" dur="750" fill="hold"/>
                                        <p:tgtEl>
                                          <p:spTgt spid="17414"/>
                                        </p:tgtEl>
                                        <p:attrNameLst>
                                          <p:attrName>r</p:attrName>
                                        </p:attrNameLst>
                                      </p:cBhvr>
                                    </p:animRot>
                                  </p:childTnLst>
                                </p:cTn>
                              </p:par>
                              <p:par>
                                <p:cTn id="12" presetID="8" presetClass="emph" presetSubtype="0" fill="hold" nodeType="withEffect">
                                  <p:stCondLst>
                                    <p:cond delay="0"/>
                                  </p:stCondLst>
                                  <p:childTnLst>
                                    <p:animRot by="21600000">
                                      <p:cBhvr>
                                        <p:cTn id="13" dur="750" fill="hold"/>
                                        <p:tgtEl>
                                          <p:spTgt spid="17422"/>
                                        </p:tgtEl>
                                        <p:attrNameLst>
                                          <p:attrName>r</p:attrName>
                                        </p:attrNameLst>
                                      </p:cBhvr>
                                    </p:animRot>
                                  </p:childTnLst>
                                </p:cTn>
                              </p:par>
                              <p:par>
                                <p:cTn id="14" presetID="8" presetClass="emph" presetSubtype="0" fill="hold" nodeType="withEffect">
                                  <p:stCondLst>
                                    <p:cond delay="0"/>
                                  </p:stCondLst>
                                  <p:childTnLst>
                                    <p:animRot by="21600000">
                                      <p:cBhvr>
                                        <p:cTn id="15" dur="750" fill="hold"/>
                                        <p:tgtEl>
                                          <p:spTgt spid="17425"/>
                                        </p:tgtEl>
                                        <p:attrNameLst>
                                          <p:attrName>r</p:attrName>
                                        </p:attrNameLst>
                                      </p:cBhvr>
                                    </p:animRot>
                                  </p:childTnLst>
                                </p:cTn>
                              </p:par>
                              <p:par>
                                <p:cTn id="16" presetID="8" presetClass="emph" presetSubtype="0" fill="hold" nodeType="withEffect">
                                  <p:stCondLst>
                                    <p:cond delay="0"/>
                                  </p:stCondLst>
                                  <p:childTnLst>
                                    <p:animRot by="21600000">
                                      <p:cBhvr>
                                        <p:cTn id="17" dur="750" fill="hold"/>
                                        <p:tgtEl>
                                          <p:spTgt spid="174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E9767F91-2411-4E62-835C-22217329E1C4}"/>
              </a:ext>
            </a:extLst>
          </p:cNvPr>
          <p:cNvSpPr/>
          <p:nvPr/>
        </p:nvSpPr>
        <p:spPr>
          <a:xfrm>
            <a:off x="1589088" y="3025775"/>
            <a:ext cx="9256712" cy="2822575"/>
          </a:xfrm>
          <a:prstGeom prst="rect">
            <a:avLst/>
          </a:prstGeom>
          <a:solidFill>
            <a:srgbClr val="3DB19E"/>
          </a:solidFill>
          <a:ln w="762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nvGrpSpPr>
          <p:cNvPr id="5" name="组合 4">
            <a:extLst>
              <a:ext uri="{FF2B5EF4-FFF2-40B4-BE49-F238E27FC236}">
                <a16:creationId xmlns="" xmlns:a16="http://schemas.microsoft.com/office/drawing/2014/main" id="{5A6C6D1F-A19E-4E28-A684-727C5E65A8E1}"/>
              </a:ext>
            </a:extLst>
          </p:cNvPr>
          <p:cNvGrpSpPr/>
          <p:nvPr/>
        </p:nvGrpSpPr>
        <p:grpSpPr>
          <a:xfrm>
            <a:off x="3217206" y="1286046"/>
            <a:ext cx="6246320" cy="1452611"/>
            <a:chOff x="3217206" y="1286046"/>
            <a:chExt cx="6246320" cy="1452611"/>
          </a:xfrm>
        </p:grpSpPr>
        <p:sp>
          <p:nvSpPr>
            <p:cNvPr id="6" name="文本框 5">
              <a:extLst>
                <a:ext uri="{FF2B5EF4-FFF2-40B4-BE49-F238E27FC236}">
                  <a16:creationId xmlns="" xmlns:a16="http://schemas.microsoft.com/office/drawing/2014/main" id="{0EDA91B5-8667-4192-95D2-5554832BDA50}"/>
                </a:ext>
              </a:extLst>
            </p:cNvPr>
            <p:cNvSpPr txBox="1"/>
            <p:nvPr/>
          </p:nvSpPr>
          <p:spPr>
            <a:xfrm>
              <a:off x="3433654" y="1286046"/>
              <a:ext cx="5813425" cy="1013739"/>
            </a:xfrm>
            <a:prstGeom prst="rect">
              <a:avLst/>
            </a:prstGeom>
            <a:noFill/>
          </p:spPr>
          <p:txBody>
            <a:bodyPr>
              <a:spAutoFit/>
            </a:bodyPr>
            <a:lstStyle/>
            <a:p>
              <a:pPr algn="ctr" fontAlgn="auto">
                <a:lnSpc>
                  <a:spcPct val="150000"/>
                </a:lnSpc>
                <a:spcBef>
                  <a:spcPts val="0"/>
                </a:spcBef>
                <a:spcAft>
                  <a:spcPts val="0"/>
                </a:spcAft>
                <a:buFontTx/>
                <a:buNone/>
                <a:defRPr/>
              </a:pPr>
              <a:r>
                <a:rPr lang="zh-CN" altLang="en-US" sz="4400" b="1"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研究成果展示及其应用</a:t>
              </a:r>
            </a:p>
          </p:txBody>
        </p:sp>
        <p:sp>
          <p:nvSpPr>
            <p:cNvPr id="2" name="文本框 1">
              <a:extLst>
                <a:ext uri="{FF2B5EF4-FFF2-40B4-BE49-F238E27FC236}">
                  <a16:creationId xmlns="" xmlns:a16="http://schemas.microsoft.com/office/drawing/2014/main" id="{B6482130-4B1F-432F-BBEB-35F9E29B719B}"/>
                </a:ext>
              </a:extLst>
            </p:cNvPr>
            <p:cNvSpPr txBox="1"/>
            <p:nvPr/>
          </p:nvSpPr>
          <p:spPr>
            <a:xfrm>
              <a:off x="3217206" y="2223131"/>
              <a:ext cx="6246320" cy="515526"/>
            </a:xfrm>
            <a:prstGeom prst="rect">
              <a:avLst/>
            </a:prstGeom>
            <a:noFill/>
          </p:spPr>
          <p:txBody>
            <a:bodyPr wrap="square">
              <a:spAutoFit/>
            </a:bodyPr>
            <a:lstStyle/>
            <a:p>
              <a:pPr algn="ctr" fontAlgn="auto">
                <a:lnSpc>
                  <a:spcPct val="150000"/>
                </a:lnSpc>
                <a:spcBef>
                  <a:spcPts val="0"/>
                </a:spcBef>
                <a:spcAft>
                  <a:spcPts val="0"/>
                </a:spcAft>
                <a:buFontTx/>
                <a:buNone/>
                <a:defRPr/>
              </a:pPr>
              <a:r>
                <a:rPr lang="en-US" altLang="zh-CN" sz="2000"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BLUE FRESH GRADUATION REPLY TEMPLATE</a:t>
              </a:r>
            </a:p>
          </p:txBody>
        </p:sp>
      </p:grpSp>
      <p:pic>
        <p:nvPicPr>
          <p:cNvPr id="19461" name="图片 11">
            <a:extLst>
              <a:ext uri="{FF2B5EF4-FFF2-40B4-BE49-F238E27FC236}">
                <a16:creationId xmlns="" xmlns:a16="http://schemas.microsoft.com/office/drawing/2014/main" id="{F9CB9482-949C-47CC-8B57-F30A2AE8B2C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16700" y="3025774"/>
            <a:ext cx="4402138"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直角三角形 3">
            <a:extLst>
              <a:ext uri="{FF2B5EF4-FFF2-40B4-BE49-F238E27FC236}">
                <a16:creationId xmlns="" xmlns:a16="http://schemas.microsoft.com/office/drawing/2014/main" id="{EB650742-3E36-4507-9124-24332E232AF1}"/>
              </a:ext>
            </a:extLst>
          </p:cNvPr>
          <p:cNvSpPr/>
          <p:nvPr/>
        </p:nvSpPr>
        <p:spPr>
          <a:xfrm>
            <a:off x="6616700" y="3025775"/>
            <a:ext cx="2844800" cy="2822575"/>
          </a:xfrm>
          <a:prstGeom prst="rtTriangle">
            <a:avLst/>
          </a:prstGeom>
          <a:solidFill>
            <a:srgbClr val="3DB19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5" name="文本框 14">
            <a:extLst>
              <a:ext uri="{FF2B5EF4-FFF2-40B4-BE49-F238E27FC236}">
                <a16:creationId xmlns="" xmlns:a16="http://schemas.microsoft.com/office/drawing/2014/main" id="{170DA8BB-DAF9-4662-92A1-4A773E6C1071}"/>
              </a:ext>
            </a:extLst>
          </p:cNvPr>
          <p:cNvSpPr txBox="1"/>
          <p:nvPr/>
        </p:nvSpPr>
        <p:spPr>
          <a:xfrm>
            <a:off x="2314575" y="3775075"/>
            <a:ext cx="4819650" cy="1161087"/>
          </a:xfrm>
          <a:prstGeom prst="rect">
            <a:avLst/>
          </a:prstGeom>
          <a:noFill/>
        </p:spPr>
        <p:txBody>
          <a:bodyPr>
            <a:spAutoFit/>
          </a:bodyPr>
          <a:lstStyle/>
          <a:p>
            <a:pPr fontAlgn="auto">
              <a:lnSpc>
                <a:spcPct val="150000"/>
              </a:lnSpc>
            </a:pPr>
            <a:r>
              <a:rPr lang="zh-CN" altLang="en-US" sz="1600" cap="all"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输入需要的内容输入需要的内容输入需要的内容输入需要的内容输入需要的内容输入需要的内容输入需要的内容输入需要的内容</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19461"/>
                                        </p:tgtEl>
                                        <p:attrNameLst>
                                          <p:attrName>style.visibility</p:attrName>
                                        </p:attrNameLst>
                                      </p:cBhvr>
                                      <p:to>
                                        <p:strVal val="visible"/>
                                      </p:to>
                                    </p:set>
                                    <p:anim calcmode="lin" valueType="num">
                                      <p:cBhvr additive="base">
                                        <p:cTn id="20" dur="1000" fill="hold"/>
                                        <p:tgtEl>
                                          <p:spTgt spid="19461"/>
                                        </p:tgtEl>
                                        <p:attrNameLst>
                                          <p:attrName>ppt_x</p:attrName>
                                        </p:attrNameLst>
                                      </p:cBhvr>
                                      <p:tavLst>
                                        <p:tav tm="0">
                                          <p:val>
                                            <p:strVal val="1+#ppt_w/2"/>
                                          </p:val>
                                        </p:tav>
                                        <p:tav tm="100000">
                                          <p:val>
                                            <p:strVal val="#ppt_x"/>
                                          </p:val>
                                        </p:tav>
                                      </p:tavLst>
                                    </p:anim>
                                    <p:anim calcmode="lin" valueType="num">
                                      <p:cBhvr additive="base">
                                        <p:cTn id="21" dur="1000" fill="hold"/>
                                        <p:tgtEl>
                                          <p:spTgt spid="194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3">
            <a:extLst>
              <a:ext uri="{FF2B5EF4-FFF2-40B4-BE49-F238E27FC236}">
                <a16:creationId xmlns="" xmlns:a16="http://schemas.microsoft.com/office/drawing/2014/main" id="{AC134DEF-A960-46F5-A74F-72FC177E27AC}"/>
              </a:ext>
            </a:extLst>
          </p:cNvPr>
          <p:cNvSpPr>
            <a:spLocks noGrp="1"/>
          </p:cNvSpPr>
          <p:nvPr>
            <p:ph type="title"/>
          </p:nvPr>
        </p:nvSpPr>
        <p:spPr>
          <a:xfrm>
            <a:off x="669925" y="442913"/>
            <a:ext cx="10852150" cy="647700"/>
          </a:xfrm>
        </p:spPr>
        <p:txBody>
          <a:bodyPr/>
          <a:lstStyle/>
          <a:p>
            <a:pPr>
              <a:lnSpc>
                <a:spcPct val="150000"/>
              </a:lnSpc>
            </a:pPr>
            <a:r>
              <a:rPr>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请输入标题</a:t>
            </a:r>
          </a:p>
        </p:txBody>
      </p:sp>
      <p:sp>
        <p:nvSpPr>
          <p:cNvPr id="9" name="矩形 8">
            <a:extLst>
              <a:ext uri="{FF2B5EF4-FFF2-40B4-BE49-F238E27FC236}">
                <a16:creationId xmlns="" xmlns:a16="http://schemas.microsoft.com/office/drawing/2014/main" id="{B0E90E58-8C7D-4A1C-864D-ED318A5FBADC}"/>
              </a:ext>
            </a:extLst>
          </p:cNvPr>
          <p:cNvSpPr/>
          <p:nvPr/>
        </p:nvSpPr>
        <p:spPr>
          <a:xfrm>
            <a:off x="796925" y="1087438"/>
            <a:ext cx="1822450" cy="150812"/>
          </a:xfrm>
          <a:prstGeom prst="rect">
            <a:avLst/>
          </a:prstGeom>
          <a:solidFill>
            <a:srgbClr val="3DB19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aphicFrame>
        <p:nvGraphicFramePr>
          <p:cNvPr id="6" name="图表 5">
            <a:extLst>
              <a:ext uri="{FF2B5EF4-FFF2-40B4-BE49-F238E27FC236}">
                <a16:creationId xmlns="" xmlns:a16="http://schemas.microsoft.com/office/drawing/2014/main" id="{C7D3ADC8-0F21-4FB3-966B-ED36689F903C}"/>
              </a:ext>
            </a:extLst>
          </p:cNvPr>
          <p:cNvGraphicFramePr/>
          <p:nvPr>
            <p:extLst>
              <p:ext uri="{D42A27DB-BD31-4B8C-83A1-F6EECF244321}">
                <p14:modId xmlns:p14="http://schemas.microsoft.com/office/powerpoint/2010/main" val="396577969"/>
              </p:ext>
            </p:extLst>
          </p:nvPr>
        </p:nvGraphicFramePr>
        <p:xfrm>
          <a:off x="669925" y="1263587"/>
          <a:ext cx="8128000" cy="4538134"/>
        </p:xfrm>
        <a:graphic>
          <a:graphicData uri="http://schemas.openxmlformats.org/drawingml/2006/chart">
            <c:chart xmlns:c="http://schemas.openxmlformats.org/drawingml/2006/chart" xmlns:r="http://schemas.openxmlformats.org/officeDocument/2006/relationships" r:id="rId4"/>
          </a:graphicData>
        </a:graphic>
      </p:graphicFrame>
      <p:sp>
        <p:nvSpPr>
          <p:cNvPr id="15" name="文本框 14">
            <a:extLst>
              <a:ext uri="{FF2B5EF4-FFF2-40B4-BE49-F238E27FC236}">
                <a16:creationId xmlns="" xmlns:a16="http://schemas.microsoft.com/office/drawing/2014/main" id="{6A2A443F-0CDC-4DFC-B8AF-7462529CC24A}"/>
              </a:ext>
            </a:extLst>
          </p:cNvPr>
          <p:cNvSpPr txBox="1"/>
          <p:nvPr/>
        </p:nvSpPr>
        <p:spPr>
          <a:xfrm>
            <a:off x="8934450" y="2067331"/>
            <a:ext cx="2587625" cy="3289618"/>
          </a:xfrm>
          <a:prstGeom prst="rect">
            <a:avLst/>
          </a:prstGeom>
          <a:noFill/>
        </p:spPr>
        <p:txBody>
          <a:bodyPr>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zh-CN" altLang="en-US" sz="1400" cap="all" dirty="0">
                <a:solidFill>
                  <a:schemeClr val="tx1">
                    <a:lumMod val="95000"/>
                    <a:lumOff val="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500"/>
                                        <p:tgtEl>
                                          <p:spTgt spid="6"/>
                                        </p:tgtEl>
                                      </p:cBhvr>
                                    </p:animEffect>
                                  </p:childTnLst>
                                </p:cTn>
                              </p:par>
                            </p:childTnLst>
                          </p:cTn>
                        </p:par>
                        <p:par>
                          <p:cTn id="8" fill="hold">
                            <p:stCondLst>
                              <p:cond delay="1500"/>
                            </p:stCondLst>
                            <p:childTnLst>
                              <p:par>
                                <p:cTn id="9" presetID="42"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 xmlns:a16="http://schemas.microsoft.com/office/drawing/2014/main" id="{4EC90976-405A-4BF1-8A5B-B0AB8B9FFC45}"/>
              </a:ext>
            </a:extLst>
          </p:cNvPr>
          <p:cNvSpPr/>
          <p:nvPr/>
        </p:nvSpPr>
        <p:spPr>
          <a:xfrm>
            <a:off x="-6350" y="3175"/>
            <a:ext cx="12206288" cy="6851650"/>
          </a:xfrm>
          <a:prstGeom prst="rect">
            <a:avLst/>
          </a:prstGeom>
          <a:gradFill>
            <a:gsLst>
              <a:gs pos="0">
                <a:srgbClr val="3E3E3E"/>
              </a:gs>
              <a:gs pos="100000">
                <a:schemeClr val="tx1">
                  <a:lumMod val="95000"/>
                  <a:lumOff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1506" name="标题 3">
            <a:extLst>
              <a:ext uri="{FF2B5EF4-FFF2-40B4-BE49-F238E27FC236}">
                <a16:creationId xmlns="" xmlns:a16="http://schemas.microsoft.com/office/drawing/2014/main" id="{F7A63E5F-A5C1-4177-9008-6AA92D1C937A}"/>
              </a:ext>
            </a:extLst>
          </p:cNvPr>
          <p:cNvSpPr>
            <a:spLocks noGrp="1"/>
          </p:cNvSpPr>
          <p:nvPr>
            <p:ph type="title"/>
          </p:nvPr>
        </p:nvSpPr>
        <p:spPr>
          <a:xfrm>
            <a:off x="669925" y="431800"/>
            <a:ext cx="10852150" cy="647700"/>
          </a:xfrm>
        </p:spPr>
        <p:txBody>
          <a:bodyPr/>
          <a:lstStyle/>
          <a:p>
            <a:pPr>
              <a:lnSpc>
                <a:spcPct val="150000"/>
              </a:lnSpc>
            </a:pPr>
            <a:r>
              <a:rPr>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请输入标题</a:t>
            </a:r>
          </a:p>
        </p:txBody>
      </p:sp>
      <p:sp>
        <p:nvSpPr>
          <p:cNvPr id="9" name="矩形 8">
            <a:extLst>
              <a:ext uri="{FF2B5EF4-FFF2-40B4-BE49-F238E27FC236}">
                <a16:creationId xmlns="" xmlns:a16="http://schemas.microsoft.com/office/drawing/2014/main" id="{4D3A8211-7B0A-473D-8AB1-28E8318639CD}"/>
              </a:ext>
            </a:extLst>
          </p:cNvPr>
          <p:cNvSpPr/>
          <p:nvPr/>
        </p:nvSpPr>
        <p:spPr>
          <a:xfrm>
            <a:off x="796925" y="1087438"/>
            <a:ext cx="1822450" cy="150812"/>
          </a:xfrm>
          <a:prstGeom prst="rect">
            <a:avLst/>
          </a:prstGeom>
          <a:solidFill>
            <a:srgbClr val="3DB19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 name="矩形 2">
            <a:extLst>
              <a:ext uri="{FF2B5EF4-FFF2-40B4-BE49-F238E27FC236}">
                <a16:creationId xmlns="" xmlns:a16="http://schemas.microsoft.com/office/drawing/2014/main" id="{ED2735AD-5CA0-4FBE-9AD1-C96D3E3D9979}"/>
              </a:ext>
            </a:extLst>
          </p:cNvPr>
          <p:cNvSpPr/>
          <p:nvPr/>
        </p:nvSpPr>
        <p:spPr>
          <a:xfrm rot="16200000">
            <a:off x="4418806" y="-1435893"/>
            <a:ext cx="2073275" cy="8339138"/>
          </a:xfrm>
          <a:prstGeom prst="rect">
            <a:avLst/>
          </a:prstGeom>
          <a:gradFill>
            <a:gsLst>
              <a:gs pos="0">
                <a:srgbClr val="3DB19E"/>
              </a:gs>
              <a:gs pos="100000">
                <a:schemeClr val="bg1">
                  <a:alpha val="0"/>
                </a:schemeClr>
              </a:gs>
            </a:gsLst>
            <a:lin ang="54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pic>
        <p:nvPicPr>
          <p:cNvPr id="12" name="图片 11">
            <a:extLst>
              <a:ext uri="{FF2B5EF4-FFF2-40B4-BE49-F238E27FC236}">
                <a16:creationId xmlns="" xmlns:a16="http://schemas.microsoft.com/office/drawing/2014/main" id="{B4A01B5F-2CC1-45F5-B469-F5DAC8D45DA6}"/>
              </a:ext>
            </a:extLst>
          </p:cNvPr>
          <p:cNvPicPr>
            <a:picLocks noChangeAspect="1"/>
          </p:cNvPicPr>
          <p:nvPr/>
        </p:nvPicPr>
        <p:blipFill>
          <a:blip r:embed="rId4">
            <a:grayscl/>
          </a:blip>
          <a:srcRect l="12199" r="18503"/>
          <a:stretch>
            <a:fillRect/>
          </a:stretch>
        </p:blipFill>
        <p:spPr>
          <a:xfrm>
            <a:off x="8905240" y="1400809"/>
            <a:ext cx="1778634" cy="1713231"/>
          </a:xfrm>
          <a:prstGeom prst="ellipse">
            <a:avLst/>
          </a:prstGeom>
          <a:effectLst>
            <a:outerShdw blurRad="50800" dist="38100" algn="l" rotWithShape="0">
              <a:prstClr val="black">
                <a:alpha val="40000"/>
              </a:prstClr>
            </a:outerShdw>
          </a:effectLst>
        </p:spPr>
      </p:pic>
      <p:sp>
        <p:nvSpPr>
          <p:cNvPr id="18" name="矩形 17">
            <a:extLst>
              <a:ext uri="{FF2B5EF4-FFF2-40B4-BE49-F238E27FC236}">
                <a16:creationId xmlns="" xmlns:a16="http://schemas.microsoft.com/office/drawing/2014/main" id="{6A9B7454-1976-4F04-B685-1F681F939A1B}"/>
              </a:ext>
            </a:extLst>
          </p:cNvPr>
          <p:cNvSpPr/>
          <p:nvPr/>
        </p:nvSpPr>
        <p:spPr>
          <a:xfrm rot="16200000">
            <a:off x="5361781" y="1007269"/>
            <a:ext cx="2073275" cy="8339138"/>
          </a:xfrm>
          <a:prstGeom prst="rect">
            <a:avLst/>
          </a:prstGeom>
          <a:gradFill>
            <a:gsLst>
              <a:gs pos="100000">
                <a:srgbClr val="3DB19E"/>
              </a:gs>
              <a:gs pos="0">
                <a:schemeClr val="bg1">
                  <a:alpha val="0"/>
                </a:schemeClr>
              </a:gs>
            </a:gsLst>
            <a:lin ang="54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pic>
        <p:nvPicPr>
          <p:cNvPr id="17" name="图片 16">
            <a:extLst>
              <a:ext uri="{FF2B5EF4-FFF2-40B4-BE49-F238E27FC236}">
                <a16:creationId xmlns="" xmlns:a16="http://schemas.microsoft.com/office/drawing/2014/main" id="{63DB2345-8D06-47BF-9A09-118A227E7BB5}"/>
              </a:ext>
            </a:extLst>
          </p:cNvPr>
          <p:cNvPicPr>
            <a:picLocks noChangeAspect="1"/>
          </p:cNvPicPr>
          <p:nvPr/>
        </p:nvPicPr>
        <p:blipFill>
          <a:blip r:embed="rId4">
            <a:grayscl/>
          </a:blip>
          <a:srcRect l="12199" r="18503"/>
          <a:stretch>
            <a:fillRect/>
          </a:stretch>
        </p:blipFill>
        <p:spPr>
          <a:xfrm>
            <a:off x="1413510" y="3863339"/>
            <a:ext cx="1778634" cy="1713231"/>
          </a:xfrm>
          <a:prstGeom prst="ellipse">
            <a:avLst/>
          </a:prstGeom>
          <a:effectLst>
            <a:outerShdw blurRad="50800" dist="38100" dir="8100000" algn="tr" rotWithShape="0">
              <a:prstClr val="black">
                <a:alpha val="40000"/>
              </a:prstClr>
            </a:outerShdw>
          </a:effectLst>
        </p:spPr>
      </p:pic>
      <p:grpSp>
        <p:nvGrpSpPr>
          <p:cNvPr id="2" name="组合 1">
            <a:extLst>
              <a:ext uri="{FF2B5EF4-FFF2-40B4-BE49-F238E27FC236}">
                <a16:creationId xmlns="" xmlns:a16="http://schemas.microsoft.com/office/drawing/2014/main" id="{7E097A75-9188-47AC-97B0-6C574AF8DF27}"/>
              </a:ext>
            </a:extLst>
          </p:cNvPr>
          <p:cNvGrpSpPr/>
          <p:nvPr/>
        </p:nvGrpSpPr>
        <p:grpSpPr>
          <a:xfrm>
            <a:off x="1666875" y="2041525"/>
            <a:ext cx="8353425" cy="3788211"/>
            <a:chOff x="1666875" y="2041525"/>
            <a:chExt cx="8353425" cy="3788211"/>
          </a:xfrm>
        </p:grpSpPr>
        <p:sp>
          <p:nvSpPr>
            <p:cNvPr id="25" name="文本框 24">
              <a:extLst>
                <a:ext uri="{FF2B5EF4-FFF2-40B4-BE49-F238E27FC236}">
                  <a16:creationId xmlns="" xmlns:a16="http://schemas.microsoft.com/office/drawing/2014/main" id="{BE40FA89-3CB3-457F-8BAC-57D001723D64}"/>
                </a:ext>
              </a:extLst>
            </p:cNvPr>
            <p:cNvSpPr txBox="1"/>
            <p:nvPr/>
          </p:nvSpPr>
          <p:spPr>
            <a:xfrm>
              <a:off x="1666875" y="2041525"/>
              <a:ext cx="6600825" cy="1345048"/>
            </a:xfrm>
            <a:prstGeom prst="rect">
              <a:avLst/>
            </a:prstGeom>
            <a:noFill/>
          </p:spPr>
          <p:txBody>
            <a:bodyPr>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zh-CN" altLang="en-US" sz="1400" cap="all"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a:t>
              </a:r>
            </a:p>
            <a:p>
              <a:pPr algn="l" fontAlgn="auto">
                <a:lnSpc>
                  <a:spcPct val="150000"/>
                </a:lnSpc>
                <a:spcBef>
                  <a:spcPts val="0"/>
                </a:spcBef>
                <a:spcAft>
                  <a:spcPts val="0"/>
                </a:spcAft>
                <a:buFontTx/>
                <a:buNone/>
                <a:defRPr/>
              </a:pPr>
              <a:endParaRPr lang="zh-CN" altLang="en-US" sz="1400" cap="all"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9" name="文本框 18">
              <a:extLst>
                <a:ext uri="{FF2B5EF4-FFF2-40B4-BE49-F238E27FC236}">
                  <a16:creationId xmlns="" xmlns:a16="http://schemas.microsoft.com/office/drawing/2014/main" id="{AF1C2774-DC13-4B7D-AC49-62CBF7A6C63F}"/>
                </a:ext>
              </a:extLst>
            </p:cNvPr>
            <p:cNvSpPr txBox="1"/>
            <p:nvPr/>
          </p:nvSpPr>
          <p:spPr>
            <a:xfrm>
              <a:off x="3419475" y="4484688"/>
              <a:ext cx="6600825" cy="1345048"/>
            </a:xfrm>
            <a:prstGeom prst="rect">
              <a:avLst/>
            </a:prstGeom>
            <a:noFill/>
          </p:spPr>
          <p:txBody>
            <a:bodyPr>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zh-CN" altLang="en-US" sz="1400" cap="all"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a:t>
              </a:r>
            </a:p>
            <a:p>
              <a:pPr algn="l" fontAlgn="auto">
                <a:lnSpc>
                  <a:spcPct val="150000"/>
                </a:lnSpc>
                <a:spcBef>
                  <a:spcPts val="0"/>
                </a:spcBef>
                <a:spcAft>
                  <a:spcPts val="0"/>
                </a:spcAft>
                <a:buFontTx/>
                <a:buNone/>
                <a:defRPr/>
              </a:pPr>
              <a:endParaRPr lang="zh-CN" altLang="en-US" sz="1400" cap="all"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1+#ppt_w/2"/>
                                          </p:val>
                                        </p:tav>
                                        <p:tav tm="100000">
                                          <p:val>
                                            <p:strVal val="#ppt_x"/>
                                          </p:val>
                                        </p:tav>
                                      </p:tavLst>
                                    </p:anim>
                                    <p:anim calcmode="lin" valueType="num">
                                      <p:cBhvr additive="base">
                                        <p:cTn id="8" dur="1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500" fill="hold"/>
                                        <p:tgtEl>
                                          <p:spTgt spid="12"/>
                                        </p:tgtEl>
                                        <p:attrNameLst>
                                          <p:attrName>ppt_x</p:attrName>
                                        </p:attrNameLst>
                                      </p:cBhvr>
                                      <p:tavLst>
                                        <p:tav tm="0">
                                          <p:val>
                                            <p:strVal val="1+#ppt_w/2"/>
                                          </p:val>
                                        </p:tav>
                                        <p:tav tm="100000">
                                          <p:val>
                                            <p:strVal val="#ppt_x"/>
                                          </p:val>
                                        </p:tav>
                                      </p:tavLst>
                                    </p:anim>
                                    <p:anim calcmode="lin" valueType="num">
                                      <p:cBhvr additive="base">
                                        <p:cTn id="12" dur="1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500" fill="hold"/>
                                        <p:tgtEl>
                                          <p:spTgt spid="18"/>
                                        </p:tgtEl>
                                        <p:attrNameLst>
                                          <p:attrName>ppt_x</p:attrName>
                                        </p:attrNameLst>
                                      </p:cBhvr>
                                      <p:tavLst>
                                        <p:tav tm="0">
                                          <p:val>
                                            <p:strVal val="0-#ppt_w/2"/>
                                          </p:val>
                                        </p:tav>
                                        <p:tav tm="100000">
                                          <p:val>
                                            <p:strVal val="#ppt_x"/>
                                          </p:val>
                                        </p:tav>
                                      </p:tavLst>
                                    </p:anim>
                                    <p:anim calcmode="lin" valueType="num">
                                      <p:cBhvr additive="base">
                                        <p:cTn id="16" dur="150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500" fill="hold"/>
                                        <p:tgtEl>
                                          <p:spTgt spid="17"/>
                                        </p:tgtEl>
                                        <p:attrNameLst>
                                          <p:attrName>ppt_x</p:attrName>
                                        </p:attrNameLst>
                                      </p:cBhvr>
                                      <p:tavLst>
                                        <p:tav tm="0">
                                          <p:val>
                                            <p:strVal val="0-#ppt_w/2"/>
                                          </p:val>
                                        </p:tav>
                                        <p:tav tm="100000">
                                          <p:val>
                                            <p:strVal val="#ppt_x"/>
                                          </p:val>
                                        </p:tav>
                                      </p:tavLst>
                                    </p:anim>
                                    <p:anim calcmode="lin" valueType="num">
                                      <p:cBhvr additive="base">
                                        <p:cTn id="20" dur="1500" fill="hold"/>
                                        <p:tgtEl>
                                          <p:spTgt spid="17"/>
                                        </p:tgtEl>
                                        <p:attrNameLst>
                                          <p:attrName>ppt_y</p:attrName>
                                        </p:attrNameLst>
                                      </p:cBhvr>
                                      <p:tavLst>
                                        <p:tav tm="0">
                                          <p:val>
                                            <p:strVal val="#ppt_y"/>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 xmlns:a16="http://schemas.microsoft.com/office/drawing/2014/main" id="{AF9C5271-0DED-4121-8340-1ED2555CE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5652" y="0"/>
            <a:ext cx="9600567" cy="6910070"/>
          </a:xfrm>
          <a:prstGeom prst="rect">
            <a:avLst/>
          </a:prstGeom>
          <a:effectLst>
            <a:outerShdw blurRad="50800" dist="38100" dir="2700000" algn="tl" rotWithShape="0">
              <a:prstClr val="black">
                <a:alpha val="40000"/>
              </a:prstClr>
            </a:outerShdw>
          </a:effectLst>
        </p:spPr>
      </p:pic>
      <p:grpSp>
        <p:nvGrpSpPr>
          <p:cNvPr id="5" name="组合 4">
            <a:extLst>
              <a:ext uri="{FF2B5EF4-FFF2-40B4-BE49-F238E27FC236}">
                <a16:creationId xmlns="" xmlns:a16="http://schemas.microsoft.com/office/drawing/2014/main" id="{470C3BF9-8A4E-4679-9977-1A248EBEAA1E}"/>
              </a:ext>
            </a:extLst>
          </p:cNvPr>
          <p:cNvGrpSpPr/>
          <p:nvPr/>
        </p:nvGrpSpPr>
        <p:grpSpPr>
          <a:xfrm flipH="1">
            <a:off x="0" y="0"/>
            <a:ext cx="8909051" cy="6910070"/>
            <a:chOff x="5440" y="-41"/>
            <a:chExt cx="13736" cy="10882"/>
          </a:xfrm>
          <a:effectLst>
            <a:outerShdw blurRad="50800" dist="38100" dir="8100000" algn="tr" rotWithShape="0">
              <a:prstClr val="black">
                <a:alpha val="40000"/>
              </a:prstClr>
            </a:outerShdw>
          </a:effectLst>
        </p:grpSpPr>
        <p:sp>
          <p:nvSpPr>
            <p:cNvPr id="2" name="平行四边形 1">
              <a:extLst>
                <a:ext uri="{FF2B5EF4-FFF2-40B4-BE49-F238E27FC236}">
                  <a16:creationId xmlns="" xmlns:a16="http://schemas.microsoft.com/office/drawing/2014/main" id="{DAC026DD-9E7F-4E33-96D0-7E8D5685E1F1}"/>
                </a:ext>
              </a:extLst>
            </p:cNvPr>
            <p:cNvSpPr/>
            <p:nvPr/>
          </p:nvSpPr>
          <p:spPr>
            <a:xfrm>
              <a:off x="5440" y="-41"/>
              <a:ext cx="13736" cy="10883"/>
            </a:xfrm>
            <a:prstGeom prst="parallelogram">
              <a:avLst>
                <a:gd name="adj" fmla="val 68198"/>
              </a:avLst>
            </a:prstGeom>
            <a:solidFill>
              <a:srgbClr val="3DB1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 name="直角三角形 2">
              <a:extLst>
                <a:ext uri="{FF2B5EF4-FFF2-40B4-BE49-F238E27FC236}">
                  <a16:creationId xmlns="" xmlns:a16="http://schemas.microsoft.com/office/drawing/2014/main" id="{0BDC8DD2-D414-4E6F-AB10-02595864F3AA}"/>
                </a:ext>
              </a:extLst>
            </p:cNvPr>
            <p:cNvSpPr/>
            <p:nvPr/>
          </p:nvSpPr>
          <p:spPr>
            <a:xfrm flipH="1">
              <a:off x="9280" y="-41"/>
              <a:ext cx="9896" cy="10882"/>
            </a:xfrm>
            <a:prstGeom prst="rtTriangle">
              <a:avLst/>
            </a:prstGeom>
            <a:solidFill>
              <a:srgbClr val="3DB1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sp>
        <p:nvSpPr>
          <p:cNvPr id="22531" name="标题 3">
            <a:extLst>
              <a:ext uri="{FF2B5EF4-FFF2-40B4-BE49-F238E27FC236}">
                <a16:creationId xmlns="" xmlns:a16="http://schemas.microsoft.com/office/drawing/2014/main" id="{B42778EC-05A0-43B2-A34F-808B96D83E3C}"/>
              </a:ext>
            </a:extLst>
          </p:cNvPr>
          <p:cNvSpPr>
            <a:spLocks noGrp="1"/>
          </p:cNvSpPr>
          <p:nvPr>
            <p:ph type="title"/>
          </p:nvPr>
        </p:nvSpPr>
        <p:spPr>
          <a:xfrm>
            <a:off x="681038" y="431800"/>
            <a:ext cx="10852150" cy="647700"/>
          </a:xfrm>
        </p:spPr>
        <p:txBody>
          <a:bodyPr/>
          <a:lstStyle/>
          <a:p>
            <a:pPr>
              <a:lnSpc>
                <a:spcPct val="150000"/>
              </a:lnSpc>
            </a:pPr>
            <a:r>
              <a:rPr>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请输入标题</a:t>
            </a:r>
          </a:p>
        </p:txBody>
      </p:sp>
      <p:sp>
        <p:nvSpPr>
          <p:cNvPr id="9" name="矩形 8">
            <a:extLst>
              <a:ext uri="{FF2B5EF4-FFF2-40B4-BE49-F238E27FC236}">
                <a16:creationId xmlns="" xmlns:a16="http://schemas.microsoft.com/office/drawing/2014/main" id="{C9DF6645-9554-4B0B-9C87-C84464B8F495}"/>
              </a:ext>
            </a:extLst>
          </p:cNvPr>
          <p:cNvSpPr/>
          <p:nvPr/>
        </p:nvSpPr>
        <p:spPr>
          <a:xfrm>
            <a:off x="809625" y="1087438"/>
            <a:ext cx="1822450" cy="15081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8" name="矩形 17">
            <a:extLst>
              <a:ext uri="{FF2B5EF4-FFF2-40B4-BE49-F238E27FC236}">
                <a16:creationId xmlns="" xmlns:a16="http://schemas.microsoft.com/office/drawing/2014/main" id="{84EDEC7B-295D-45A7-9D59-3AAD0CE4EB45}"/>
              </a:ext>
            </a:extLst>
          </p:cNvPr>
          <p:cNvSpPr/>
          <p:nvPr/>
        </p:nvSpPr>
        <p:spPr>
          <a:xfrm>
            <a:off x="809625" y="1620838"/>
            <a:ext cx="3159125" cy="4541837"/>
          </a:xfrm>
          <a:prstGeom prst="rect">
            <a:avLst/>
          </a:prstGeom>
          <a:noFill/>
          <a:ln w="44450" cmpd="sng">
            <a:solidFill>
              <a:srgbClr val="FAFAFA"/>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9" name="矩形 18">
            <a:extLst>
              <a:ext uri="{FF2B5EF4-FFF2-40B4-BE49-F238E27FC236}">
                <a16:creationId xmlns="" xmlns:a16="http://schemas.microsoft.com/office/drawing/2014/main" id="{7B3A8834-21A4-4CB6-B141-E5F20BDEF266}"/>
              </a:ext>
            </a:extLst>
          </p:cNvPr>
          <p:cNvSpPr/>
          <p:nvPr/>
        </p:nvSpPr>
        <p:spPr>
          <a:xfrm>
            <a:off x="5381625" y="2422525"/>
            <a:ext cx="917575" cy="17462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0" name="矩形 19">
            <a:extLst>
              <a:ext uri="{FF2B5EF4-FFF2-40B4-BE49-F238E27FC236}">
                <a16:creationId xmlns="" xmlns:a16="http://schemas.microsoft.com/office/drawing/2014/main" id="{32E17947-7FAF-4B42-9FCD-EE21B2A4A5BF}"/>
              </a:ext>
            </a:extLst>
          </p:cNvPr>
          <p:cNvSpPr/>
          <p:nvPr/>
        </p:nvSpPr>
        <p:spPr>
          <a:xfrm>
            <a:off x="6283839" y="3876183"/>
            <a:ext cx="917575" cy="173037"/>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1" name="矩形 20">
            <a:extLst>
              <a:ext uri="{FF2B5EF4-FFF2-40B4-BE49-F238E27FC236}">
                <a16:creationId xmlns="" xmlns:a16="http://schemas.microsoft.com/office/drawing/2014/main" id="{9E02444B-749B-483F-AF84-6DDB77BD63C2}"/>
              </a:ext>
            </a:extLst>
          </p:cNvPr>
          <p:cNvSpPr/>
          <p:nvPr/>
        </p:nvSpPr>
        <p:spPr>
          <a:xfrm>
            <a:off x="7201414" y="5029419"/>
            <a:ext cx="915987" cy="17303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5" name="文本框 24">
            <a:extLst>
              <a:ext uri="{FF2B5EF4-FFF2-40B4-BE49-F238E27FC236}">
                <a16:creationId xmlns="" xmlns:a16="http://schemas.microsoft.com/office/drawing/2014/main" id="{7094F90B-B471-4847-9295-F63EA4A3FC5D}"/>
              </a:ext>
            </a:extLst>
          </p:cNvPr>
          <p:cNvSpPr txBox="1"/>
          <p:nvPr/>
        </p:nvSpPr>
        <p:spPr>
          <a:xfrm>
            <a:off x="1082675" y="2108200"/>
            <a:ext cx="2587625" cy="3289618"/>
          </a:xfrm>
          <a:prstGeom prst="rect">
            <a:avLst/>
          </a:prstGeom>
          <a:noFill/>
        </p:spPr>
        <p:txBody>
          <a:bodyPr>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zh-CN" altLang="en-US" sz="1400" cap="all"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a:t>
            </a:r>
          </a:p>
        </p:txBody>
      </p:sp>
      <p:sp>
        <p:nvSpPr>
          <p:cNvPr id="22539" name="文本框 21">
            <a:extLst>
              <a:ext uri="{FF2B5EF4-FFF2-40B4-BE49-F238E27FC236}">
                <a16:creationId xmlns="" xmlns:a16="http://schemas.microsoft.com/office/drawing/2014/main" id="{30F59E26-74F5-4D48-8CF1-43B67F256502}"/>
              </a:ext>
            </a:extLst>
          </p:cNvPr>
          <p:cNvSpPr txBox="1">
            <a:spLocks noChangeArrowheads="1"/>
          </p:cNvSpPr>
          <p:nvPr/>
        </p:nvSpPr>
        <p:spPr bwMode="auto">
          <a:xfrm>
            <a:off x="5019675" y="1828800"/>
            <a:ext cx="1379538" cy="59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zh-CN" sz="2400" b="1">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关键词</a:t>
            </a:r>
          </a:p>
        </p:txBody>
      </p:sp>
      <p:sp>
        <p:nvSpPr>
          <p:cNvPr id="22540" name="文本框 22">
            <a:extLst>
              <a:ext uri="{FF2B5EF4-FFF2-40B4-BE49-F238E27FC236}">
                <a16:creationId xmlns="" xmlns:a16="http://schemas.microsoft.com/office/drawing/2014/main" id="{4FFC3DB0-6528-4D0E-B2E7-A778AEB8D3B8}"/>
              </a:ext>
            </a:extLst>
          </p:cNvPr>
          <p:cNvSpPr txBox="1">
            <a:spLocks noChangeArrowheads="1"/>
          </p:cNvSpPr>
          <p:nvPr/>
        </p:nvSpPr>
        <p:spPr bwMode="auto">
          <a:xfrm>
            <a:off x="5820289" y="3326908"/>
            <a:ext cx="1381125" cy="59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zh-CN" sz="2400" b="1">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关键词</a:t>
            </a:r>
          </a:p>
        </p:txBody>
      </p:sp>
      <p:sp>
        <p:nvSpPr>
          <p:cNvPr id="22541" name="文本框 23">
            <a:extLst>
              <a:ext uri="{FF2B5EF4-FFF2-40B4-BE49-F238E27FC236}">
                <a16:creationId xmlns="" xmlns:a16="http://schemas.microsoft.com/office/drawing/2014/main" id="{B0CB700D-2784-45E3-8060-8B391C335203}"/>
              </a:ext>
            </a:extLst>
          </p:cNvPr>
          <p:cNvSpPr txBox="1">
            <a:spLocks noChangeArrowheads="1"/>
          </p:cNvSpPr>
          <p:nvPr/>
        </p:nvSpPr>
        <p:spPr bwMode="auto">
          <a:xfrm>
            <a:off x="6644201" y="4432519"/>
            <a:ext cx="1381125" cy="59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zh-CN" sz="2400" b="1"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关键词</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500" fill="hold"/>
                                        <p:tgtEl>
                                          <p:spTgt spid="18"/>
                                        </p:tgtEl>
                                        <p:attrNameLst>
                                          <p:attrName>ppt_x</p:attrName>
                                        </p:attrNameLst>
                                      </p:cBhvr>
                                      <p:tavLst>
                                        <p:tav tm="0">
                                          <p:val>
                                            <p:strVal val="0-#ppt_w/2"/>
                                          </p:val>
                                        </p:tav>
                                        <p:tav tm="100000">
                                          <p:val>
                                            <p:strVal val="#ppt_x"/>
                                          </p:val>
                                        </p:tav>
                                      </p:tavLst>
                                    </p:anim>
                                    <p:anim calcmode="lin" valueType="num">
                                      <p:cBhvr additive="base">
                                        <p:cTn id="8" dur="1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500" fill="hold"/>
                                        <p:tgtEl>
                                          <p:spTgt spid="25"/>
                                        </p:tgtEl>
                                        <p:attrNameLst>
                                          <p:attrName>ppt_x</p:attrName>
                                        </p:attrNameLst>
                                      </p:cBhvr>
                                      <p:tavLst>
                                        <p:tav tm="0">
                                          <p:val>
                                            <p:strVal val="0-#ppt_w/2"/>
                                          </p:val>
                                        </p:tav>
                                        <p:tav tm="100000">
                                          <p:val>
                                            <p:strVal val="#ppt_x"/>
                                          </p:val>
                                        </p:tav>
                                      </p:tavLst>
                                    </p:anim>
                                    <p:anim calcmode="lin" valueType="num">
                                      <p:cBhvr additive="base">
                                        <p:cTn id="12" dur="1500" fill="hold"/>
                                        <p:tgtEl>
                                          <p:spTgt spid="2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0-#ppt_w/2"/>
                                          </p:val>
                                        </p:tav>
                                        <p:tav tm="100000">
                                          <p:val>
                                            <p:strVal val="#ppt_x"/>
                                          </p:val>
                                        </p:tav>
                                      </p:tavLst>
                                    </p:anim>
                                    <p:anim calcmode="lin" valueType="num">
                                      <p:cBhvr additive="base">
                                        <p:cTn id="16" dur="15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2539"/>
                                        </p:tgtEl>
                                        <p:attrNameLst>
                                          <p:attrName>style.visibility</p:attrName>
                                        </p:attrNameLst>
                                      </p:cBhvr>
                                      <p:to>
                                        <p:strVal val="visible"/>
                                      </p:to>
                                    </p:set>
                                    <p:anim calcmode="lin" valueType="num">
                                      <p:cBhvr additive="base">
                                        <p:cTn id="19" dur="1500" fill="hold"/>
                                        <p:tgtEl>
                                          <p:spTgt spid="22539"/>
                                        </p:tgtEl>
                                        <p:attrNameLst>
                                          <p:attrName>ppt_x</p:attrName>
                                        </p:attrNameLst>
                                      </p:cBhvr>
                                      <p:tavLst>
                                        <p:tav tm="0">
                                          <p:val>
                                            <p:strVal val="0-#ppt_w/2"/>
                                          </p:val>
                                        </p:tav>
                                        <p:tav tm="100000">
                                          <p:val>
                                            <p:strVal val="#ppt_x"/>
                                          </p:val>
                                        </p:tav>
                                      </p:tavLst>
                                    </p:anim>
                                    <p:anim calcmode="lin" valueType="num">
                                      <p:cBhvr additive="base">
                                        <p:cTn id="20" dur="1500" fill="hold"/>
                                        <p:tgtEl>
                                          <p:spTgt spid="2253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2540"/>
                                        </p:tgtEl>
                                        <p:attrNameLst>
                                          <p:attrName>style.visibility</p:attrName>
                                        </p:attrNameLst>
                                      </p:cBhvr>
                                      <p:to>
                                        <p:strVal val="visible"/>
                                      </p:to>
                                    </p:set>
                                    <p:anim calcmode="lin" valueType="num">
                                      <p:cBhvr additive="base">
                                        <p:cTn id="23" dur="1500" fill="hold"/>
                                        <p:tgtEl>
                                          <p:spTgt spid="22540"/>
                                        </p:tgtEl>
                                        <p:attrNameLst>
                                          <p:attrName>ppt_x</p:attrName>
                                        </p:attrNameLst>
                                      </p:cBhvr>
                                      <p:tavLst>
                                        <p:tav tm="0">
                                          <p:val>
                                            <p:strVal val="0-#ppt_w/2"/>
                                          </p:val>
                                        </p:tav>
                                        <p:tav tm="100000">
                                          <p:val>
                                            <p:strVal val="#ppt_x"/>
                                          </p:val>
                                        </p:tav>
                                      </p:tavLst>
                                    </p:anim>
                                    <p:anim calcmode="lin" valueType="num">
                                      <p:cBhvr additive="base">
                                        <p:cTn id="24" dur="1500" fill="hold"/>
                                        <p:tgtEl>
                                          <p:spTgt spid="2254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500" fill="hold"/>
                                        <p:tgtEl>
                                          <p:spTgt spid="20"/>
                                        </p:tgtEl>
                                        <p:attrNameLst>
                                          <p:attrName>ppt_x</p:attrName>
                                        </p:attrNameLst>
                                      </p:cBhvr>
                                      <p:tavLst>
                                        <p:tav tm="0">
                                          <p:val>
                                            <p:strVal val="0-#ppt_w/2"/>
                                          </p:val>
                                        </p:tav>
                                        <p:tav tm="100000">
                                          <p:val>
                                            <p:strVal val="#ppt_x"/>
                                          </p:val>
                                        </p:tav>
                                      </p:tavLst>
                                    </p:anim>
                                    <p:anim calcmode="lin" valueType="num">
                                      <p:cBhvr additive="base">
                                        <p:cTn id="28" dur="1500" fill="hold"/>
                                        <p:tgtEl>
                                          <p:spTgt spid="2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2541"/>
                                        </p:tgtEl>
                                        <p:attrNameLst>
                                          <p:attrName>style.visibility</p:attrName>
                                        </p:attrNameLst>
                                      </p:cBhvr>
                                      <p:to>
                                        <p:strVal val="visible"/>
                                      </p:to>
                                    </p:set>
                                    <p:anim calcmode="lin" valueType="num">
                                      <p:cBhvr additive="base">
                                        <p:cTn id="31" dur="1500" fill="hold"/>
                                        <p:tgtEl>
                                          <p:spTgt spid="22541"/>
                                        </p:tgtEl>
                                        <p:attrNameLst>
                                          <p:attrName>ppt_x</p:attrName>
                                        </p:attrNameLst>
                                      </p:cBhvr>
                                      <p:tavLst>
                                        <p:tav tm="0">
                                          <p:val>
                                            <p:strVal val="0-#ppt_w/2"/>
                                          </p:val>
                                        </p:tav>
                                        <p:tav tm="100000">
                                          <p:val>
                                            <p:strVal val="#ppt_x"/>
                                          </p:val>
                                        </p:tav>
                                      </p:tavLst>
                                    </p:anim>
                                    <p:anim calcmode="lin" valueType="num">
                                      <p:cBhvr additive="base">
                                        <p:cTn id="32" dur="1500" fill="hold"/>
                                        <p:tgtEl>
                                          <p:spTgt spid="2254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1500" fill="hold"/>
                                        <p:tgtEl>
                                          <p:spTgt spid="21"/>
                                        </p:tgtEl>
                                        <p:attrNameLst>
                                          <p:attrName>ppt_x</p:attrName>
                                        </p:attrNameLst>
                                      </p:cBhvr>
                                      <p:tavLst>
                                        <p:tav tm="0">
                                          <p:val>
                                            <p:strVal val="0-#ppt_w/2"/>
                                          </p:val>
                                        </p:tav>
                                        <p:tav tm="100000">
                                          <p:val>
                                            <p:strVal val="#ppt_x"/>
                                          </p:val>
                                        </p:tav>
                                      </p:tavLst>
                                    </p:anim>
                                    <p:anim calcmode="lin" valueType="num">
                                      <p:cBhvr additive="base">
                                        <p:cTn id="36" dur="1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5" grpId="0"/>
      <p:bldP spid="22539" grpId="0"/>
      <p:bldP spid="22540" grpId="0"/>
      <p:bldP spid="225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BEC55520-8BFB-421F-BAF2-6CD4DD1CFA30}"/>
              </a:ext>
            </a:extLst>
          </p:cNvPr>
          <p:cNvSpPr/>
          <p:nvPr/>
        </p:nvSpPr>
        <p:spPr>
          <a:xfrm>
            <a:off x="1589088" y="3025775"/>
            <a:ext cx="9256712" cy="2822575"/>
          </a:xfrm>
          <a:prstGeom prst="rect">
            <a:avLst/>
          </a:prstGeom>
          <a:solidFill>
            <a:srgbClr val="3DB19E"/>
          </a:solidFill>
          <a:ln w="762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4578" name="文本框 9">
            <a:extLst>
              <a:ext uri="{FF2B5EF4-FFF2-40B4-BE49-F238E27FC236}">
                <a16:creationId xmlns="" xmlns:a16="http://schemas.microsoft.com/office/drawing/2014/main" id="{318E9207-D1D7-4D88-85B3-7A43C0463D72}"/>
              </a:ext>
            </a:extLst>
          </p:cNvPr>
          <p:cNvSpPr txBox="1">
            <a:spLocks noChangeArrowheads="1"/>
          </p:cNvSpPr>
          <p:nvPr/>
        </p:nvSpPr>
        <p:spPr bwMode="auto">
          <a:xfrm>
            <a:off x="5438775" y="512763"/>
            <a:ext cx="1555750"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3600" b="1">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LOGO</a:t>
            </a:r>
          </a:p>
        </p:txBody>
      </p:sp>
      <p:grpSp>
        <p:nvGrpSpPr>
          <p:cNvPr id="24579" name="组合 3">
            <a:extLst>
              <a:ext uri="{FF2B5EF4-FFF2-40B4-BE49-F238E27FC236}">
                <a16:creationId xmlns="" xmlns:a16="http://schemas.microsoft.com/office/drawing/2014/main" id="{CE405B4A-D3A9-4C35-9575-5B6E6944ACE9}"/>
              </a:ext>
            </a:extLst>
          </p:cNvPr>
          <p:cNvGrpSpPr>
            <a:grpSpLocks/>
          </p:cNvGrpSpPr>
          <p:nvPr/>
        </p:nvGrpSpPr>
        <p:grpSpPr bwMode="auto">
          <a:xfrm>
            <a:off x="3124770" y="1288844"/>
            <a:ext cx="6183125" cy="1460990"/>
            <a:chOff x="4749" y="4330"/>
            <a:chExt cx="9735" cy="2302"/>
          </a:xfrm>
        </p:grpSpPr>
        <p:sp>
          <p:nvSpPr>
            <p:cNvPr id="6" name="文本框 5">
              <a:extLst>
                <a:ext uri="{FF2B5EF4-FFF2-40B4-BE49-F238E27FC236}">
                  <a16:creationId xmlns="" xmlns:a16="http://schemas.microsoft.com/office/drawing/2014/main" id="{DFE7AEA2-5153-44B1-A2C1-CD1D6BED49D8}"/>
                </a:ext>
              </a:extLst>
            </p:cNvPr>
            <p:cNvSpPr txBox="1"/>
            <p:nvPr/>
          </p:nvSpPr>
          <p:spPr>
            <a:xfrm>
              <a:off x="5203" y="4330"/>
              <a:ext cx="8828" cy="1597"/>
            </a:xfrm>
            <a:prstGeom prst="rect">
              <a:avLst/>
            </a:prstGeom>
            <a:noFill/>
          </p:spPr>
          <p:txBody>
            <a:bodyPr>
              <a:spAutoFit/>
            </a:bodyPr>
            <a:lstStyle/>
            <a:p>
              <a:pPr algn="ctr" fontAlgn="auto">
                <a:lnSpc>
                  <a:spcPct val="150000"/>
                </a:lnSpc>
                <a:spcBef>
                  <a:spcPts val="0"/>
                </a:spcBef>
                <a:spcAft>
                  <a:spcPts val="0"/>
                </a:spcAft>
                <a:buFontTx/>
                <a:buNone/>
                <a:defRPr/>
              </a:pPr>
              <a:r>
                <a:rPr lang="zh-CN" altLang="en-US" sz="4400" b="1"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论文总结</a:t>
              </a:r>
            </a:p>
          </p:txBody>
        </p:sp>
        <p:sp>
          <p:nvSpPr>
            <p:cNvPr id="2" name="文本框 1">
              <a:extLst>
                <a:ext uri="{FF2B5EF4-FFF2-40B4-BE49-F238E27FC236}">
                  <a16:creationId xmlns="" xmlns:a16="http://schemas.microsoft.com/office/drawing/2014/main" id="{EC4FE7F7-9BD1-452F-B836-19249366ADC4}"/>
                </a:ext>
              </a:extLst>
            </p:cNvPr>
            <p:cNvSpPr txBox="1"/>
            <p:nvPr/>
          </p:nvSpPr>
          <p:spPr>
            <a:xfrm>
              <a:off x="4749" y="5820"/>
              <a:ext cx="9735" cy="812"/>
            </a:xfrm>
            <a:prstGeom prst="rect">
              <a:avLst/>
            </a:prstGeom>
            <a:noFill/>
          </p:spPr>
          <p:txBody>
            <a:bodyPr wrap="square">
              <a:spAutoFit/>
            </a:bodyPr>
            <a:lstStyle/>
            <a:p>
              <a:pPr algn="ctr" fontAlgn="auto">
                <a:lnSpc>
                  <a:spcPct val="150000"/>
                </a:lnSpc>
                <a:spcBef>
                  <a:spcPts val="0"/>
                </a:spcBef>
                <a:spcAft>
                  <a:spcPts val="0"/>
                </a:spcAft>
                <a:buFontTx/>
                <a:buNone/>
                <a:defRPr/>
              </a:pPr>
              <a:r>
                <a:rPr lang="en-US" altLang="zh-CN" sz="2000"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BLUE FRESH GRADUATION REPLY TEMPLATE</a:t>
              </a:r>
            </a:p>
          </p:txBody>
        </p:sp>
      </p:grpSp>
      <p:pic>
        <p:nvPicPr>
          <p:cNvPr id="24582" name="图片 10">
            <a:extLst>
              <a:ext uri="{FF2B5EF4-FFF2-40B4-BE49-F238E27FC236}">
                <a16:creationId xmlns="" xmlns:a16="http://schemas.microsoft.com/office/drawing/2014/main" id="{860149DE-75A8-44DF-9916-98AF2CAFE51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50975" y="3025776"/>
            <a:ext cx="4365625" cy="282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直角三角形 12">
            <a:extLst>
              <a:ext uri="{FF2B5EF4-FFF2-40B4-BE49-F238E27FC236}">
                <a16:creationId xmlns="" xmlns:a16="http://schemas.microsoft.com/office/drawing/2014/main" id="{0454D239-9B3E-4603-84E0-719E9E8D0AA7}"/>
              </a:ext>
            </a:extLst>
          </p:cNvPr>
          <p:cNvSpPr/>
          <p:nvPr/>
        </p:nvSpPr>
        <p:spPr>
          <a:xfrm flipH="1">
            <a:off x="2971800" y="3025775"/>
            <a:ext cx="2844800" cy="2822575"/>
          </a:xfrm>
          <a:prstGeom prst="rtTriangle">
            <a:avLst/>
          </a:prstGeom>
          <a:solidFill>
            <a:srgbClr val="3DB19E"/>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5" name="文本框 14">
            <a:extLst>
              <a:ext uri="{FF2B5EF4-FFF2-40B4-BE49-F238E27FC236}">
                <a16:creationId xmlns="" xmlns:a16="http://schemas.microsoft.com/office/drawing/2014/main" id="{9FE179EF-9420-4C45-8DBD-E47E7D2BD773}"/>
              </a:ext>
            </a:extLst>
          </p:cNvPr>
          <p:cNvSpPr txBox="1"/>
          <p:nvPr/>
        </p:nvSpPr>
        <p:spPr>
          <a:xfrm>
            <a:off x="5554663" y="3838575"/>
            <a:ext cx="4819650" cy="1161087"/>
          </a:xfrm>
          <a:prstGeom prst="rect">
            <a:avLst/>
          </a:prstGeom>
          <a:noFill/>
        </p:spPr>
        <p:txBody>
          <a:bodyPr>
            <a:spAutoFit/>
          </a:bodyPr>
          <a:lstStyle/>
          <a:p>
            <a:pPr fontAlgn="auto">
              <a:lnSpc>
                <a:spcPct val="150000"/>
              </a:lnSpc>
            </a:pPr>
            <a:r>
              <a:rPr lang="zh-CN" altLang="en-US" sz="1600" cap="all"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输入需要的内容输入需要的内容输入需要的内容输入需要的内容输入需要的内容输入需要的内容输入需要的内容输入需要的内容</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1000"/>
                                        <p:tgtEl>
                                          <p:spTgt spid="24579"/>
                                        </p:tgtEl>
                                      </p:cBhvr>
                                    </p:animEffect>
                                    <p:anim calcmode="lin" valueType="num">
                                      <p:cBhvr>
                                        <p:cTn id="8" dur="1000" fill="hold"/>
                                        <p:tgtEl>
                                          <p:spTgt spid="24579"/>
                                        </p:tgtEl>
                                        <p:attrNameLst>
                                          <p:attrName>ppt_x</p:attrName>
                                        </p:attrNameLst>
                                      </p:cBhvr>
                                      <p:tavLst>
                                        <p:tav tm="0">
                                          <p:val>
                                            <p:strVal val="#ppt_x"/>
                                          </p:val>
                                        </p:tav>
                                        <p:tav tm="100000">
                                          <p:val>
                                            <p:strVal val="#ppt_x"/>
                                          </p:val>
                                        </p:tav>
                                      </p:tavLst>
                                    </p:anim>
                                    <p:anim calcmode="lin" valueType="num">
                                      <p:cBhvr>
                                        <p:cTn id="9" dur="1000" fill="hold"/>
                                        <p:tgtEl>
                                          <p:spTgt spid="2457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8" fill="hold" nodeType="afterEffect">
                                  <p:stCondLst>
                                    <p:cond delay="0"/>
                                  </p:stCondLst>
                                  <p:childTnLst>
                                    <p:set>
                                      <p:cBhvr>
                                        <p:cTn id="18" dur="1" fill="hold">
                                          <p:stCondLst>
                                            <p:cond delay="0"/>
                                          </p:stCondLst>
                                        </p:cTn>
                                        <p:tgtEl>
                                          <p:spTgt spid="24582"/>
                                        </p:tgtEl>
                                        <p:attrNameLst>
                                          <p:attrName>style.visibility</p:attrName>
                                        </p:attrNameLst>
                                      </p:cBhvr>
                                      <p:to>
                                        <p:strVal val="visible"/>
                                      </p:to>
                                    </p:set>
                                    <p:anim calcmode="lin" valueType="num">
                                      <p:cBhvr additive="base">
                                        <p:cTn id="19" dur="1000" fill="hold"/>
                                        <p:tgtEl>
                                          <p:spTgt spid="24582"/>
                                        </p:tgtEl>
                                        <p:attrNameLst>
                                          <p:attrName>ppt_x</p:attrName>
                                        </p:attrNameLst>
                                      </p:cBhvr>
                                      <p:tavLst>
                                        <p:tav tm="0">
                                          <p:val>
                                            <p:strVal val="0-#ppt_w/2"/>
                                          </p:val>
                                        </p:tav>
                                        <p:tav tm="100000">
                                          <p:val>
                                            <p:strVal val="#ppt_x"/>
                                          </p:val>
                                        </p:tav>
                                      </p:tavLst>
                                    </p:anim>
                                    <p:anim calcmode="lin" valueType="num">
                                      <p:cBhvr additive="base">
                                        <p:cTn id="20" dur="1000" fill="hold"/>
                                        <p:tgtEl>
                                          <p:spTgt spid="245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3">
            <a:extLst>
              <a:ext uri="{FF2B5EF4-FFF2-40B4-BE49-F238E27FC236}">
                <a16:creationId xmlns="" xmlns:a16="http://schemas.microsoft.com/office/drawing/2014/main" id="{5B66EB3B-5B5F-42EC-A382-F0F34AC00920}"/>
              </a:ext>
            </a:extLst>
          </p:cNvPr>
          <p:cNvSpPr>
            <a:spLocks noGrp="1"/>
          </p:cNvSpPr>
          <p:nvPr>
            <p:ph type="title"/>
          </p:nvPr>
        </p:nvSpPr>
        <p:spPr>
          <a:xfrm>
            <a:off x="669925" y="431800"/>
            <a:ext cx="10852150" cy="647700"/>
          </a:xfrm>
        </p:spPr>
        <p:txBody>
          <a:bodyPr/>
          <a:lstStyle/>
          <a:p>
            <a:pPr>
              <a:lnSpc>
                <a:spcPct val="150000"/>
              </a:lnSpc>
            </a:pPr>
            <a:r>
              <a:rPr>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请输入标题</a:t>
            </a:r>
          </a:p>
        </p:txBody>
      </p:sp>
      <p:sp>
        <p:nvSpPr>
          <p:cNvPr id="9" name="矩形 8">
            <a:extLst>
              <a:ext uri="{FF2B5EF4-FFF2-40B4-BE49-F238E27FC236}">
                <a16:creationId xmlns="" xmlns:a16="http://schemas.microsoft.com/office/drawing/2014/main" id="{41F3155A-C12B-4EF9-856F-14FFB6DA0B1A}"/>
              </a:ext>
            </a:extLst>
          </p:cNvPr>
          <p:cNvSpPr/>
          <p:nvPr/>
        </p:nvSpPr>
        <p:spPr>
          <a:xfrm>
            <a:off x="796925" y="1087438"/>
            <a:ext cx="1822450" cy="150812"/>
          </a:xfrm>
          <a:prstGeom prst="rect">
            <a:avLst/>
          </a:prstGeom>
          <a:solidFill>
            <a:srgbClr val="3DB19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nvGrpSpPr>
          <p:cNvPr id="2" name="组合 1">
            <a:extLst>
              <a:ext uri="{FF2B5EF4-FFF2-40B4-BE49-F238E27FC236}">
                <a16:creationId xmlns="" xmlns:a16="http://schemas.microsoft.com/office/drawing/2014/main" id="{346F5F34-3D72-4DE4-98BD-75E1C01B9E50}"/>
              </a:ext>
            </a:extLst>
          </p:cNvPr>
          <p:cNvGrpSpPr/>
          <p:nvPr/>
        </p:nvGrpSpPr>
        <p:grpSpPr>
          <a:xfrm>
            <a:off x="796925" y="3446463"/>
            <a:ext cx="10299700" cy="373062"/>
            <a:chOff x="796925" y="3446463"/>
            <a:chExt cx="10299700" cy="373062"/>
          </a:xfrm>
        </p:grpSpPr>
        <p:sp>
          <p:nvSpPr>
            <p:cNvPr id="5" name="矩形 4">
              <a:extLst>
                <a:ext uri="{FF2B5EF4-FFF2-40B4-BE49-F238E27FC236}">
                  <a16:creationId xmlns="" xmlns:a16="http://schemas.microsoft.com/office/drawing/2014/main" id="{94D11F05-60CF-4622-9C4C-7FB664B563A3}"/>
                </a:ext>
              </a:extLst>
            </p:cNvPr>
            <p:cNvSpPr/>
            <p:nvPr/>
          </p:nvSpPr>
          <p:spPr>
            <a:xfrm>
              <a:off x="796925" y="3446463"/>
              <a:ext cx="2268538" cy="360362"/>
            </a:xfrm>
            <a:prstGeom prst="rect">
              <a:avLst/>
            </a:prstGeom>
            <a:solidFill>
              <a:srgbClr val="3DB19E"/>
            </a:solidFill>
            <a:ln w="44450"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6" name="矩形 5">
              <a:extLst>
                <a:ext uri="{FF2B5EF4-FFF2-40B4-BE49-F238E27FC236}">
                  <a16:creationId xmlns="" xmlns:a16="http://schemas.microsoft.com/office/drawing/2014/main" id="{8FD83D09-3B89-4700-B69B-80F43220D92E}"/>
                </a:ext>
              </a:extLst>
            </p:cNvPr>
            <p:cNvSpPr/>
            <p:nvPr/>
          </p:nvSpPr>
          <p:spPr>
            <a:xfrm>
              <a:off x="3462338" y="3446463"/>
              <a:ext cx="2266950" cy="360362"/>
            </a:xfrm>
            <a:prstGeom prst="rect">
              <a:avLst/>
            </a:prstGeom>
            <a:solidFill>
              <a:srgbClr val="3DB19E"/>
            </a:solidFill>
            <a:ln w="44450"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7" name="矩形 6">
              <a:extLst>
                <a:ext uri="{FF2B5EF4-FFF2-40B4-BE49-F238E27FC236}">
                  <a16:creationId xmlns="" xmlns:a16="http://schemas.microsoft.com/office/drawing/2014/main" id="{617B090A-D706-4F8D-BF09-F2417B8644A6}"/>
                </a:ext>
              </a:extLst>
            </p:cNvPr>
            <p:cNvSpPr/>
            <p:nvPr/>
          </p:nvSpPr>
          <p:spPr>
            <a:xfrm>
              <a:off x="8810625" y="3460750"/>
              <a:ext cx="2286000" cy="358775"/>
            </a:xfrm>
            <a:prstGeom prst="rect">
              <a:avLst/>
            </a:prstGeom>
            <a:solidFill>
              <a:srgbClr val="3DB19E"/>
            </a:solidFill>
            <a:ln w="44450"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8" name="矩形 7">
              <a:extLst>
                <a:ext uri="{FF2B5EF4-FFF2-40B4-BE49-F238E27FC236}">
                  <a16:creationId xmlns="" xmlns:a16="http://schemas.microsoft.com/office/drawing/2014/main" id="{9BA3E671-27AD-4C9C-B4DA-33C7C62B6664}"/>
                </a:ext>
              </a:extLst>
            </p:cNvPr>
            <p:cNvSpPr/>
            <p:nvPr/>
          </p:nvSpPr>
          <p:spPr>
            <a:xfrm>
              <a:off x="6145213" y="3460750"/>
              <a:ext cx="2287587" cy="358775"/>
            </a:xfrm>
            <a:prstGeom prst="rect">
              <a:avLst/>
            </a:prstGeom>
            <a:solidFill>
              <a:srgbClr val="3DB19E"/>
            </a:solidFill>
            <a:ln w="44450"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grpSp>
        <p:nvGrpSpPr>
          <p:cNvPr id="3" name="组合 2">
            <a:extLst>
              <a:ext uri="{FF2B5EF4-FFF2-40B4-BE49-F238E27FC236}">
                <a16:creationId xmlns="" xmlns:a16="http://schemas.microsoft.com/office/drawing/2014/main" id="{077B3AFF-EFAD-4D3F-9616-9D6F3121F46D}"/>
              </a:ext>
            </a:extLst>
          </p:cNvPr>
          <p:cNvGrpSpPr/>
          <p:nvPr/>
        </p:nvGrpSpPr>
        <p:grpSpPr>
          <a:xfrm>
            <a:off x="796925" y="4073525"/>
            <a:ext cx="10299700" cy="1673792"/>
            <a:chOff x="796925" y="4073525"/>
            <a:chExt cx="10299700" cy="1673792"/>
          </a:xfrm>
        </p:grpSpPr>
        <p:sp>
          <p:nvSpPr>
            <p:cNvPr id="25" name="文本框 24">
              <a:extLst>
                <a:ext uri="{FF2B5EF4-FFF2-40B4-BE49-F238E27FC236}">
                  <a16:creationId xmlns="" xmlns:a16="http://schemas.microsoft.com/office/drawing/2014/main" id="{5BFFDA6A-6139-4299-B556-FD7620084C5E}"/>
                </a:ext>
              </a:extLst>
            </p:cNvPr>
            <p:cNvSpPr txBox="1"/>
            <p:nvPr/>
          </p:nvSpPr>
          <p:spPr>
            <a:xfrm>
              <a:off x="796925" y="4073525"/>
              <a:ext cx="2268538" cy="1673792"/>
            </a:xfrm>
            <a:prstGeom prst="rect">
              <a:avLst/>
            </a:prstGeom>
            <a:noFill/>
          </p:spPr>
          <p:txBody>
            <a:bodyPr>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zh-CN" altLang="en-US" sz="1400" cap="all" dirty="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a:t>
              </a:r>
            </a:p>
          </p:txBody>
        </p:sp>
        <p:sp>
          <p:nvSpPr>
            <p:cNvPr id="11" name="文本框 10">
              <a:extLst>
                <a:ext uri="{FF2B5EF4-FFF2-40B4-BE49-F238E27FC236}">
                  <a16:creationId xmlns="" xmlns:a16="http://schemas.microsoft.com/office/drawing/2014/main" id="{2A86E4FD-F34E-4B89-AF78-696EB1590B56}"/>
                </a:ext>
              </a:extLst>
            </p:cNvPr>
            <p:cNvSpPr txBox="1"/>
            <p:nvPr/>
          </p:nvSpPr>
          <p:spPr>
            <a:xfrm>
              <a:off x="3475038" y="4073525"/>
              <a:ext cx="2266950" cy="1673792"/>
            </a:xfrm>
            <a:prstGeom prst="rect">
              <a:avLst/>
            </a:prstGeom>
            <a:noFill/>
          </p:spPr>
          <p:txBody>
            <a:bodyPr>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zh-CN" altLang="en-US" sz="1400" cap="all" dirty="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a:t>
              </a:r>
            </a:p>
          </p:txBody>
        </p:sp>
        <p:sp>
          <p:nvSpPr>
            <p:cNvPr id="12" name="文本框 11">
              <a:extLst>
                <a:ext uri="{FF2B5EF4-FFF2-40B4-BE49-F238E27FC236}">
                  <a16:creationId xmlns="" xmlns:a16="http://schemas.microsoft.com/office/drawing/2014/main" id="{F93634B5-578B-4A93-AD09-949090E51EF5}"/>
                </a:ext>
              </a:extLst>
            </p:cNvPr>
            <p:cNvSpPr txBox="1"/>
            <p:nvPr/>
          </p:nvSpPr>
          <p:spPr>
            <a:xfrm>
              <a:off x="6151563" y="4073525"/>
              <a:ext cx="2268537" cy="1673792"/>
            </a:xfrm>
            <a:prstGeom prst="rect">
              <a:avLst/>
            </a:prstGeom>
            <a:noFill/>
          </p:spPr>
          <p:txBody>
            <a:bodyPr>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zh-CN" altLang="en-US" sz="1400" cap="all" dirty="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a:t>
              </a:r>
            </a:p>
          </p:txBody>
        </p:sp>
        <p:sp>
          <p:nvSpPr>
            <p:cNvPr id="15" name="文本框 14">
              <a:extLst>
                <a:ext uri="{FF2B5EF4-FFF2-40B4-BE49-F238E27FC236}">
                  <a16:creationId xmlns="" xmlns:a16="http://schemas.microsoft.com/office/drawing/2014/main" id="{A5510063-4803-49A3-80F1-BC9AC72F7221}"/>
                </a:ext>
              </a:extLst>
            </p:cNvPr>
            <p:cNvSpPr txBox="1"/>
            <p:nvPr/>
          </p:nvSpPr>
          <p:spPr>
            <a:xfrm>
              <a:off x="8829675" y="4073525"/>
              <a:ext cx="2266950" cy="1673792"/>
            </a:xfrm>
            <a:prstGeom prst="rect">
              <a:avLst/>
            </a:prstGeom>
            <a:noFill/>
          </p:spPr>
          <p:txBody>
            <a:bodyPr>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zh-CN" altLang="en-US" sz="1400" cap="all" dirty="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a:t>
              </a:r>
            </a:p>
          </p:txBody>
        </p:sp>
      </p:grpSp>
      <p:grpSp>
        <p:nvGrpSpPr>
          <p:cNvPr id="4" name="组合 3">
            <a:extLst>
              <a:ext uri="{FF2B5EF4-FFF2-40B4-BE49-F238E27FC236}">
                <a16:creationId xmlns="" xmlns:a16="http://schemas.microsoft.com/office/drawing/2014/main" id="{0FB795DB-59D0-4444-B2EA-34276B8A554F}"/>
              </a:ext>
            </a:extLst>
          </p:cNvPr>
          <p:cNvGrpSpPr/>
          <p:nvPr/>
        </p:nvGrpSpPr>
        <p:grpSpPr>
          <a:xfrm>
            <a:off x="796925" y="1806907"/>
            <a:ext cx="10299700" cy="1556133"/>
            <a:chOff x="796925" y="1806907"/>
            <a:chExt cx="10299700" cy="1556133"/>
          </a:xfrm>
        </p:grpSpPr>
        <p:pic>
          <p:nvPicPr>
            <p:cNvPr id="20" name="图片 19">
              <a:extLst>
                <a:ext uri="{FF2B5EF4-FFF2-40B4-BE49-F238E27FC236}">
                  <a16:creationId xmlns="" xmlns:a16="http://schemas.microsoft.com/office/drawing/2014/main" id="{677BD241-2147-4265-94C0-DB9E2B9B257C}"/>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9310" r="19428"/>
            <a:stretch/>
          </p:blipFill>
          <p:spPr>
            <a:xfrm>
              <a:off x="796925" y="1853121"/>
              <a:ext cx="2268538" cy="1480628"/>
            </a:xfrm>
            <a:prstGeom prst="rect">
              <a:avLst/>
            </a:prstGeom>
            <a:effectLst>
              <a:outerShdw blurRad="50800" dist="38100" dir="2700000" algn="tl" rotWithShape="0">
                <a:prstClr val="black">
                  <a:alpha val="40000"/>
                </a:prstClr>
              </a:outerShdw>
            </a:effectLst>
          </p:spPr>
        </p:pic>
        <p:pic>
          <p:nvPicPr>
            <p:cNvPr id="22" name="图片 21">
              <a:extLst>
                <a:ext uri="{FF2B5EF4-FFF2-40B4-BE49-F238E27FC236}">
                  <a16:creationId xmlns="" xmlns:a16="http://schemas.microsoft.com/office/drawing/2014/main" id="{4CC138FE-5757-41D0-A9C2-391E6BC85DF3}"/>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9310" r="19428"/>
            <a:stretch/>
          </p:blipFill>
          <p:spPr>
            <a:xfrm>
              <a:off x="6145213" y="1861058"/>
              <a:ext cx="2268538" cy="1480628"/>
            </a:xfrm>
            <a:prstGeom prst="rect">
              <a:avLst/>
            </a:prstGeom>
            <a:effectLst>
              <a:outerShdw blurRad="50800" dist="38100" dir="2700000" algn="tl" rotWithShape="0">
                <a:prstClr val="black">
                  <a:alpha val="40000"/>
                </a:prstClr>
              </a:outerShdw>
            </a:effectLst>
          </p:spPr>
        </p:pic>
        <p:pic>
          <p:nvPicPr>
            <p:cNvPr id="24" name="图片 23">
              <a:extLst>
                <a:ext uri="{FF2B5EF4-FFF2-40B4-BE49-F238E27FC236}">
                  <a16:creationId xmlns="" xmlns:a16="http://schemas.microsoft.com/office/drawing/2014/main" id="{AA990D58-1FBB-4C48-A165-76F86F977CBB}"/>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b="33997"/>
            <a:stretch/>
          </p:blipFill>
          <p:spPr>
            <a:xfrm>
              <a:off x="3397283" y="1806907"/>
              <a:ext cx="2332005" cy="1539211"/>
            </a:xfrm>
            <a:prstGeom prst="rect">
              <a:avLst/>
            </a:prstGeom>
            <a:effectLst>
              <a:outerShdw blurRad="50800" dist="38100" dir="2700000" algn="tl" rotWithShape="0">
                <a:prstClr val="black">
                  <a:alpha val="40000"/>
                </a:prstClr>
              </a:outerShdw>
            </a:effectLst>
          </p:spPr>
        </p:pic>
        <p:pic>
          <p:nvPicPr>
            <p:cNvPr id="26" name="图片 25">
              <a:extLst>
                <a:ext uri="{FF2B5EF4-FFF2-40B4-BE49-F238E27FC236}">
                  <a16:creationId xmlns="" xmlns:a16="http://schemas.microsoft.com/office/drawing/2014/main" id="{331B1262-3070-4774-BF69-774B9A538C70}"/>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b="33997"/>
            <a:stretch/>
          </p:blipFill>
          <p:spPr>
            <a:xfrm>
              <a:off x="8764620" y="1823829"/>
              <a:ext cx="2332005" cy="1539211"/>
            </a:xfrm>
            <a:prstGeom prst="rect">
              <a:avLst/>
            </a:prstGeom>
            <a:effectLst>
              <a:outerShdw blurRad="50800" dist="38100" dir="2700000" algn="tl" rotWithShape="0">
                <a:prstClr val="black">
                  <a:alpha val="40000"/>
                </a:prstClr>
              </a:outerShdw>
            </a:effectLst>
          </p:spPr>
        </p:pic>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00"/>
                                        <p:tgtEl>
                                          <p:spTgt spid="4"/>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1000"/>
                                        <p:tgtEl>
                                          <p:spTgt spid="2"/>
                                        </p:tgtEl>
                                      </p:cBhvr>
                                    </p:animEffect>
                                  </p:childTnLst>
                                </p:cTn>
                              </p:par>
                            </p:childTnLst>
                          </p:cTn>
                        </p:par>
                        <p:par>
                          <p:cTn id="12" fill="hold">
                            <p:stCondLst>
                              <p:cond delay="2000"/>
                            </p:stCondLst>
                            <p:childTnLst>
                              <p:par>
                                <p:cTn id="13" presetID="42"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3">
            <a:extLst>
              <a:ext uri="{FF2B5EF4-FFF2-40B4-BE49-F238E27FC236}">
                <a16:creationId xmlns="" xmlns:a16="http://schemas.microsoft.com/office/drawing/2014/main" id="{2418FB92-23A2-4389-963E-EC963AB409CA}"/>
              </a:ext>
            </a:extLst>
          </p:cNvPr>
          <p:cNvSpPr>
            <a:spLocks noGrp="1"/>
          </p:cNvSpPr>
          <p:nvPr>
            <p:ph type="title"/>
          </p:nvPr>
        </p:nvSpPr>
        <p:spPr>
          <a:xfrm>
            <a:off x="669925" y="431800"/>
            <a:ext cx="10852150" cy="647700"/>
          </a:xfrm>
        </p:spPr>
        <p:txBody>
          <a:bodyPr/>
          <a:lstStyle/>
          <a:p>
            <a:pPr>
              <a:lnSpc>
                <a:spcPct val="150000"/>
              </a:lnSpc>
            </a:pPr>
            <a:r>
              <a:rPr>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请输入标题</a:t>
            </a:r>
          </a:p>
        </p:txBody>
      </p:sp>
      <p:sp>
        <p:nvSpPr>
          <p:cNvPr id="9" name="矩形 8">
            <a:extLst>
              <a:ext uri="{FF2B5EF4-FFF2-40B4-BE49-F238E27FC236}">
                <a16:creationId xmlns="" xmlns:a16="http://schemas.microsoft.com/office/drawing/2014/main" id="{70F80A85-C089-470A-B194-EF88B5B2A3B8}"/>
              </a:ext>
            </a:extLst>
          </p:cNvPr>
          <p:cNvSpPr/>
          <p:nvPr/>
        </p:nvSpPr>
        <p:spPr>
          <a:xfrm>
            <a:off x="796925" y="1087438"/>
            <a:ext cx="1822450" cy="150812"/>
          </a:xfrm>
          <a:prstGeom prst="rect">
            <a:avLst/>
          </a:prstGeom>
          <a:solidFill>
            <a:srgbClr val="3DB19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 name="矩形 2">
            <a:extLst>
              <a:ext uri="{FF2B5EF4-FFF2-40B4-BE49-F238E27FC236}">
                <a16:creationId xmlns="" xmlns:a16="http://schemas.microsoft.com/office/drawing/2014/main" id="{8208C1FF-9A91-4654-ABA6-28751B71B13C}"/>
              </a:ext>
            </a:extLst>
          </p:cNvPr>
          <p:cNvSpPr/>
          <p:nvPr/>
        </p:nvSpPr>
        <p:spPr>
          <a:xfrm>
            <a:off x="796925" y="1993900"/>
            <a:ext cx="4913313" cy="3438525"/>
          </a:xfrm>
          <a:prstGeom prst="rect">
            <a:avLst/>
          </a:prstGeom>
          <a:noFill/>
          <a:ln w="44450" cmpd="sng">
            <a:solidFill>
              <a:srgbClr val="3DB19E"/>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nvGrpSpPr>
          <p:cNvPr id="18440" name="组合 14">
            <a:extLst>
              <a:ext uri="{FF2B5EF4-FFF2-40B4-BE49-F238E27FC236}">
                <a16:creationId xmlns="" xmlns:a16="http://schemas.microsoft.com/office/drawing/2014/main" id="{59CA3F03-66F5-4FF8-97D4-6C2F4A2E8867}"/>
              </a:ext>
            </a:extLst>
          </p:cNvPr>
          <p:cNvGrpSpPr>
            <a:grpSpLocks/>
          </p:cNvGrpSpPr>
          <p:nvPr/>
        </p:nvGrpSpPr>
        <p:grpSpPr bwMode="auto">
          <a:xfrm>
            <a:off x="8812213" y="2074863"/>
            <a:ext cx="628650" cy="3763962"/>
            <a:chOff x="14480" y="3505"/>
            <a:chExt cx="2870" cy="5928"/>
          </a:xfrm>
        </p:grpSpPr>
        <p:sp>
          <p:nvSpPr>
            <p:cNvPr id="11" name="矩形 10">
              <a:extLst>
                <a:ext uri="{FF2B5EF4-FFF2-40B4-BE49-F238E27FC236}">
                  <a16:creationId xmlns="" xmlns:a16="http://schemas.microsoft.com/office/drawing/2014/main" id="{492F6FD3-FD8F-41E7-A010-152E72DDAE75}"/>
                </a:ext>
              </a:extLst>
            </p:cNvPr>
            <p:cNvSpPr/>
            <p:nvPr/>
          </p:nvSpPr>
          <p:spPr>
            <a:xfrm>
              <a:off x="14480" y="3505"/>
              <a:ext cx="2870" cy="238"/>
            </a:xfrm>
            <a:prstGeom prst="rect">
              <a:avLst/>
            </a:prstGeom>
            <a:solidFill>
              <a:srgbClr val="3DB19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2" name="矩形 11">
              <a:extLst>
                <a:ext uri="{FF2B5EF4-FFF2-40B4-BE49-F238E27FC236}">
                  <a16:creationId xmlns="" xmlns:a16="http://schemas.microsoft.com/office/drawing/2014/main" id="{14D4508A-7D77-48AB-9859-EBB15A679F14}"/>
                </a:ext>
              </a:extLst>
            </p:cNvPr>
            <p:cNvSpPr/>
            <p:nvPr/>
          </p:nvSpPr>
          <p:spPr>
            <a:xfrm>
              <a:off x="14480" y="6350"/>
              <a:ext cx="2870" cy="238"/>
            </a:xfrm>
            <a:prstGeom prst="rect">
              <a:avLst/>
            </a:prstGeom>
            <a:solidFill>
              <a:srgbClr val="3DB19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 name="矩形 13">
              <a:extLst>
                <a:ext uri="{FF2B5EF4-FFF2-40B4-BE49-F238E27FC236}">
                  <a16:creationId xmlns="" xmlns:a16="http://schemas.microsoft.com/office/drawing/2014/main" id="{C326A151-E4D5-4132-9555-E0B54F1A9033}"/>
                </a:ext>
              </a:extLst>
            </p:cNvPr>
            <p:cNvSpPr/>
            <p:nvPr/>
          </p:nvSpPr>
          <p:spPr>
            <a:xfrm>
              <a:off x="14480" y="9198"/>
              <a:ext cx="2870" cy="235"/>
            </a:xfrm>
            <a:prstGeom prst="rect">
              <a:avLst/>
            </a:prstGeom>
            <a:solidFill>
              <a:srgbClr val="3DB19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sp>
        <p:nvSpPr>
          <p:cNvPr id="25" name="文本框 24">
            <a:extLst>
              <a:ext uri="{FF2B5EF4-FFF2-40B4-BE49-F238E27FC236}">
                <a16:creationId xmlns="" xmlns:a16="http://schemas.microsoft.com/office/drawing/2014/main" id="{87A8E47D-F1EB-4674-8ECD-DA8A57AC2BCF}"/>
              </a:ext>
            </a:extLst>
          </p:cNvPr>
          <p:cNvSpPr txBox="1"/>
          <p:nvPr/>
        </p:nvSpPr>
        <p:spPr>
          <a:xfrm>
            <a:off x="1314450" y="2225675"/>
            <a:ext cx="3878263" cy="2966453"/>
          </a:xfrm>
          <a:prstGeom prst="rect">
            <a:avLst/>
          </a:prstGeom>
          <a:noFill/>
        </p:spPr>
        <p:txBody>
          <a:bodyPr>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zh-CN" altLang="en-US" sz="1400" cap="all" dirty="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a:t>
            </a:r>
          </a:p>
        </p:txBody>
      </p:sp>
      <p:sp>
        <p:nvSpPr>
          <p:cNvPr id="18445" name="文本框 19">
            <a:extLst>
              <a:ext uri="{FF2B5EF4-FFF2-40B4-BE49-F238E27FC236}">
                <a16:creationId xmlns="" xmlns:a16="http://schemas.microsoft.com/office/drawing/2014/main" id="{47B8F4BF-01CB-4FD2-BEBC-7E9CDBCFF19B}"/>
              </a:ext>
            </a:extLst>
          </p:cNvPr>
          <p:cNvSpPr txBox="1">
            <a:spLocks noChangeArrowheads="1"/>
          </p:cNvSpPr>
          <p:nvPr/>
        </p:nvSpPr>
        <p:spPr bwMode="auto">
          <a:xfrm>
            <a:off x="9536113" y="1919288"/>
            <a:ext cx="1381125" cy="59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zh-CN" sz="2400" b="1">
                <a:solidFill>
                  <a:srgbClr val="3DB19E"/>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关键词</a:t>
            </a:r>
          </a:p>
        </p:txBody>
      </p:sp>
      <p:sp>
        <p:nvSpPr>
          <p:cNvPr id="18446" name="文本框 15">
            <a:extLst>
              <a:ext uri="{FF2B5EF4-FFF2-40B4-BE49-F238E27FC236}">
                <a16:creationId xmlns="" xmlns:a16="http://schemas.microsoft.com/office/drawing/2014/main" id="{BB751589-FDE6-4EA0-9FE0-0068E4FA0744}"/>
              </a:ext>
            </a:extLst>
          </p:cNvPr>
          <p:cNvSpPr txBox="1">
            <a:spLocks noChangeArrowheads="1"/>
          </p:cNvSpPr>
          <p:nvPr/>
        </p:nvSpPr>
        <p:spPr bwMode="auto">
          <a:xfrm>
            <a:off x="9536113" y="3727450"/>
            <a:ext cx="1381125" cy="59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zh-CN" sz="2400" b="1">
                <a:solidFill>
                  <a:srgbClr val="3DB19E"/>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关键词</a:t>
            </a:r>
          </a:p>
        </p:txBody>
      </p:sp>
      <p:sp>
        <p:nvSpPr>
          <p:cNvPr id="18447" name="文本框 16">
            <a:extLst>
              <a:ext uri="{FF2B5EF4-FFF2-40B4-BE49-F238E27FC236}">
                <a16:creationId xmlns="" xmlns:a16="http://schemas.microsoft.com/office/drawing/2014/main" id="{7F88041B-390E-4A76-952D-FD4D4970127F}"/>
              </a:ext>
            </a:extLst>
          </p:cNvPr>
          <p:cNvSpPr txBox="1">
            <a:spLocks noChangeArrowheads="1"/>
          </p:cNvSpPr>
          <p:nvPr/>
        </p:nvSpPr>
        <p:spPr bwMode="auto">
          <a:xfrm>
            <a:off x="9536113" y="5402233"/>
            <a:ext cx="1381125" cy="59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zh-CN" sz="2400" b="1" dirty="0">
                <a:solidFill>
                  <a:srgbClr val="3DB19E"/>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关键词</a:t>
            </a:r>
          </a:p>
        </p:txBody>
      </p:sp>
      <p:grpSp>
        <p:nvGrpSpPr>
          <p:cNvPr id="2" name="组合 1">
            <a:extLst>
              <a:ext uri="{FF2B5EF4-FFF2-40B4-BE49-F238E27FC236}">
                <a16:creationId xmlns="" xmlns:a16="http://schemas.microsoft.com/office/drawing/2014/main" id="{598B8372-753F-4966-A5A8-905F53801BDD}"/>
              </a:ext>
            </a:extLst>
          </p:cNvPr>
          <p:cNvGrpSpPr/>
          <p:nvPr/>
        </p:nvGrpSpPr>
        <p:grpSpPr>
          <a:xfrm>
            <a:off x="6749256" y="1603883"/>
            <a:ext cx="2268538" cy="4791190"/>
            <a:chOff x="6749256" y="1603883"/>
            <a:chExt cx="2268538" cy="4791190"/>
          </a:xfrm>
        </p:grpSpPr>
        <p:pic>
          <p:nvPicPr>
            <p:cNvPr id="17" name="图片 16">
              <a:extLst>
                <a:ext uri="{FF2B5EF4-FFF2-40B4-BE49-F238E27FC236}">
                  <a16:creationId xmlns="" xmlns:a16="http://schemas.microsoft.com/office/drawing/2014/main" id="{ED5FC6CA-6B09-49BC-BA86-1C8713DED168}"/>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9310" r="19428"/>
            <a:stretch/>
          </p:blipFill>
          <p:spPr>
            <a:xfrm>
              <a:off x="6749256" y="1603883"/>
              <a:ext cx="2268538" cy="1480628"/>
            </a:xfrm>
            <a:prstGeom prst="rect">
              <a:avLst/>
            </a:prstGeom>
            <a:effectLst>
              <a:outerShdw blurRad="50800" dist="38100" dir="2700000" algn="tl" rotWithShape="0">
                <a:prstClr val="black">
                  <a:alpha val="40000"/>
                </a:prstClr>
              </a:outerShdw>
            </a:effectLst>
          </p:spPr>
        </p:pic>
        <p:pic>
          <p:nvPicPr>
            <p:cNvPr id="18" name="图片 17">
              <a:extLst>
                <a:ext uri="{FF2B5EF4-FFF2-40B4-BE49-F238E27FC236}">
                  <a16:creationId xmlns="" xmlns:a16="http://schemas.microsoft.com/office/drawing/2014/main" id="{B2FCC8A1-2C44-4F45-B748-93C8635050F2}"/>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9310" r="19428"/>
            <a:stretch/>
          </p:blipFill>
          <p:spPr>
            <a:xfrm>
              <a:off x="6749256" y="3259140"/>
              <a:ext cx="2268538" cy="1480628"/>
            </a:xfrm>
            <a:prstGeom prst="rect">
              <a:avLst/>
            </a:prstGeom>
            <a:effectLst>
              <a:outerShdw blurRad="50800" dist="38100" dir="2700000" algn="tl" rotWithShape="0">
                <a:prstClr val="black">
                  <a:alpha val="40000"/>
                </a:prstClr>
              </a:outerShdw>
            </a:effectLst>
          </p:spPr>
        </p:pic>
        <p:pic>
          <p:nvPicPr>
            <p:cNvPr id="19" name="图片 18">
              <a:extLst>
                <a:ext uri="{FF2B5EF4-FFF2-40B4-BE49-F238E27FC236}">
                  <a16:creationId xmlns="" xmlns:a16="http://schemas.microsoft.com/office/drawing/2014/main" id="{F38D41E5-0BA2-4B81-9CF1-06DC59119B2A}"/>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9310" r="19428"/>
            <a:stretch/>
          </p:blipFill>
          <p:spPr>
            <a:xfrm>
              <a:off x="6749256" y="4914445"/>
              <a:ext cx="2268538" cy="1480628"/>
            </a:xfrm>
            <a:prstGeom prst="rect">
              <a:avLst/>
            </a:prstGeom>
            <a:effectLst>
              <a:outerShdw blurRad="50800" dist="38100" dir="2700000" algn="tl" rotWithShape="0">
                <a:prstClr val="black">
                  <a:alpha val="40000"/>
                </a:prstClr>
              </a:outerShdw>
            </a:effectLst>
          </p:spPr>
        </p:pic>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8445"/>
                                        </p:tgtEl>
                                        <p:attrNameLst>
                                          <p:attrName>style.visibility</p:attrName>
                                        </p:attrNameLst>
                                      </p:cBhvr>
                                      <p:to>
                                        <p:strVal val="visible"/>
                                      </p:to>
                                    </p:set>
                                    <p:anim calcmode="lin" valueType="num">
                                      <p:cBhvr additive="base">
                                        <p:cTn id="11" dur="1000" fill="hold"/>
                                        <p:tgtEl>
                                          <p:spTgt spid="18445"/>
                                        </p:tgtEl>
                                        <p:attrNameLst>
                                          <p:attrName>ppt_x</p:attrName>
                                        </p:attrNameLst>
                                      </p:cBhvr>
                                      <p:tavLst>
                                        <p:tav tm="0">
                                          <p:val>
                                            <p:strVal val="1+#ppt_w/2"/>
                                          </p:val>
                                        </p:tav>
                                        <p:tav tm="100000">
                                          <p:val>
                                            <p:strVal val="#ppt_x"/>
                                          </p:val>
                                        </p:tav>
                                      </p:tavLst>
                                    </p:anim>
                                    <p:anim calcmode="lin" valueType="num">
                                      <p:cBhvr additive="base">
                                        <p:cTn id="12" dur="1000" fill="hold"/>
                                        <p:tgtEl>
                                          <p:spTgt spid="1844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8446"/>
                                        </p:tgtEl>
                                        <p:attrNameLst>
                                          <p:attrName>style.visibility</p:attrName>
                                        </p:attrNameLst>
                                      </p:cBhvr>
                                      <p:to>
                                        <p:strVal val="visible"/>
                                      </p:to>
                                    </p:set>
                                    <p:anim calcmode="lin" valueType="num">
                                      <p:cBhvr additive="base">
                                        <p:cTn id="15" dur="1000" fill="hold"/>
                                        <p:tgtEl>
                                          <p:spTgt spid="18446"/>
                                        </p:tgtEl>
                                        <p:attrNameLst>
                                          <p:attrName>ppt_x</p:attrName>
                                        </p:attrNameLst>
                                      </p:cBhvr>
                                      <p:tavLst>
                                        <p:tav tm="0">
                                          <p:val>
                                            <p:strVal val="1+#ppt_w/2"/>
                                          </p:val>
                                        </p:tav>
                                        <p:tav tm="100000">
                                          <p:val>
                                            <p:strVal val="#ppt_x"/>
                                          </p:val>
                                        </p:tav>
                                      </p:tavLst>
                                    </p:anim>
                                    <p:anim calcmode="lin" valueType="num">
                                      <p:cBhvr additive="base">
                                        <p:cTn id="16" dur="1000" fill="hold"/>
                                        <p:tgtEl>
                                          <p:spTgt spid="1844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8447"/>
                                        </p:tgtEl>
                                        <p:attrNameLst>
                                          <p:attrName>style.visibility</p:attrName>
                                        </p:attrNameLst>
                                      </p:cBhvr>
                                      <p:to>
                                        <p:strVal val="visible"/>
                                      </p:to>
                                    </p:set>
                                    <p:anim calcmode="lin" valueType="num">
                                      <p:cBhvr additive="base">
                                        <p:cTn id="19" dur="1000" fill="hold"/>
                                        <p:tgtEl>
                                          <p:spTgt spid="18447"/>
                                        </p:tgtEl>
                                        <p:attrNameLst>
                                          <p:attrName>ppt_x</p:attrName>
                                        </p:attrNameLst>
                                      </p:cBhvr>
                                      <p:tavLst>
                                        <p:tav tm="0">
                                          <p:val>
                                            <p:strVal val="1+#ppt_w/2"/>
                                          </p:val>
                                        </p:tav>
                                        <p:tav tm="100000">
                                          <p:val>
                                            <p:strVal val="#ppt_x"/>
                                          </p:val>
                                        </p:tav>
                                      </p:tavLst>
                                    </p:anim>
                                    <p:anim calcmode="lin" valueType="num">
                                      <p:cBhvr additive="base">
                                        <p:cTn id="20" dur="1000" fill="hold"/>
                                        <p:tgtEl>
                                          <p:spTgt spid="18447"/>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8440"/>
                                        </p:tgtEl>
                                        <p:attrNameLst>
                                          <p:attrName>style.visibility</p:attrName>
                                        </p:attrNameLst>
                                      </p:cBhvr>
                                      <p:to>
                                        <p:strVal val="visible"/>
                                      </p:to>
                                    </p:set>
                                    <p:anim calcmode="lin" valueType="num">
                                      <p:cBhvr additive="base">
                                        <p:cTn id="23" dur="1000" fill="hold"/>
                                        <p:tgtEl>
                                          <p:spTgt spid="18440"/>
                                        </p:tgtEl>
                                        <p:attrNameLst>
                                          <p:attrName>ppt_x</p:attrName>
                                        </p:attrNameLst>
                                      </p:cBhvr>
                                      <p:tavLst>
                                        <p:tav tm="0">
                                          <p:val>
                                            <p:strVal val="1+#ppt_w/2"/>
                                          </p:val>
                                        </p:tav>
                                        <p:tav tm="100000">
                                          <p:val>
                                            <p:strVal val="#ppt_x"/>
                                          </p:val>
                                        </p:tav>
                                      </p:tavLst>
                                    </p:anim>
                                    <p:anim calcmode="lin" valueType="num">
                                      <p:cBhvr additive="base">
                                        <p:cTn id="24" dur="1000" fill="hold"/>
                                        <p:tgtEl>
                                          <p:spTgt spid="18440"/>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42" presetClass="entr" presetSubtype="0"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42" presetClass="entr" presetSubtype="0"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1000"/>
                                        <p:tgtEl>
                                          <p:spTgt spid="25"/>
                                        </p:tgtEl>
                                      </p:cBhvr>
                                    </p:animEffect>
                                    <p:anim calcmode="lin" valueType="num">
                                      <p:cBhvr>
                                        <p:cTn id="35" dur="1000" fill="hold"/>
                                        <p:tgtEl>
                                          <p:spTgt spid="25"/>
                                        </p:tgtEl>
                                        <p:attrNameLst>
                                          <p:attrName>ppt_x</p:attrName>
                                        </p:attrNameLst>
                                      </p:cBhvr>
                                      <p:tavLst>
                                        <p:tav tm="0">
                                          <p:val>
                                            <p:strVal val="#ppt_x"/>
                                          </p:val>
                                        </p:tav>
                                        <p:tav tm="100000">
                                          <p:val>
                                            <p:strVal val="#ppt_x"/>
                                          </p:val>
                                        </p:tav>
                                      </p:tavLst>
                                    </p:anim>
                                    <p:anim calcmode="lin" valueType="num">
                                      <p:cBhvr>
                                        <p:cTn id="3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p:bldP spid="18445" grpId="0"/>
      <p:bldP spid="18446" grpId="0"/>
      <p:bldP spid="184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3">
            <a:extLst>
              <a:ext uri="{FF2B5EF4-FFF2-40B4-BE49-F238E27FC236}">
                <a16:creationId xmlns="" xmlns:a16="http://schemas.microsoft.com/office/drawing/2014/main" id="{46C8EE34-6648-483E-8DFE-3567DC54B2EC}"/>
              </a:ext>
            </a:extLst>
          </p:cNvPr>
          <p:cNvSpPr>
            <a:spLocks noGrp="1"/>
          </p:cNvSpPr>
          <p:nvPr>
            <p:ph type="title"/>
          </p:nvPr>
        </p:nvSpPr>
        <p:spPr>
          <a:xfrm>
            <a:off x="4851400" y="522288"/>
            <a:ext cx="2489200" cy="647700"/>
          </a:xfrm>
        </p:spPr>
        <p:txBody>
          <a:bodyPr/>
          <a:lstStyle/>
          <a:p>
            <a:pPr algn="ctr">
              <a:lnSpc>
                <a:spcPct val="150000"/>
              </a:lnSpc>
            </a:pPr>
            <a:r>
              <a:rPr altLang="zh-CN" sz="3600" dirty="0">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致谢语</a:t>
            </a:r>
          </a:p>
        </p:txBody>
      </p:sp>
      <p:sp>
        <p:nvSpPr>
          <p:cNvPr id="9" name="矩形 8">
            <a:extLst>
              <a:ext uri="{FF2B5EF4-FFF2-40B4-BE49-F238E27FC236}">
                <a16:creationId xmlns="" xmlns:a16="http://schemas.microsoft.com/office/drawing/2014/main" id="{DB5D3689-CA75-4B70-9BBD-D94BC4BD3E1B}"/>
              </a:ext>
            </a:extLst>
          </p:cNvPr>
          <p:cNvSpPr/>
          <p:nvPr/>
        </p:nvSpPr>
        <p:spPr>
          <a:xfrm>
            <a:off x="5189538" y="1239838"/>
            <a:ext cx="1822450" cy="150812"/>
          </a:xfrm>
          <a:prstGeom prst="rect">
            <a:avLst/>
          </a:prstGeom>
          <a:solidFill>
            <a:srgbClr val="3DB19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6" name="矩形 5">
            <a:extLst>
              <a:ext uri="{FF2B5EF4-FFF2-40B4-BE49-F238E27FC236}">
                <a16:creationId xmlns="" xmlns:a16="http://schemas.microsoft.com/office/drawing/2014/main" id="{EF3F692A-4963-4865-A3C2-143E3D8B4BC2}"/>
              </a:ext>
            </a:extLst>
          </p:cNvPr>
          <p:cNvSpPr/>
          <p:nvPr/>
        </p:nvSpPr>
        <p:spPr>
          <a:xfrm>
            <a:off x="0" y="1930463"/>
            <a:ext cx="12207875" cy="3417888"/>
          </a:xfrm>
          <a:prstGeom prst="rect">
            <a:avLst/>
          </a:prstGeom>
          <a:solidFill>
            <a:srgbClr val="3DB19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 name="矩形 13">
            <a:extLst>
              <a:ext uri="{FF2B5EF4-FFF2-40B4-BE49-F238E27FC236}">
                <a16:creationId xmlns="" xmlns:a16="http://schemas.microsoft.com/office/drawing/2014/main" id="{052ACC74-8AD3-4B2B-B0A0-080CA0206F22}"/>
              </a:ext>
            </a:extLst>
          </p:cNvPr>
          <p:cNvSpPr/>
          <p:nvPr/>
        </p:nvSpPr>
        <p:spPr>
          <a:xfrm>
            <a:off x="0" y="5221288"/>
            <a:ext cx="12207875" cy="1636712"/>
          </a:xfrm>
          <a:prstGeom prst="rect">
            <a:avLst/>
          </a:prstGeom>
          <a:gradFill>
            <a:gsLst>
              <a:gs pos="0">
                <a:srgbClr val="3E3E3E"/>
              </a:gs>
              <a:gs pos="100000">
                <a:schemeClr val="tx1">
                  <a:lumMod val="95000"/>
                  <a:lumOff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5" name="文本框 24">
            <a:extLst>
              <a:ext uri="{FF2B5EF4-FFF2-40B4-BE49-F238E27FC236}">
                <a16:creationId xmlns="" xmlns:a16="http://schemas.microsoft.com/office/drawing/2014/main" id="{3FD9EB4A-B22F-4C82-BE29-7A991B518A8B}"/>
              </a:ext>
            </a:extLst>
          </p:cNvPr>
          <p:cNvSpPr txBox="1"/>
          <p:nvPr/>
        </p:nvSpPr>
        <p:spPr>
          <a:xfrm>
            <a:off x="1898650" y="2316163"/>
            <a:ext cx="8405813" cy="2314544"/>
          </a:xfrm>
          <a:prstGeom prst="rect">
            <a:avLst/>
          </a:prstGeom>
          <a:noFill/>
        </p:spPr>
        <p:txBody>
          <a:bodyPr>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zh-CN" altLang="en-US" sz="1400" cap="all"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a:t>
            </a:r>
          </a:p>
          <a:p>
            <a:pPr algn="l" fontAlgn="auto">
              <a:lnSpc>
                <a:spcPct val="150000"/>
              </a:lnSpc>
              <a:spcBef>
                <a:spcPts val="0"/>
              </a:spcBef>
              <a:spcAft>
                <a:spcPts val="0"/>
              </a:spcAft>
              <a:buFontTx/>
              <a:buNone/>
              <a:defRPr/>
            </a:pPr>
            <a:endParaRPr lang="zh-CN" altLang="en-US" sz="1400" cap="all"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a:extLst>
              <a:ext uri="{FF2B5EF4-FFF2-40B4-BE49-F238E27FC236}">
                <a16:creationId xmlns="" xmlns:a16="http://schemas.microsoft.com/office/drawing/2014/main" id="{418BFE09-409D-43F2-AB45-B99D00D50EEF}"/>
              </a:ext>
            </a:extLst>
          </p:cNvPr>
          <p:cNvSpPr/>
          <p:nvPr/>
        </p:nvSpPr>
        <p:spPr>
          <a:xfrm>
            <a:off x="-7144" y="-55563"/>
            <a:ext cx="12199144" cy="6913563"/>
          </a:xfrm>
          <a:prstGeom prst="rect">
            <a:avLst/>
          </a:prstGeom>
          <a:gradFill>
            <a:gsLst>
              <a:gs pos="0">
                <a:srgbClr val="3E3E3E"/>
              </a:gs>
              <a:gs pos="100000">
                <a:schemeClr val="tx1">
                  <a:lumMod val="95000"/>
                  <a:lumOff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6" name="矩形 5">
            <a:extLst>
              <a:ext uri="{FF2B5EF4-FFF2-40B4-BE49-F238E27FC236}">
                <a16:creationId xmlns="" xmlns:a16="http://schemas.microsoft.com/office/drawing/2014/main" id="{0AADA725-DAFA-4B76-AC37-5BCF0046CB98}"/>
              </a:ext>
            </a:extLst>
          </p:cNvPr>
          <p:cNvSpPr/>
          <p:nvPr/>
        </p:nvSpPr>
        <p:spPr>
          <a:xfrm>
            <a:off x="-7938" y="-55563"/>
            <a:ext cx="3979303" cy="6913563"/>
          </a:xfrm>
          <a:prstGeom prst="rect">
            <a:avLst/>
          </a:prstGeom>
          <a:solidFill>
            <a:srgbClr val="3DB19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nvGrpSpPr>
          <p:cNvPr id="7172" name="组合 11">
            <a:extLst>
              <a:ext uri="{FF2B5EF4-FFF2-40B4-BE49-F238E27FC236}">
                <a16:creationId xmlns="" xmlns:a16="http://schemas.microsoft.com/office/drawing/2014/main" id="{89C45559-1813-4CBE-89B5-08448F20FD88}"/>
              </a:ext>
            </a:extLst>
          </p:cNvPr>
          <p:cNvGrpSpPr>
            <a:grpSpLocks/>
          </p:cNvGrpSpPr>
          <p:nvPr/>
        </p:nvGrpSpPr>
        <p:grpSpPr bwMode="auto">
          <a:xfrm>
            <a:off x="790575" y="1281113"/>
            <a:ext cx="2392363" cy="1404526"/>
            <a:chOff x="1669251" y="1815957"/>
            <a:chExt cx="2241247" cy="1403488"/>
          </a:xfrm>
        </p:grpSpPr>
        <p:sp>
          <p:nvSpPr>
            <p:cNvPr id="11" name="文本框 10">
              <a:extLst>
                <a:ext uri="{FF2B5EF4-FFF2-40B4-BE49-F238E27FC236}">
                  <a16:creationId xmlns="" xmlns:a16="http://schemas.microsoft.com/office/drawing/2014/main" id="{750F8D67-66B5-41AE-9E8A-D85880E85839}"/>
                </a:ext>
              </a:extLst>
            </p:cNvPr>
            <p:cNvSpPr txBox="1"/>
            <p:nvPr/>
          </p:nvSpPr>
          <p:spPr>
            <a:xfrm>
              <a:off x="1669251" y="1815957"/>
              <a:ext cx="1631485" cy="1012990"/>
            </a:xfrm>
            <a:prstGeom prst="rect">
              <a:avLst/>
            </a:prstGeom>
            <a:noFill/>
          </p:spPr>
          <p:txBody>
            <a:bodyPr>
              <a:spAutoFit/>
            </a:bodyPr>
            <a:lstStyle/>
            <a:p>
              <a:pPr algn="dist" fontAlgn="auto">
                <a:lnSpc>
                  <a:spcPct val="150000"/>
                </a:lnSpc>
                <a:spcBef>
                  <a:spcPts val="0"/>
                </a:spcBef>
                <a:spcAft>
                  <a:spcPts val="0"/>
                </a:spcAft>
                <a:buFontTx/>
                <a:buNone/>
                <a:defRPr/>
              </a:pPr>
              <a:r>
                <a:rPr lang="zh-CN" altLang="en-US" sz="4400" b="1" dirty="0">
                  <a:solidFill>
                    <a:prstClr val="white"/>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目录</a:t>
              </a:r>
            </a:p>
          </p:txBody>
        </p:sp>
        <p:sp>
          <p:nvSpPr>
            <p:cNvPr id="13" name="文本框 12">
              <a:extLst>
                <a:ext uri="{FF2B5EF4-FFF2-40B4-BE49-F238E27FC236}">
                  <a16:creationId xmlns="" xmlns:a16="http://schemas.microsoft.com/office/drawing/2014/main" id="{978FABD8-49D6-4064-9411-007053B41EB3}"/>
                </a:ext>
              </a:extLst>
            </p:cNvPr>
            <p:cNvSpPr txBox="1"/>
            <p:nvPr/>
          </p:nvSpPr>
          <p:spPr>
            <a:xfrm>
              <a:off x="1669251" y="2704300"/>
              <a:ext cx="2241247" cy="515145"/>
            </a:xfrm>
            <a:prstGeom prst="rect">
              <a:avLst/>
            </a:prstGeom>
            <a:noFill/>
          </p:spPr>
          <p:txBody>
            <a:bodyPr>
              <a:spAutoFit/>
            </a:bodyPr>
            <a:lstStyle/>
            <a:p>
              <a:pPr algn="dist" fontAlgn="auto">
                <a:lnSpc>
                  <a:spcPct val="150000"/>
                </a:lnSpc>
                <a:spcBef>
                  <a:spcPts val="0"/>
                </a:spcBef>
                <a:spcAft>
                  <a:spcPts val="0"/>
                </a:spcAft>
                <a:buFontTx/>
                <a:buNone/>
                <a:defRPr/>
              </a:pPr>
              <a:r>
                <a:rPr lang="en-US" altLang="zh-CN" sz="2000" b="1" dirty="0">
                  <a:solidFill>
                    <a:prstClr val="white"/>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CONTENTS</a:t>
              </a:r>
            </a:p>
          </p:txBody>
        </p:sp>
      </p:grpSp>
      <p:grpSp>
        <p:nvGrpSpPr>
          <p:cNvPr id="7" name="组合 6">
            <a:extLst>
              <a:ext uri="{FF2B5EF4-FFF2-40B4-BE49-F238E27FC236}">
                <a16:creationId xmlns="" xmlns:a16="http://schemas.microsoft.com/office/drawing/2014/main" id="{346C6C29-1124-41D4-8339-A70E086122B4}"/>
              </a:ext>
            </a:extLst>
          </p:cNvPr>
          <p:cNvGrpSpPr/>
          <p:nvPr/>
        </p:nvGrpSpPr>
        <p:grpSpPr>
          <a:xfrm>
            <a:off x="3257550" y="1450353"/>
            <a:ext cx="975888" cy="4108324"/>
            <a:chOff x="3257550" y="1450353"/>
            <a:chExt cx="1447800" cy="4108324"/>
          </a:xfrm>
        </p:grpSpPr>
        <p:cxnSp>
          <p:nvCxnSpPr>
            <p:cNvPr id="4" name="直接连接符 3">
              <a:extLst>
                <a:ext uri="{FF2B5EF4-FFF2-40B4-BE49-F238E27FC236}">
                  <a16:creationId xmlns="" xmlns:a16="http://schemas.microsoft.com/office/drawing/2014/main" id="{688E85CB-3780-4217-AD77-C00075065BAC}"/>
                </a:ext>
              </a:extLst>
            </p:cNvPr>
            <p:cNvCxnSpPr/>
            <p:nvPr/>
          </p:nvCxnSpPr>
          <p:spPr>
            <a:xfrm>
              <a:off x="3257550" y="1450353"/>
              <a:ext cx="1447800" cy="0"/>
            </a:xfrm>
            <a:prstGeom prst="line">
              <a:avLst/>
            </a:prstGeom>
            <a:ln w="76200">
              <a:solidFill>
                <a:srgbClr val="3DB19E"/>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 xmlns:a16="http://schemas.microsoft.com/office/drawing/2014/main" id="{E97FFF3A-07E9-4616-A266-D0739A50B5E2}"/>
                </a:ext>
              </a:extLst>
            </p:cNvPr>
            <p:cNvCxnSpPr/>
            <p:nvPr/>
          </p:nvCxnSpPr>
          <p:spPr>
            <a:xfrm>
              <a:off x="3257550" y="2942206"/>
              <a:ext cx="1447800" cy="0"/>
            </a:xfrm>
            <a:prstGeom prst="line">
              <a:avLst/>
            </a:prstGeom>
            <a:ln w="76200">
              <a:solidFill>
                <a:srgbClr val="3DB19E"/>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 xmlns:a16="http://schemas.microsoft.com/office/drawing/2014/main" id="{D48D2AF8-7F83-4B67-A736-2367AF335BC9}"/>
                </a:ext>
              </a:extLst>
            </p:cNvPr>
            <p:cNvCxnSpPr/>
            <p:nvPr/>
          </p:nvCxnSpPr>
          <p:spPr>
            <a:xfrm>
              <a:off x="3257550" y="4184784"/>
              <a:ext cx="1447800" cy="0"/>
            </a:xfrm>
            <a:prstGeom prst="line">
              <a:avLst/>
            </a:prstGeom>
            <a:ln w="76200">
              <a:solidFill>
                <a:srgbClr val="3DB19E"/>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 xmlns:a16="http://schemas.microsoft.com/office/drawing/2014/main" id="{E6E0A2E4-A130-4506-A9E5-D6B67C513939}"/>
                </a:ext>
              </a:extLst>
            </p:cNvPr>
            <p:cNvCxnSpPr/>
            <p:nvPr/>
          </p:nvCxnSpPr>
          <p:spPr>
            <a:xfrm>
              <a:off x="3257550" y="5558677"/>
              <a:ext cx="1447800" cy="0"/>
            </a:xfrm>
            <a:prstGeom prst="line">
              <a:avLst/>
            </a:prstGeom>
            <a:ln w="76200">
              <a:solidFill>
                <a:srgbClr val="3DB19E"/>
              </a:solidFill>
              <a:prstDash val="sysDash"/>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 xmlns:a16="http://schemas.microsoft.com/office/drawing/2014/main" id="{872C7DC8-D9FD-4ADA-B166-5568997C1EBA}"/>
              </a:ext>
            </a:extLst>
          </p:cNvPr>
          <p:cNvGrpSpPr/>
          <p:nvPr/>
        </p:nvGrpSpPr>
        <p:grpSpPr>
          <a:xfrm>
            <a:off x="4271050" y="924354"/>
            <a:ext cx="6555424" cy="1200329"/>
            <a:chOff x="4271050" y="924354"/>
            <a:chExt cx="6555424" cy="1200329"/>
          </a:xfrm>
        </p:grpSpPr>
        <p:grpSp>
          <p:nvGrpSpPr>
            <p:cNvPr id="7179" name="组合 25">
              <a:extLst>
                <a:ext uri="{FF2B5EF4-FFF2-40B4-BE49-F238E27FC236}">
                  <a16:creationId xmlns="" xmlns:a16="http://schemas.microsoft.com/office/drawing/2014/main" id="{F45CDFBD-D192-46E3-BAA2-FB709352E2B2}"/>
                </a:ext>
              </a:extLst>
            </p:cNvPr>
            <p:cNvGrpSpPr>
              <a:grpSpLocks/>
            </p:cNvGrpSpPr>
            <p:nvPr/>
          </p:nvGrpSpPr>
          <p:grpSpPr bwMode="auto">
            <a:xfrm>
              <a:off x="5453064" y="1019165"/>
              <a:ext cx="5373410" cy="818633"/>
              <a:chOff x="7311835" y="974005"/>
              <a:chExt cx="6368161" cy="818774"/>
            </a:xfrm>
          </p:grpSpPr>
          <p:sp>
            <p:nvSpPr>
              <p:cNvPr id="18" name="文本框 17">
                <a:extLst>
                  <a:ext uri="{FF2B5EF4-FFF2-40B4-BE49-F238E27FC236}">
                    <a16:creationId xmlns="" xmlns:a16="http://schemas.microsoft.com/office/drawing/2014/main" id="{3E3EACEC-B856-44EE-B139-43E46C8F78EC}"/>
                  </a:ext>
                </a:extLst>
              </p:cNvPr>
              <p:cNvSpPr txBox="1"/>
              <p:nvPr/>
            </p:nvSpPr>
            <p:spPr>
              <a:xfrm>
                <a:off x="7311835" y="974005"/>
                <a:ext cx="2893422" cy="511254"/>
              </a:xfrm>
              <a:prstGeom prst="rect">
                <a:avLst/>
              </a:prstGeom>
              <a:noFill/>
            </p:spPr>
            <p:txBody>
              <a:bodyPr>
                <a:spAutoFit/>
              </a:bodyPr>
              <a:lstStyle/>
              <a:p>
                <a:pPr fontAlgn="auto">
                  <a:lnSpc>
                    <a:spcPct val="150000"/>
                  </a:lnSpc>
                  <a:spcBef>
                    <a:spcPts val="0"/>
                  </a:spcBef>
                  <a:spcAft>
                    <a:spcPts val="0"/>
                  </a:spcAft>
                  <a:buFontTx/>
                  <a:buNone/>
                  <a:defRPr/>
                </a:pPr>
                <a:r>
                  <a:rPr lang="zh-CN" altLang="en-US" sz="2000" b="1" cap="all"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选题的背景与意义</a:t>
                </a:r>
              </a:p>
            </p:txBody>
          </p:sp>
          <p:sp>
            <p:nvSpPr>
              <p:cNvPr id="23" name="文本框 22">
                <a:extLst>
                  <a:ext uri="{FF2B5EF4-FFF2-40B4-BE49-F238E27FC236}">
                    <a16:creationId xmlns="" xmlns:a16="http://schemas.microsoft.com/office/drawing/2014/main" id="{2B543D50-82D0-4B96-9872-04284C6790E3}"/>
                  </a:ext>
                </a:extLst>
              </p:cNvPr>
              <p:cNvSpPr txBox="1"/>
              <p:nvPr/>
            </p:nvSpPr>
            <p:spPr>
              <a:xfrm>
                <a:off x="7345699" y="1404144"/>
                <a:ext cx="6334297" cy="388635"/>
              </a:xfrm>
              <a:prstGeom prst="rect">
                <a:avLst/>
              </a:prstGeom>
              <a:noFill/>
            </p:spPr>
            <p:txBody>
              <a:bodyPr>
                <a:spAutoFit/>
              </a:bodyPr>
              <a:lstStyle/>
              <a:p>
                <a:pPr fontAlgn="auto">
                  <a:lnSpc>
                    <a:spcPct val="150000"/>
                  </a:lnSpc>
                  <a:spcBef>
                    <a:spcPts val="0"/>
                  </a:spcBef>
                  <a:spcAft>
                    <a:spcPts val="0"/>
                  </a:spcAft>
                  <a:buFontTx/>
                  <a:buNone/>
                  <a:defRPr/>
                </a:pPr>
                <a:r>
                  <a:rPr lang="en-US" altLang="zh-CN" sz="1400" cap="all"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THE BACKGROUND AND SIGNIFICANCE OF THE TOPIC SELECTION</a:t>
                </a:r>
              </a:p>
            </p:txBody>
          </p:sp>
        </p:grpSp>
        <p:sp>
          <p:nvSpPr>
            <p:cNvPr id="5" name="文本框 4">
              <a:extLst>
                <a:ext uri="{FF2B5EF4-FFF2-40B4-BE49-F238E27FC236}">
                  <a16:creationId xmlns="" xmlns:a16="http://schemas.microsoft.com/office/drawing/2014/main" id="{21FCE98D-F97A-431F-A0B1-BCC850477E2E}"/>
                </a:ext>
              </a:extLst>
            </p:cNvPr>
            <p:cNvSpPr txBox="1"/>
            <p:nvPr/>
          </p:nvSpPr>
          <p:spPr>
            <a:xfrm>
              <a:off x="4271050" y="924354"/>
              <a:ext cx="609599" cy="1200329"/>
            </a:xfrm>
            <a:prstGeom prst="rect">
              <a:avLst/>
            </a:prstGeom>
            <a:noFill/>
          </p:spPr>
          <p:txBody>
            <a:bodyPr wrap="square" rtlCol="0">
              <a:spAutoFit/>
            </a:bodyPr>
            <a:lstStyle/>
            <a:p>
              <a:r>
                <a:rPr lang="en-US" altLang="zh-CN" sz="72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1</a:t>
              </a:r>
              <a:endParaRPr lang="zh-CN" altLang="en-US" sz="72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8" name="组合 7">
            <a:extLst>
              <a:ext uri="{FF2B5EF4-FFF2-40B4-BE49-F238E27FC236}">
                <a16:creationId xmlns="" xmlns:a16="http://schemas.microsoft.com/office/drawing/2014/main" id="{6EE42820-3FA7-449E-A9AB-994579D760F4}"/>
              </a:ext>
            </a:extLst>
          </p:cNvPr>
          <p:cNvGrpSpPr/>
          <p:nvPr/>
        </p:nvGrpSpPr>
        <p:grpSpPr>
          <a:xfrm>
            <a:off x="4285753" y="2228671"/>
            <a:ext cx="6054999" cy="1200329"/>
            <a:chOff x="4285753" y="2228671"/>
            <a:chExt cx="6054999" cy="1200329"/>
          </a:xfrm>
        </p:grpSpPr>
        <p:grpSp>
          <p:nvGrpSpPr>
            <p:cNvPr id="7185" name="组合 26">
              <a:extLst>
                <a:ext uri="{FF2B5EF4-FFF2-40B4-BE49-F238E27FC236}">
                  <a16:creationId xmlns="" xmlns:a16="http://schemas.microsoft.com/office/drawing/2014/main" id="{CA1B626F-7561-43E3-A720-1F6A499EAA7C}"/>
                </a:ext>
              </a:extLst>
            </p:cNvPr>
            <p:cNvGrpSpPr>
              <a:grpSpLocks/>
            </p:cNvGrpSpPr>
            <p:nvPr/>
          </p:nvGrpSpPr>
          <p:grpSpPr bwMode="auto">
            <a:xfrm>
              <a:off x="5453064" y="2527731"/>
              <a:ext cx="4887688" cy="715340"/>
              <a:chOff x="7311837" y="2398477"/>
              <a:chExt cx="5792532" cy="715930"/>
            </a:xfrm>
          </p:grpSpPr>
          <p:sp>
            <p:nvSpPr>
              <p:cNvPr id="19" name="文本框 18">
                <a:extLst>
                  <a:ext uri="{FF2B5EF4-FFF2-40B4-BE49-F238E27FC236}">
                    <a16:creationId xmlns="" xmlns:a16="http://schemas.microsoft.com/office/drawing/2014/main" id="{B27EDD26-54FC-4CE2-AAA9-A2BEEB09288B}"/>
                  </a:ext>
                </a:extLst>
              </p:cNvPr>
              <p:cNvSpPr txBox="1"/>
              <p:nvPr/>
            </p:nvSpPr>
            <p:spPr>
              <a:xfrm>
                <a:off x="7311848" y="2398477"/>
                <a:ext cx="2652601" cy="511587"/>
              </a:xfrm>
              <a:prstGeom prst="rect">
                <a:avLst/>
              </a:prstGeom>
              <a:noFill/>
            </p:spPr>
            <p:txBody>
              <a:bodyPr>
                <a:spAutoFit/>
              </a:bodyPr>
              <a:lstStyle/>
              <a:p>
                <a:pPr fontAlgn="auto">
                  <a:lnSpc>
                    <a:spcPct val="150000"/>
                  </a:lnSpc>
                  <a:spcBef>
                    <a:spcPts val="0"/>
                  </a:spcBef>
                  <a:spcAft>
                    <a:spcPts val="0"/>
                  </a:spcAft>
                  <a:buFontTx/>
                  <a:buNone/>
                  <a:defRPr/>
                </a:pPr>
                <a:r>
                  <a:rPr lang="zh-CN" altLang="en-US" sz="2000" b="1" cap="all"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研究方法及过程</a:t>
                </a:r>
              </a:p>
            </p:txBody>
          </p:sp>
          <p:sp>
            <p:nvSpPr>
              <p:cNvPr id="25" name="文本框 24">
                <a:extLst>
                  <a:ext uri="{FF2B5EF4-FFF2-40B4-BE49-F238E27FC236}">
                    <a16:creationId xmlns="" xmlns:a16="http://schemas.microsoft.com/office/drawing/2014/main" id="{C99D9511-BA51-4EDF-80D8-6FF5883BCBA3}"/>
                  </a:ext>
                </a:extLst>
              </p:cNvPr>
              <p:cNvSpPr txBox="1"/>
              <p:nvPr/>
            </p:nvSpPr>
            <p:spPr>
              <a:xfrm>
                <a:off x="7311837" y="2725519"/>
                <a:ext cx="5792532" cy="388888"/>
              </a:xfrm>
              <a:prstGeom prst="rect">
                <a:avLst/>
              </a:prstGeom>
              <a:noFill/>
            </p:spPr>
            <p:txBody>
              <a:bodyPr wrap="square">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en-US" altLang="zh-CN" sz="1400" cap="all"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RESEARCH METHODS AND PROCESSES </a:t>
                </a:r>
              </a:p>
            </p:txBody>
          </p:sp>
        </p:grpSp>
        <p:sp>
          <p:nvSpPr>
            <p:cNvPr id="29" name="文本框 28">
              <a:extLst>
                <a:ext uri="{FF2B5EF4-FFF2-40B4-BE49-F238E27FC236}">
                  <a16:creationId xmlns="" xmlns:a16="http://schemas.microsoft.com/office/drawing/2014/main" id="{F9DAA0BA-34B7-4CF0-A851-318BA856F740}"/>
                </a:ext>
              </a:extLst>
            </p:cNvPr>
            <p:cNvSpPr txBox="1"/>
            <p:nvPr/>
          </p:nvSpPr>
          <p:spPr>
            <a:xfrm>
              <a:off x="4285753" y="2228671"/>
              <a:ext cx="609599" cy="1200329"/>
            </a:xfrm>
            <a:prstGeom prst="rect">
              <a:avLst/>
            </a:prstGeom>
            <a:noFill/>
          </p:spPr>
          <p:txBody>
            <a:bodyPr wrap="square" rtlCol="0">
              <a:spAutoFit/>
            </a:bodyPr>
            <a:lstStyle/>
            <a:p>
              <a:r>
                <a:rPr lang="en-US" altLang="zh-CN" sz="72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2</a:t>
              </a:r>
              <a:endParaRPr lang="zh-CN" altLang="en-US" sz="72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10" name="组合 9">
            <a:extLst>
              <a:ext uri="{FF2B5EF4-FFF2-40B4-BE49-F238E27FC236}">
                <a16:creationId xmlns="" xmlns:a16="http://schemas.microsoft.com/office/drawing/2014/main" id="{83FF69A3-E2E9-45CF-A20F-F2EBA07BC63E}"/>
              </a:ext>
            </a:extLst>
          </p:cNvPr>
          <p:cNvGrpSpPr/>
          <p:nvPr/>
        </p:nvGrpSpPr>
        <p:grpSpPr>
          <a:xfrm>
            <a:off x="4271049" y="3429000"/>
            <a:ext cx="6912890" cy="1200329"/>
            <a:chOff x="4271049" y="3429000"/>
            <a:chExt cx="6912890" cy="1200329"/>
          </a:xfrm>
        </p:grpSpPr>
        <p:grpSp>
          <p:nvGrpSpPr>
            <p:cNvPr id="7176" name="组合 27">
              <a:extLst>
                <a:ext uri="{FF2B5EF4-FFF2-40B4-BE49-F238E27FC236}">
                  <a16:creationId xmlns="" xmlns:a16="http://schemas.microsoft.com/office/drawing/2014/main" id="{B305C855-3D9A-49DB-8DCD-0FE87208A9AE}"/>
                </a:ext>
              </a:extLst>
            </p:cNvPr>
            <p:cNvGrpSpPr>
              <a:grpSpLocks/>
            </p:cNvGrpSpPr>
            <p:nvPr/>
          </p:nvGrpSpPr>
          <p:grpSpPr bwMode="auto">
            <a:xfrm>
              <a:off x="5453064" y="3812171"/>
              <a:ext cx="5730875" cy="744522"/>
              <a:chOff x="7341904" y="3681814"/>
              <a:chExt cx="6791545" cy="745299"/>
            </a:xfrm>
          </p:grpSpPr>
          <p:sp>
            <p:nvSpPr>
              <p:cNvPr id="20" name="文本框 19">
                <a:extLst>
                  <a:ext uri="{FF2B5EF4-FFF2-40B4-BE49-F238E27FC236}">
                    <a16:creationId xmlns="" xmlns:a16="http://schemas.microsoft.com/office/drawing/2014/main" id="{07C78663-9B3D-4CBD-BB41-11C09605AE81}"/>
                  </a:ext>
                </a:extLst>
              </p:cNvPr>
              <p:cNvSpPr txBox="1"/>
              <p:nvPr/>
            </p:nvSpPr>
            <p:spPr>
              <a:xfrm>
                <a:off x="7341904" y="3681814"/>
                <a:ext cx="3407060" cy="511699"/>
              </a:xfrm>
              <a:prstGeom prst="rect">
                <a:avLst/>
              </a:prstGeom>
              <a:noFill/>
            </p:spPr>
            <p:txBody>
              <a:bodyPr>
                <a:spAutoFit/>
              </a:bodyPr>
              <a:lstStyle/>
              <a:p>
                <a:pPr fontAlgn="auto">
                  <a:lnSpc>
                    <a:spcPct val="150000"/>
                  </a:lnSpc>
                  <a:spcBef>
                    <a:spcPts val="0"/>
                  </a:spcBef>
                  <a:spcAft>
                    <a:spcPts val="0"/>
                  </a:spcAft>
                  <a:buFontTx/>
                  <a:buNone/>
                  <a:defRPr/>
                </a:pPr>
                <a:r>
                  <a:rPr lang="zh-CN" altLang="en-US" sz="2000" b="1" cap="all"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研究成果展示及其应用</a:t>
                </a:r>
              </a:p>
            </p:txBody>
          </p:sp>
          <p:sp>
            <p:nvSpPr>
              <p:cNvPr id="22" name="文本框 21">
                <a:extLst>
                  <a:ext uri="{FF2B5EF4-FFF2-40B4-BE49-F238E27FC236}">
                    <a16:creationId xmlns="" xmlns:a16="http://schemas.microsoft.com/office/drawing/2014/main" id="{C4EED31C-C366-46C0-A526-3831E0D9625C}"/>
                  </a:ext>
                </a:extLst>
              </p:cNvPr>
              <p:cNvSpPr txBox="1"/>
              <p:nvPr/>
            </p:nvSpPr>
            <p:spPr>
              <a:xfrm>
                <a:off x="7341904" y="4038140"/>
                <a:ext cx="6791545" cy="388973"/>
              </a:xfrm>
              <a:prstGeom prst="rect">
                <a:avLst/>
              </a:prstGeom>
              <a:noFill/>
            </p:spPr>
            <p:txBody>
              <a:bodyPr>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en-US" altLang="zh-CN" sz="1400" cap="all"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RESEARCH RESULTS AND PRESENTATIONS</a:t>
                </a:r>
              </a:p>
            </p:txBody>
          </p:sp>
        </p:grpSp>
        <p:sp>
          <p:nvSpPr>
            <p:cNvPr id="30" name="文本框 29">
              <a:extLst>
                <a:ext uri="{FF2B5EF4-FFF2-40B4-BE49-F238E27FC236}">
                  <a16:creationId xmlns="" xmlns:a16="http://schemas.microsoft.com/office/drawing/2014/main" id="{82BC2DD5-6018-41EA-802B-50527B6B5B1E}"/>
                </a:ext>
              </a:extLst>
            </p:cNvPr>
            <p:cNvSpPr txBox="1"/>
            <p:nvPr/>
          </p:nvSpPr>
          <p:spPr>
            <a:xfrm>
              <a:off x="4271049" y="3429000"/>
              <a:ext cx="609599" cy="1200329"/>
            </a:xfrm>
            <a:prstGeom prst="rect">
              <a:avLst/>
            </a:prstGeom>
            <a:noFill/>
          </p:spPr>
          <p:txBody>
            <a:bodyPr wrap="square" rtlCol="0">
              <a:spAutoFit/>
            </a:bodyPr>
            <a:lstStyle/>
            <a:p>
              <a:r>
                <a:rPr lang="en-US" altLang="zh-CN" sz="72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3</a:t>
              </a:r>
              <a:endParaRPr lang="zh-CN" altLang="en-US" sz="72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12" name="组合 11">
            <a:extLst>
              <a:ext uri="{FF2B5EF4-FFF2-40B4-BE49-F238E27FC236}">
                <a16:creationId xmlns="" xmlns:a16="http://schemas.microsoft.com/office/drawing/2014/main" id="{187682F9-E4F3-435A-B863-29862A96D646}"/>
              </a:ext>
            </a:extLst>
          </p:cNvPr>
          <p:cNvGrpSpPr/>
          <p:nvPr/>
        </p:nvGrpSpPr>
        <p:grpSpPr>
          <a:xfrm>
            <a:off x="4285753" y="4850505"/>
            <a:ext cx="5461340" cy="1200329"/>
            <a:chOff x="4285753" y="4850505"/>
            <a:chExt cx="5461340" cy="1200329"/>
          </a:xfrm>
        </p:grpSpPr>
        <p:grpSp>
          <p:nvGrpSpPr>
            <p:cNvPr id="7182" name="组合 28">
              <a:extLst>
                <a:ext uri="{FF2B5EF4-FFF2-40B4-BE49-F238E27FC236}">
                  <a16:creationId xmlns="" xmlns:a16="http://schemas.microsoft.com/office/drawing/2014/main" id="{9EF05E11-0FBA-4420-9033-B863064668DC}"/>
                </a:ext>
              </a:extLst>
            </p:cNvPr>
            <p:cNvGrpSpPr>
              <a:grpSpLocks/>
            </p:cNvGrpSpPr>
            <p:nvPr/>
          </p:nvGrpSpPr>
          <p:grpSpPr bwMode="auto">
            <a:xfrm>
              <a:off x="5462588" y="5125820"/>
              <a:ext cx="4284505" cy="726075"/>
              <a:chOff x="7301563" y="5303745"/>
              <a:chExt cx="5077571" cy="726022"/>
            </a:xfrm>
          </p:grpSpPr>
          <p:sp>
            <p:nvSpPr>
              <p:cNvPr id="21" name="文本框 20">
                <a:extLst>
                  <a:ext uri="{FF2B5EF4-FFF2-40B4-BE49-F238E27FC236}">
                    <a16:creationId xmlns="" xmlns:a16="http://schemas.microsoft.com/office/drawing/2014/main" id="{A6961325-2B37-47D0-92E1-E541B2B448DE}"/>
                  </a:ext>
                </a:extLst>
              </p:cNvPr>
              <p:cNvSpPr txBox="1"/>
              <p:nvPr/>
            </p:nvSpPr>
            <p:spPr>
              <a:xfrm>
                <a:off x="7324138" y="5303745"/>
                <a:ext cx="1478685" cy="511129"/>
              </a:xfrm>
              <a:prstGeom prst="rect">
                <a:avLst/>
              </a:prstGeom>
              <a:noFill/>
            </p:spPr>
            <p:txBody>
              <a:bodyPr>
                <a:spAutoFit/>
              </a:bodyPr>
              <a:lstStyle/>
              <a:p>
                <a:pPr fontAlgn="auto">
                  <a:lnSpc>
                    <a:spcPct val="150000"/>
                  </a:lnSpc>
                  <a:spcBef>
                    <a:spcPts val="0"/>
                  </a:spcBef>
                  <a:spcAft>
                    <a:spcPts val="0"/>
                  </a:spcAft>
                  <a:buFontTx/>
                  <a:buNone/>
                  <a:defRPr/>
                </a:pPr>
                <a:r>
                  <a:rPr lang="zh-CN" altLang="en-US" sz="2000" b="1" cap="all"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论文总结</a:t>
                </a:r>
              </a:p>
            </p:txBody>
          </p:sp>
          <p:sp>
            <p:nvSpPr>
              <p:cNvPr id="24" name="文本框 23">
                <a:extLst>
                  <a:ext uri="{FF2B5EF4-FFF2-40B4-BE49-F238E27FC236}">
                    <a16:creationId xmlns="" xmlns:a16="http://schemas.microsoft.com/office/drawing/2014/main" id="{B088CB98-3DFE-4B06-8545-C90F6A987762}"/>
                  </a:ext>
                </a:extLst>
              </p:cNvPr>
              <p:cNvSpPr txBox="1"/>
              <p:nvPr/>
            </p:nvSpPr>
            <p:spPr>
              <a:xfrm>
                <a:off x="7301563" y="5641227"/>
                <a:ext cx="5077571" cy="388540"/>
              </a:xfrm>
              <a:prstGeom prst="rect">
                <a:avLst/>
              </a:prstGeom>
              <a:noFill/>
            </p:spPr>
            <p:txBody>
              <a:bodyPr>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en-US" altLang="zh-CN" sz="1400" cap="all"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CONCLUSION OF THESIS</a:t>
                </a:r>
              </a:p>
            </p:txBody>
          </p:sp>
        </p:grpSp>
        <p:sp>
          <p:nvSpPr>
            <p:cNvPr id="31" name="文本框 30">
              <a:extLst>
                <a:ext uri="{FF2B5EF4-FFF2-40B4-BE49-F238E27FC236}">
                  <a16:creationId xmlns="" xmlns:a16="http://schemas.microsoft.com/office/drawing/2014/main" id="{977902F8-090E-467F-B0FD-42AA25FA2688}"/>
                </a:ext>
              </a:extLst>
            </p:cNvPr>
            <p:cNvSpPr txBox="1"/>
            <p:nvPr/>
          </p:nvSpPr>
          <p:spPr>
            <a:xfrm>
              <a:off x="4285753" y="4850505"/>
              <a:ext cx="609599" cy="1200329"/>
            </a:xfrm>
            <a:prstGeom prst="rect">
              <a:avLst/>
            </a:prstGeom>
            <a:noFill/>
          </p:spPr>
          <p:txBody>
            <a:bodyPr wrap="square" rtlCol="0">
              <a:spAutoFit/>
            </a:bodyPr>
            <a:lstStyle/>
            <a:p>
              <a:r>
                <a:rPr lang="en-US" altLang="zh-CN" sz="72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4</a:t>
              </a:r>
              <a:endParaRPr lang="zh-CN" altLang="en-US" sz="72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wipe(down)">
                                      <p:cBhvr>
                                        <p:cTn id="7" dur="1000"/>
                                        <p:tgtEl>
                                          <p:spTgt spid="7172"/>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500" fill="hold"/>
                                        <p:tgtEl>
                                          <p:spTgt spid="7"/>
                                        </p:tgtEl>
                                        <p:attrNameLst>
                                          <p:attrName>ppt_x</p:attrName>
                                        </p:attrNameLst>
                                      </p:cBhvr>
                                      <p:tavLst>
                                        <p:tav tm="0">
                                          <p:val>
                                            <p:strVal val="1+#ppt_w/2"/>
                                          </p:val>
                                        </p:tav>
                                        <p:tav tm="100000">
                                          <p:val>
                                            <p:strVal val="#ppt_x"/>
                                          </p:val>
                                        </p:tav>
                                      </p:tavLst>
                                    </p:anim>
                                    <p:anim calcmode="lin" valueType="num">
                                      <p:cBhvr additive="base">
                                        <p:cTn id="12" dur="1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42"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par>
                          <p:cTn id="19" fill="hold">
                            <p:stCondLst>
                              <p:cond delay="3500"/>
                            </p:stCondLst>
                            <p:childTnLst>
                              <p:par>
                                <p:cTn id="20" presetID="42"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4500"/>
                            </p:stCondLst>
                            <p:childTnLst>
                              <p:par>
                                <p:cTn id="26" presetID="42" presetClass="entr" presetSubtype="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 xmlns:a16="http://schemas.microsoft.com/office/drawing/2014/main" id="{D398626D-DC39-4DAE-9AF5-2652F3D20577}"/>
              </a:ext>
            </a:extLst>
          </p:cNvPr>
          <p:cNvSpPr/>
          <p:nvPr/>
        </p:nvSpPr>
        <p:spPr>
          <a:xfrm>
            <a:off x="1646238" y="1957388"/>
            <a:ext cx="9256712" cy="2822575"/>
          </a:xfrm>
          <a:prstGeom prst="rect">
            <a:avLst/>
          </a:prstGeom>
          <a:noFill/>
          <a:ln w="76200">
            <a:solidFill>
              <a:srgbClr val="3DB19E"/>
            </a:solidFill>
          </a:ln>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3DB19E"/>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6" name="矩形 5">
            <a:extLst>
              <a:ext uri="{FF2B5EF4-FFF2-40B4-BE49-F238E27FC236}">
                <a16:creationId xmlns="" xmlns:a16="http://schemas.microsoft.com/office/drawing/2014/main" id="{DC797FD6-0E80-48D2-AF52-162283F3A964}"/>
              </a:ext>
            </a:extLst>
          </p:cNvPr>
          <p:cNvSpPr/>
          <p:nvPr/>
        </p:nvSpPr>
        <p:spPr>
          <a:xfrm>
            <a:off x="-38100" y="4100513"/>
            <a:ext cx="12261850" cy="2801937"/>
          </a:xfrm>
          <a:prstGeom prst="rect">
            <a:avLst/>
          </a:prstGeom>
          <a:solidFill>
            <a:srgbClr val="3DB19E"/>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 name="文本框 13">
            <a:extLst>
              <a:ext uri="{FF2B5EF4-FFF2-40B4-BE49-F238E27FC236}">
                <a16:creationId xmlns="" xmlns:a16="http://schemas.microsoft.com/office/drawing/2014/main" id="{FB7125C9-E1A7-4C7A-8E10-65064452B002}"/>
              </a:ext>
            </a:extLst>
          </p:cNvPr>
          <p:cNvSpPr txBox="1"/>
          <p:nvPr/>
        </p:nvSpPr>
        <p:spPr>
          <a:xfrm>
            <a:off x="2790825" y="2224917"/>
            <a:ext cx="6967538" cy="1097480"/>
          </a:xfrm>
          <a:prstGeom prst="rect">
            <a:avLst/>
          </a:prstGeom>
          <a:noFill/>
        </p:spPr>
        <p:txBody>
          <a:bodyPr>
            <a:spAutoFit/>
          </a:bodyPr>
          <a:lstStyle/>
          <a:p>
            <a:pPr algn="dist" fontAlgn="auto">
              <a:lnSpc>
                <a:spcPct val="150000"/>
              </a:lnSpc>
              <a:spcBef>
                <a:spcPts val="0"/>
              </a:spcBef>
              <a:spcAft>
                <a:spcPts val="0"/>
              </a:spcAft>
              <a:buFontTx/>
              <a:buNone/>
              <a:defRPr/>
            </a:pPr>
            <a:r>
              <a:rPr lang="zh-CN" altLang="en-US" sz="4800" b="1"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感谢各位老师批评指正</a:t>
            </a:r>
          </a:p>
        </p:txBody>
      </p:sp>
      <p:sp>
        <p:nvSpPr>
          <p:cNvPr id="17" name="文本框 16">
            <a:extLst>
              <a:ext uri="{FF2B5EF4-FFF2-40B4-BE49-F238E27FC236}">
                <a16:creationId xmlns="" xmlns:a16="http://schemas.microsoft.com/office/drawing/2014/main" id="{AFEC5A2A-D8C1-40AE-9B9A-3C79FD0AE985}"/>
              </a:ext>
            </a:extLst>
          </p:cNvPr>
          <p:cNvSpPr txBox="1"/>
          <p:nvPr/>
        </p:nvSpPr>
        <p:spPr>
          <a:xfrm>
            <a:off x="2790825" y="3252642"/>
            <a:ext cx="6967538" cy="600164"/>
          </a:xfrm>
          <a:prstGeom prst="rect">
            <a:avLst/>
          </a:prstGeom>
          <a:noFill/>
        </p:spPr>
        <p:txBody>
          <a:bodyPr>
            <a:spAutoFit/>
          </a:bodyPr>
          <a:lstStyle/>
          <a:p>
            <a:pPr algn="ctr" fontAlgn="auto">
              <a:lnSpc>
                <a:spcPct val="150000"/>
              </a:lnSpc>
              <a:spcBef>
                <a:spcPts val="0"/>
              </a:spcBef>
              <a:spcAft>
                <a:spcPts val="0"/>
              </a:spcAft>
              <a:buFontTx/>
              <a:buNone/>
              <a:defRPr/>
            </a:pPr>
            <a:r>
              <a:rPr lang="en-US" altLang="zh-CN" sz="2400" b="1"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     T  h  a  n  k   y  o  u    ——</a:t>
            </a:r>
          </a:p>
        </p:txBody>
      </p:sp>
      <p:sp>
        <p:nvSpPr>
          <p:cNvPr id="7" name="文本框 6">
            <a:extLst>
              <a:ext uri="{FF2B5EF4-FFF2-40B4-BE49-F238E27FC236}">
                <a16:creationId xmlns="" xmlns:a16="http://schemas.microsoft.com/office/drawing/2014/main" id="{926F5034-3FBF-433C-A451-70CED2222BA2}"/>
              </a:ext>
            </a:extLst>
          </p:cNvPr>
          <p:cNvSpPr txBox="1"/>
          <p:nvPr/>
        </p:nvSpPr>
        <p:spPr>
          <a:xfrm>
            <a:off x="1996981" y="5301426"/>
            <a:ext cx="2771775" cy="400110"/>
          </a:xfrm>
          <a:prstGeom prst="rect">
            <a:avLst/>
          </a:prstGeom>
          <a:noFill/>
        </p:spPr>
        <p:txBody>
          <a:bodyPr wrap="square" rtlCol="0">
            <a:spAutoFit/>
          </a:bodyPr>
          <a:lstStyle/>
          <a:p>
            <a:r>
              <a:rPr lang="zh-CN" altLang="en-US" sz="20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答辩时间：</a:t>
            </a:r>
            <a:r>
              <a:rPr lang="en-US" altLang="zh-CN" sz="20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XXXXX</a:t>
            </a:r>
            <a:endParaRPr lang="zh-CN" altLang="en-US" sz="20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 name="文本框 7">
            <a:extLst>
              <a:ext uri="{FF2B5EF4-FFF2-40B4-BE49-F238E27FC236}">
                <a16:creationId xmlns="" xmlns:a16="http://schemas.microsoft.com/office/drawing/2014/main" id="{76A15174-57DC-4E3D-9129-9F5FA7F82D47}"/>
              </a:ext>
            </a:extLst>
          </p:cNvPr>
          <p:cNvSpPr txBox="1"/>
          <p:nvPr/>
        </p:nvSpPr>
        <p:spPr>
          <a:xfrm>
            <a:off x="4888706" y="5301426"/>
            <a:ext cx="2771775" cy="400110"/>
          </a:xfrm>
          <a:prstGeom prst="rect">
            <a:avLst/>
          </a:prstGeom>
          <a:noFill/>
        </p:spPr>
        <p:txBody>
          <a:bodyPr wrap="square" rtlCol="0">
            <a:spAutoFit/>
          </a:bodyPr>
          <a:lstStyle/>
          <a:p>
            <a:r>
              <a:rPr lang="zh-CN" altLang="en-US" sz="20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答辩人</a:t>
            </a:r>
            <a:r>
              <a:rPr lang="zh-CN" altLang="en-US" sz="2000" dirty="0" smtClean="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：海湾同学社</a:t>
            </a:r>
            <a:endParaRPr lang="zh-CN" altLang="en-US" sz="20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 name="文本框 8">
            <a:extLst>
              <a:ext uri="{FF2B5EF4-FFF2-40B4-BE49-F238E27FC236}">
                <a16:creationId xmlns="" xmlns:a16="http://schemas.microsoft.com/office/drawing/2014/main" id="{AAA3E976-F4F3-4022-A34A-942F678AD9A6}"/>
              </a:ext>
            </a:extLst>
          </p:cNvPr>
          <p:cNvSpPr txBox="1"/>
          <p:nvPr/>
        </p:nvSpPr>
        <p:spPr>
          <a:xfrm>
            <a:off x="8126063" y="5301426"/>
            <a:ext cx="2771775" cy="400110"/>
          </a:xfrm>
          <a:prstGeom prst="rect">
            <a:avLst/>
          </a:prstGeom>
          <a:noFill/>
        </p:spPr>
        <p:txBody>
          <a:bodyPr wrap="square" rtlCol="0">
            <a:spAutoFit/>
          </a:bodyPr>
          <a:lstStyle/>
          <a:p>
            <a:r>
              <a:rPr lang="zh-CN" altLang="en-US" sz="20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导师</a:t>
            </a:r>
            <a:r>
              <a:rPr lang="zh-CN" altLang="en-US" sz="2000" dirty="0" smtClean="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：海湾同学社</a:t>
            </a:r>
            <a:endParaRPr lang="zh-CN" altLang="en-US" sz="20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28875" y="339023"/>
            <a:ext cx="1339012" cy="1339012"/>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750"/>
                                        <p:tgtEl>
                                          <p:spTgt spid="20"/>
                                        </p:tgtEl>
                                      </p:cBhvr>
                                    </p:animEffect>
                                    <p:anim calcmode="lin" valueType="num">
                                      <p:cBhvr>
                                        <p:cTn id="13" dur="1750" fill="hold"/>
                                        <p:tgtEl>
                                          <p:spTgt spid="20"/>
                                        </p:tgtEl>
                                        <p:attrNameLst>
                                          <p:attrName>ppt_x</p:attrName>
                                        </p:attrNameLst>
                                      </p:cBhvr>
                                      <p:tavLst>
                                        <p:tav tm="0">
                                          <p:val>
                                            <p:strVal val="#ppt_x"/>
                                          </p:val>
                                        </p:tav>
                                        <p:tav tm="100000">
                                          <p:val>
                                            <p:strVal val="#ppt_x"/>
                                          </p:val>
                                        </p:tav>
                                      </p:tavLst>
                                    </p:anim>
                                    <p:anim calcmode="lin" valueType="num">
                                      <p:cBhvr>
                                        <p:cTn id="14" dur="1750" fill="hold"/>
                                        <p:tgtEl>
                                          <p:spTgt spid="20"/>
                                        </p:tgtEl>
                                        <p:attrNameLst>
                                          <p:attrName>ppt_y</p:attrName>
                                        </p:attrNameLst>
                                      </p:cBhvr>
                                      <p:tavLst>
                                        <p:tav tm="0">
                                          <p:val>
                                            <p:strVal val="#ppt_y+.1"/>
                                          </p:val>
                                        </p:tav>
                                        <p:tav tm="100000">
                                          <p:val>
                                            <p:strVal val="#ppt_y"/>
                                          </p:val>
                                        </p:tav>
                                      </p:tavLst>
                                    </p:anim>
                                  </p:childTnLst>
                                </p:cTn>
                              </p:par>
                            </p:childTnLst>
                          </p:cTn>
                        </p:par>
                        <p:par>
                          <p:cTn id="15" fill="hold">
                            <p:stCondLst>
                              <p:cond delay="1750"/>
                            </p:stCondLst>
                            <p:childTnLst>
                              <p:par>
                                <p:cTn id="16" presetID="42"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anim calcmode="lin" valueType="num">
                                      <p:cBhvr>
                                        <p:cTn id="24" dur="1000" fill="hold"/>
                                        <p:tgtEl>
                                          <p:spTgt spid="17"/>
                                        </p:tgtEl>
                                        <p:attrNameLst>
                                          <p:attrName>ppt_x</p:attrName>
                                        </p:attrNameLst>
                                      </p:cBhvr>
                                      <p:tavLst>
                                        <p:tav tm="0">
                                          <p:val>
                                            <p:strVal val="#ppt_x"/>
                                          </p:val>
                                        </p:tav>
                                        <p:tav tm="100000">
                                          <p:val>
                                            <p:strVal val="#ppt_x"/>
                                          </p:val>
                                        </p:tav>
                                      </p:tavLst>
                                    </p:anim>
                                    <p:anim calcmode="lin" valueType="num">
                                      <p:cBhvr>
                                        <p:cTn id="25" dur="1000" fill="hold"/>
                                        <p:tgtEl>
                                          <p:spTgt spid="17"/>
                                        </p:tgtEl>
                                        <p:attrNameLst>
                                          <p:attrName>ppt_y</p:attrName>
                                        </p:attrNameLst>
                                      </p:cBhvr>
                                      <p:tavLst>
                                        <p:tav tm="0">
                                          <p:val>
                                            <p:strVal val="#ppt_y+.1"/>
                                          </p:val>
                                        </p:tav>
                                        <p:tav tm="100000">
                                          <p:val>
                                            <p:strVal val="#ppt_y"/>
                                          </p:val>
                                        </p:tav>
                                      </p:tavLst>
                                    </p:anim>
                                  </p:childTnLst>
                                </p:cTn>
                              </p:par>
                            </p:childTnLst>
                          </p:cTn>
                        </p:par>
                        <p:par>
                          <p:cTn id="26" fill="hold">
                            <p:stCondLst>
                              <p:cond delay="2750"/>
                            </p:stCondLst>
                            <p:childTnLst>
                              <p:par>
                                <p:cTn id="27" presetID="42"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 grpId="0" animBg="1"/>
      <p:bldP spid="14" grpId="0"/>
      <p:bldP spid="17"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B383012B-CD75-4D7E-8619-492E8F5C00DD}"/>
              </a:ext>
            </a:extLst>
          </p:cNvPr>
          <p:cNvSpPr/>
          <p:nvPr/>
        </p:nvSpPr>
        <p:spPr>
          <a:xfrm>
            <a:off x="1589088" y="3025775"/>
            <a:ext cx="9256712" cy="2822575"/>
          </a:xfrm>
          <a:prstGeom prst="rect">
            <a:avLst/>
          </a:prstGeom>
          <a:solidFill>
            <a:srgbClr val="3DB19E"/>
          </a:solidFill>
          <a:ln w="762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nvGrpSpPr>
          <p:cNvPr id="8195" name="组合 8">
            <a:extLst>
              <a:ext uri="{FF2B5EF4-FFF2-40B4-BE49-F238E27FC236}">
                <a16:creationId xmlns="" xmlns:a16="http://schemas.microsoft.com/office/drawing/2014/main" id="{F0AC3516-617B-4E83-AB34-52902125CE8B}"/>
              </a:ext>
            </a:extLst>
          </p:cNvPr>
          <p:cNvGrpSpPr>
            <a:grpSpLocks/>
          </p:cNvGrpSpPr>
          <p:nvPr/>
        </p:nvGrpSpPr>
        <p:grpSpPr bwMode="auto">
          <a:xfrm>
            <a:off x="3072467" y="1219613"/>
            <a:ext cx="6046762" cy="1427351"/>
            <a:chOff x="4838" y="2925"/>
            <a:chExt cx="9523" cy="2246"/>
          </a:xfrm>
        </p:grpSpPr>
        <p:sp>
          <p:nvSpPr>
            <p:cNvPr id="7" name="文本框 6">
              <a:extLst>
                <a:ext uri="{FF2B5EF4-FFF2-40B4-BE49-F238E27FC236}">
                  <a16:creationId xmlns="" xmlns:a16="http://schemas.microsoft.com/office/drawing/2014/main" id="{3624348C-87A8-4804-BB92-40F41FACE922}"/>
                </a:ext>
              </a:extLst>
            </p:cNvPr>
            <p:cNvSpPr txBox="1"/>
            <p:nvPr/>
          </p:nvSpPr>
          <p:spPr>
            <a:xfrm>
              <a:off x="5376" y="2925"/>
              <a:ext cx="8828" cy="1595"/>
            </a:xfrm>
            <a:prstGeom prst="rect">
              <a:avLst/>
            </a:prstGeom>
            <a:noFill/>
          </p:spPr>
          <p:txBody>
            <a:bodyPr>
              <a:spAutoFit/>
            </a:bodyPr>
            <a:lstStyle/>
            <a:p>
              <a:pPr algn="ctr" fontAlgn="auto">
                <a:lnSpc>
                  <a:spcPct val="150000"/>
                </a:lnSpc>
                <a:spcBef>
                  <a:spcPts val="0"/>
                </a:spcBef>
                <a:spcAft>
                  <a:spcPts val="0"/>
                </a:spcAft>
                <a:buFontTx/>
                <a:buNone/>
                <a:defRPr/>
              </a:pPr>
              <a:r>
                <a:rPr lang="zh-CN" altLang="en-US" sz="4400" b="1"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选题的背景与意义</a:t>
              </a:r>
            </a:p>
          </p:txBody>
        </p:sp>
        <p:sp>
          <p:nvSpPr>
            <p:cNvPr id="8" name="文本框 7">
              <a:extLst>
                <a:ext uri="{FF2B5EF4-FFF2-40B4-BE49-F238E27FC236}">
                  <a16:creationId xmlns="" xmlns:a16="http://schemas.microsoft.com/office/drawing/2014/main" id="{12A1F827-BFEB-4A88-9BC1-9034B3660F9E}"/>
                </a:ext>
              </a:extLst>
            </p:cNvPr>
            <p:cNvSpPr txBox="1"/>
            <p:nvPr/>
          </p:nvSpPr>
          <p:spPr>
            <a:xfrm>
              <a:off x="4838" y="4360"/>
              <a:ext cx="9523" cy="811"/>
            </a:xfrm>
            <a:prstGeom prst="rect">
              <a:avLst/>
            </a:prstGeom>
            <a:noFill/>
          </p:spPr>
          <p:txBody>
            <a:bodyPr wrap="square">
              <a:spAutoFit/>
            </a:bodyPr>
            <a:lstStyle/>
            <a:p>
              <a:pPr algn="ctr" fontAlgn="auto">
                <a:lnSpc>
                  <a:spcPct val="150000"/>
                </a:lnSpc>
                <a:spcBef>
                  <a:spcPts val="0"/>
                </a:spcBef>
                <a:spcAft>
                  <a:spcPts val="0"/>
                </a:spcAft>
                <a:buFontTx/>
                <a:buNone/>
                <a:defRPr/>
              </a:pPr>
              <a:r>
                <a:rPr lang="en-US" altLang="zh-CN" sz="2000"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BLUE FRESH GRADUATION REPLY TEMPLATE</a:t>
              </a:r>
            </a:p>
          </p:txBody>
        </p:sp>
      </p:grpSp>
      <p:pic>
        <p:nvPicPr>
          <p:cNvPr id="8198" name="图片 11">
            <a:extLst>
              <a:ext uri="{FF2B5EF4-FFF2-40B4-BE49-F238E27FC236}">
                <a16:creationId xmlns="" xmlns:a16="http://schemas.microsoft.com/office/drawing/2014/main" id="{B3D1EF58-0C51-41BF-BF52-F28F64B53B3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16700" y="3025775"/>
            <a:ext cx="4414838" cy="282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直角三角形 12">
            <a:extLst>
              <a:ext uri="{FF2B5EF4-FFF2-40B4-BE49-F238E27FC236}">
                <a16:creationId xmlns="" xmlns:a16="http://schemas.microsoft.com/office/drawing/2014/main" id="{0FFBE55D-A8AC-461B-8F5B-1513AB39992A}"/>
              </a:ext>
            </a:extLst>
          </p:cNvPr>
          <p:cNvSpPr/>
          <p:nvPr/>
        </p:nvSpPr>
        <p:spPr>
          <a:xfrm>
            <a:off x="6616700" y="3025775"/>
            <a:ext cx="2844800" cy="2822575"/>
          </a:xfrm>
          <a:prstGeom prst="rtTriangle">
            <a:avLst/>
          </a:prstGeom>
          <a:solidFill>
            <a:srgbClr val="3DB19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5" name="文本框 14">
            <a:extLst>
              <a:ext uri="{FF2B5EF4-FFF2-40B4-BE49-F238E27FC236}">
                <a16:creationId xmlns="" xmlns:a16="http://schemas.microsoft.com/office/drawing/2014/main" id="{DF92373D-EED1-4CB5-A373-BE3F0155BD29}"/>
              </a:ext>
            </a:extLst>
          </p:cNvPr>
          <p:cNvSpPr txBox="1"/>
          <p:nvPr/>
        </p:nvSpPr>
        <p:spPr>
          <a:xfrm>
            <a:off x="2314575" y="3775075"/>
            <a:ext cx="4819650" cy="1161087"/>
          </a:xfrm>
          <a:prstGeom prst="rect">
            <a:avLst/>
          </a:prstGeom>
          <a:noFill/>
        </p:spPr>
        <p:txBody>
          <a:bodyPr>
            <a:spAutoFit/>
          </a:bodyPr>
          <a:lstStyle/>
          <a:p>
            <a:pPr fontAlgn="auto">
              <a:lnSpc>
                <a:spcPct val="150000"/>
              </a:lnSpc>
            </a:pPr>
            <a:r>
              <a:rPr lang="zh-CN" altLang="en-US" sz="1600" cap="all"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输入需要的内容输入需要的内容输入需要的内容输入需要的内容输入需要的内容输入需要的内容输入需要的内容输入需要的内容</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1000"/>
                                        <p:tgtEl>
                                          <p:spTgt spid="8195"/>
                                        </p:tgtEl>
                                      </p:cBhvr>
                                    </p:animEffect>
                                    <p:anim calcmode="lin" valueType="num">
                                      <p:cBhvr>
                                        <p:cTn id="8" dur="1000" fill="hold"/>
                                        <p:tgtEl>
                                          <p:spTgt spid="8195"/>
                                        </p:tgtEl>
                                        <p:attrNameLst>
                                          <p:attrName>ppt_x</p:attrName>
                                        </p:attrNameLst>
                                      </p:cBhvr>
                                      <p:tavLst>
                                        <p:tav tm="0">
                                          <p:val>
                                            <p:strVal val="#ppt_x"/>
                                          </p:val>
                                        </p:tav>
                                        <p:tav tm="100000">
                                          <p:val>
                                            <p:strVal val="#ppt_x"/>
                                          </p:val>
                                        </p:tav>
                                      </p:tavLst>
                                    </p:anim>
                                    <p:anim calcmode="lin" valueType="num">
                                      <p:cBhvr>
                                        <p:cTn id="9" dur="1000" fill="hold"/>
                                        <p:tgtEl>
                                          <p:spTgt spid="819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2" fill="hold" nodeType="afterEffect">
                                  <p:stCondLst>
                                    <p:cond delay="0"/>
                                  </p:stCondLst>
                                  <p:childTnLst>
                                    <p:set>
                                      <p:cBhvr>
                                        <p:cTn id="18" dur="1" fill="hold">
                                          <p:stCondLst>
                                            <p:cond delay="0"/>
                                          </p:stCondLst>
                                        </p:cTn>
                                        <p:tgtEl>
                                          <p:spTgt spid="8198"/>
                                        </p:tgtEl>
                                        <p:attrNameLst>
                                          <p:attrName>style.visibility</p:attrName>
                                        </p:attrNameLst>
                                      </p:cBhvr>
                                      <p:to>
                                        <p:strVal val="visible"/>
                                      </p:to>
                                    </p:set>
                                    <p:anim calcmode="lin" valueType="num">
                                      <p:cBhvr additive="base">
                                        <p:cTn id="19" dur="1000" fill="hold"/>
                                        <p:tgtEl>
                                          <p:spTgt spid="8198"/>
                                        </p:tgtEl>
                                        <p:attrNameLst>
                                          <p:attrName>ppt_x</p:attrName>
                                        </p:attrNameLst>
                                      </p:cBhvr>
                                      <p:tavLst>
                                        <p:tav tm="0">
                                          <p:val>
                                            <p:strVal val="1+#ppt_w/2"/>
                                          </p:val>
                                        </p:tav>
                                        <p:tav tm="100000">
                                          <p:val>
                                            <p:strVal val="#ppt_x"/>
                                          </p:val>
                                        </p:tav>
                                      </p:tavLst>
                                    </p:anim>
                                    <p:anim calcmode="lin" valueType="num">
                                      <p:cBhvr additive="base">
                                        <p:cTn id="20" dur="1000" fill="hold"/>
                                        <p:tgtEl>
                                          <p:spTgt spid="8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a:extLst>
              <a:ext uri="{FF2B5EF4-FFF2-40B4-BE49-F238E27FC236}">
                <a16:creationId xmlns="" xmlns:a16="http://schemas.microsoft.com/office/drawing/2014/main" id="{6F9763B8-5862-4C38-9AA5-6C400473C309}"/>
              </a:ext>
            </a:extLst>
          </p:cNvPr>
          <p:cNvSpPr>
            <a:spLocks noGrp="1"/>
          </p:cNvSpPr>
          <p:nvPr>
            <p:ph type="title"/>
          </p:nvPr>
        </p:nvSpPr>
        <p:spPr>
          <a:xfrm>
            <a:off x="669925" y="431800"/>
            <a:ext cx="10852150" cy="647700"/>
          </a:xfrm>
        </p:spPr>
        <p:txBody>
          <a:bodyPr/>
          <a:lstStyle/>
          <a:p>
            <a:pPr>
              <a:lnSpc>
                <a:spcPct val="150000"/>
              </a:lnSpc>
            </a:pPr>
            <a:r>
              <a:rPr>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请输入标题</a:t>
            </a:r>
          </a:p>
        </p:txBody>
      </p:sp>
      <p:sp>
        <p:nvSpPr>
          <p:cNvPr id="9" name="矩形 8">
            <a:extLst>
              <a:ext uri="{FF2B5EF4-FFF2-40B4-BE49-F238E27FC236}">
                <a16:creationId xmlns="" xmlns:a16="http://schemas.microsoft.com/office/drawing/2014/main" id="{3D123711-5297-46A0-A29D-2ABDAA659D7F}"/>
              </a:ext>
            </a:extLst>
          </p:cNvPr>
          <p:cNvSpPr/>
          <p:nvPr/>
        </p:nvSpPr>
        <p:spPr>
          <a:xfrm>
            <a:off x="796925" y="1087438"/>
            <a:ext cx="1822450" cy="150812"/>
          </a:xfrm>
          <a:prstGeom prst="rect">
            <a:avLst/>
          </a:prstGeom>
          <a:solidFill>
            <a:srgbClr val="3DB19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8" name="矩形 17">
            <a:extLst>
              <a:ext uri="{FF2B5EF4-FFF2-40B4-BE49-F238E27FC236}">
                <a16:creationId xmlns="" xmlns:a16="http://schemas.microsoft.com/office/drawing/2014/main" id="{8DFD39FB-561F-458D-A0BB-9421AFDD9074}"/>
              </a:ext>
            </a:extLst>
          </p:cNvPr>
          <p:cNvSpPr/>
          <p:nvPr/>
        </p:nvSpPr>
        <p:spPr>
          <a:xfrm>
            <a:off x="0" y="4714875"/>
            <a:ext cx="12206288" cy="2143125"/>
          </a:xfrm>
          <a:prstGeom prst="rect">
            <a:avLst/>
          </a:prstGeom>
          <a:gradFill>
            <a:gsLst>
              <a:gs pos="0">
                <a:srgbClr val="3E3E3E"/>
              </a:gs>
              <a:gs pos="100000">
                <a:schemeClr val="tx1">
                  <a:lumMod val="95000"/>
                  <a:lumOff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5" name="文本框 24">
            <a:extLst>
              <a:ext uri="{FF2B5EF4-FFF2-40B4-BE49-F238E27FC236}">
                <a16:creationId xmlns="" xmlns:a16="http://schemas.microsoft.com/office/drawing/2014/main" id="{2121B3CE-40FA-426D-AE79-DF588B76BD36}"/>
              </a:ext>
            </a:extLst>
          </p:cNvPr>
          <p:cNvSpPr txBox="1"/>
          <p:nvPr/>
        </p:nvSpPr>
        <p:spPr>
          <a:xfrm>
            <a:off x="2714625" y="1635125"/>
            <a:ext cx="7027863" cy="1673792"/>
          </a:xfrm>
          <a:prstGeom prst="rect">
            <a:avLst/>
          </a:prstGeom>
          <a:noFill/>
        </p:spPr>
        <p:txBody>
          <a:bodyPr>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zh-CN" altLang="en-US" sz="1400" cap="all" dirty="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a:t>
            </a:r>
          </a:p>
        </p:txBody>
      </p:sp>
      <p:grpSp>
        <p:nvGrpSpPr>
          <p:cNvPr id="6" name="组合 5">
            <a:extLst>
              <a:ext uri="{FF2B5EF4-FFF2-40B4-BE49-F238E27FC236}">
                <a16:creationId xmlns="" xmlns:a16="http://schemas.microsoft.com/office/drawing/2014/main" id="{C17425AB-5850-4E6A-B596-28C67736824B}"/>
              </a:ext>
            </a:extLst>
          </p:cNvPr>
          <p:cNvGrpSpPr/>
          <p:nvPr/>
        </p:nvGrpSpPr>
        <p:grpSpPr>
          <a:xfrm>
            <a:off x="1558925" y="3897313"/>
            <a:ext cx="10040203" cy="2033587"/>
            <a:chOff x="1558925" y="3897313"/>
            <a:chExt cx="10040203" cy="2033587"/>
          </a:xfrm>
        </p:grpSpPr>
        <p:pic>
          <p:nvPicPr>
            <p:cNvPr id="12" name="图片 11" descr="摄图网_500927511">
              <a:extLst>
                <a:ext uri="{FF2B5EF4-FFF2-40B4-BE49-F238E27FC236}">
                  <a16:creationId xmlns="" xmlns:a16="http://schemas.microsoft.com/office/drawing/2014/main" id="{93D47B9E-94DE-467B-92E2-097355D3CF62}"/>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558925" y="3897313"/>
              <a:ext cx="3046413" cy="2033587"/>
            </a:xfrm>
            <a:prstGeom prst="rect">
              <a:avLst/>
            </a:prstGeom>
            <a:effectLst>
              <a:outerShdw blurRad="50800" dist="38100" dir="2700000" algn="tl" rotWithShape="0">
                <a:prstClr val="black">
                  <a:alpha val="40000"/>
                </a:prstClr>
              </a:outerShdw>
            </a:effectLst>
          </p:spPr>
        </p:pic>
        <p:pic>
          <p:nvPicPr>
            <p:cNvPr id="3" name="图片 2">
              <a:extLst>
                <a:ext uri="{FF2B5EF4-FFF2-40B4-BE49-F238E27FC236}">
                  <a16:creationId xmlns="" xmlns:a16="http://schemas.microsoft.com/office/drawing/2014/main" id="{F47A49DC-9E04-415E-A8E7-5B735CD0C2E4}"/>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b="33997"/>
            <a:stretch/>
          </p:blipFill>
          <p:spPr>
            <a:xfrm>
              <a:off x="5023944" y="3904038"/>
              <a:ext cx="3070828" cy="2026862"/>
            </a:xfrm>
            <a:prstGeom prst="rect">
              <a:avLst/>
            </a:prstGeom>
            <a:effectLst>
              <a:outerShdw blurRad="50800" dist="38100" dir="2700000" algn="tl" rotWithShape="0">
                <a:prstClr val="black">
                  <a:alpha val="40000"/>
                </a:prstClr>
              </a:outerShdw>
            </a:effectLst>
          </p:spPr>
        </p:pic>
        <p:pic>
          <p:nvPicPr>
            <p:cNvPr id="5" name="图片 4">
              <a:extLst>
                <a:ext uri="{FF2B5EF4-FFF2-40B4-BE49-F238E27FC236}">
                  <a16:creationId xmlns="" xmlns:a16="http://schemas.microsoft.com/office/drawing/2014/main" id="{7244B8D6-3E3D-4C57-8E6D-61E7C54734B3}"/>
                </a:ext>
              </a:extLst>
            </p:cNvPr>
            <p:cNvPicPr>
              <a:picLocks noChangeAspect="1"/>
            </p:cNvPicPr>
            <p:nvPr/>
          </p:nvPicPr>
          <p:blipFill rotWithShape="1">
            <a:blip r:embed="rId8" cstate="print">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rcRect l="9310" r="19428"/>
            <a:stretch/>
          </p:blipFill>
          <p:spPr>
            <a:xfrm>
              <a:off x="8513378" y="3904038"/>
              <a:ext cx="3085750" cy="2014006"/>
            </a:xfrm>
            <a:prstGeom prst="rect">
              <a:avLst/>
            </a:prstGeom>
            <a:effectLst>
              <a:outerShdw blurRad="50800" dist="38100" dir="2700000" algn="tl" rotWithShape="0">
                <a:prstClr val="black">
                  <a:alpha val="40000"/>
                </a:prstClr>
              </a:outerShdw>
            </a:effectLst>
          </p:spPr>
        </p:pic>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3">
            <a:extLst>
              <a:ext uri="{FF2B5EF4-FFF2-40B4-BE49-F238E27FC236}">
                <a16:creationId xmlns="" xmlns:a16="http://schemas.microsoft.com/office/drawing/2014/main" id="{52804073-5D24-442B-A4CD-75A40757987C}"/>
              </a:ext>
            </a:extLst>
          </p:cNvPr>
          <p:cNvSpPr>
            <a:spLocks noGrp="1"/>
          </p:cNvSpPr>
          <p:nvPr>
            <p:ph type="title"/>
          </p:nvPr>
        </p:nvSpPr>
        <p:spPr>
          <a:xfrm>
            <a:off x="669925" y="431800"/>
            <a:ext cx="10852150" cy="647700"/>
          </a:xfrm>
        </p:spPr>
        <p:txBody>
          <a:bodyPr/>
          <a:lstStyle/>
          <a:p>
            <a:pPr>
              <a:lnSpc>
                <a:spcPct val="150000"/>
              </a:lnSpc>
            </a:pPr>
            <a:r>
              <a:rPr>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请输入标题</a:t>
            </a:r>
          </a:p>
        </p:txBody>
      </p:sp>
      <p:sp>
        <p:nvSpPr>
          <p:cNvPr id="9" name="矩形 8">
            <a:extLst>
              <a:ext uri="{FF2B5EF4-FFF2-40B4-BE49-F238E27FC236}">
                <a16:creationId xmlns="" xmlns:a16="http://schemas.microsoft.com/office/drawing/2014/main" id="{1EB2BE94-0CA3-4CAA-A847-9A689A01BB59}"/>
              </a:ext>
            </a:extLst>
          </p:cNvPr>
          <p:cNvSpPr/>
          <p:nvPr/>
        </p:nvSpPr>
        <p:spPr>
          <a:xfrm>
            <a:off x="796925" y="1087438"/>
            <a:ext cx="1822450" cy="150812"/>
          </a:xfrm>
          <a:prstGeom prst="rect">
            <a:avLst/>
          </a:prstGeom>
          <a:solidFill>
            <a:srgbClr val="3DB19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nvGrpSpPr>
          <p:cNvPr id="2" name="组合 1">
            <a:extLst>
              <a:ext uri="{FF2B5EF4-FFF2-40B4-BE49-F238E27FC236}">
                <a16:creationId xmlns="" xmlns:a16="http://schemas.microsoft.com/office/drawing/2014/main" id="{EDF375AF-E790-48BA-B49B-A9A73F38E957}"/>
              </a:ext>
            </a:extLst>
          </p:cNvPr>
          <p:cNvGrpSpPr/>
          <p:nvPr/>
        </p:nvGrpSpPr>
        <p:grpSpPr>
          <a:xfrm>
            <a:off x="-7144" y="1774825"/>
            <a:ext cx="12206288" cy="5083175"/>
            <a:chOff x="-6350" y="1744663"/>
            <a:chExt cx="12206288" cy="5083175"/>
          </a:xfrm>
        </p:grpSpPr>
        <p:sp>
          <p:nvSpPr>
            <p:cNvPr id="14" name="矩形 13">
              <a:extLst>
                <a:ext uri="{FF2B5EF4-FFF2-40B4-BE49-F238E27FC236}">
                  <a16:creationId xmlns="" xmlns:a16="http://schemas.microsoft.com/office/drawing/2014/main" id="{48C75BD2-FE1D-4148-B983-C0685CF1ABE8}"/>
                </a:ext>
              </a:extLst>
            </p:cNvPr>
            <p:cNvSpPr/>
            <p:nvPr/>
          </p:nvSpPr>
          <p:spPr>
            <a:xfrm>
              <a:off x="-6350" y="4684713"/>
              <a:ext cx="12206288" cy="2143125"/>
            </a:xfrm>
            <a:prstGeom prst="rect">
              <a:avLst/>
            </a:prstGeom>
            <a:gradFill>
              <a:gsLst>
                <a:gs pos="0">
                  <a:srgbClr val="3E3E3E"/>
                </a:gs>
                <a:gs pos="100000">
                  <a:schemeClr val="tx1">
                    <a:lumMod val="95000"/>
                    <a:lumOff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5" name="文本框 24">
              <a:extLst>
                <a:ext uri="{FF2B5EF4-FFF2-40B4-BE49-F238E27FC236}">
                  <a16:creationId xmlns="" xmlns:a16="http://schemas.microsoft.com/office/drawing/2014/main" id="{EFC4D794-F570-4E79-929B-054F9747B8FA}"/>
                </a:ext>
              </a:extLst>
            </p:cNvPr>
            <p:cNvSpPr txBox="1"/>
            <p:nvPr/>
          </p:nvSpPr>
          <p:spPr>
            <a:xfrm>
              <a:off x="2619375" y="1744663"/>
              <a:ext cx="7027863" cy="1673792"/>
            </a:xfrm>
            <a:prstGeom prst="rect">
              <a:avLst/>
            </a:prstGeom>
            <a:noFill/>
          </p:spPr>
          <p:txBody>
            <a:bodyPr>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zh-CN" altLang="en-US" sz="1400" cap="all" dirty="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a:t>
              </a:r>
            </a:p>
          </p:txBody>
        </p:sp>
      </p:grpSp>
      <p:grpSp>
        <p:nvGrpSpPr>
          <p:cNvPr id="13" name="组合 12">
            <a:extLst>
              <a:ext uri="{FF2B5EF4-FFF2-40B4-BE49-F238E27FC236}">
                <a16:creationId xmlns="" xmlns:a16="http://schemas.microsoft.com/office/drawing/2014/main" id="{84679F7D-E36D-4BFD-993D-4741D188F435}"/>
              </a:ext>
            </a:extLst>
          </p:cNvPr>
          <p:cNvGrpSpPr/>
          <p:nvPr/>
        </p:nvGrpSpPr>
        <p:grpSpPr>
          <a:xfrm>
            <a:off x="1520825" y="4114799"/>
            <a:ext cx="9353550" cy="1845532"/>
            <a:chOff x="1520825" y="4114799"/>
            <a:chExt cx="9353550" cy="1845532"/>
          </a:xfrm>
        </p:grpSpPr>
        <p:grpSp>
          <p:nvGrpSpPr>
            <p:cNvPr id="11270" name="组合 23">
              <a:extLst>
                <a:ext uri="{FF2B5EF4-FFF2-40B4-BE49-F238E27FC236}">
                  <a16:creationId xmlns="" xmlns:a16="http://schemas.microsoft.com/office/drawing/2014/main" id="{35486113-A61A-4E8B-8A81-0CD387111880}"/>
                </a:ext>
              </a:extLst>
            </p:cNvPr>
            <p:cNvGrpSpPr>
              <a:grpSpLocks/>
            </p:cNvGrpSpPr>
            <p:nvPr/>
          </p:nvGrpSpPr>
          <p:grpSpPr bwMode="auto">
            <a:xfrm>
              <a:off x="1520825" y="4114799"/>
              <a:ext cx="9353550" cy="1845532"/>
              <a:chOff x="3284" y="6684"/>
              <a:chExt cx="12896" cy="2544"/>
            </a:xfrm>
          </p:grpSpPr>
          <p:grpSp>
            <p:nvGrpSpPr>
              <p:cNvPr id="11271" name="组合 5">
                <a:extLst>
                  <a:ext uri="{FF2B5EF4-FFF2-40B4-BE49-F238E27FC236}">
                    <a16:creationId xmlns="" xmlns:a16="http://schemas.microsoft.com/office/drawing/2014/main" id="{0BD39D3C-4F47-4F75-B922-6E49A6723883}"/>
                  </a:ext>
                </a:extLst>
              </p:cNvPr>
              <p:cNvGrpSpPr>
                <a:grpSpLocks/>
              </p:cNvGrpSpPr>
              <p:nvPr/>
            </p:nvGrpSpPr>
            <p:grpSpPr bwMode="auto">
              <a:xfrm>
                <a:off x="3522" y="6684"/>
                <a:ext cx="1427" cy="1427"/>
                <a:chOff x="6376" y="7051"/>
                <a:chExt cx="2304" cy="2304"/>
              </a:xfrm>
            </p:grpSpPr>
            <p:sp>
              <p:nvSpPr>
                <p:cNvPr id="5" name="椭圆 4">
                  <a:extLst>
                    <a:ext uri="{FF2B5EF4-FFF2-40B4-BE49-F238E27FC236}">
                      <a16:creationId xmlns="" xmlns:a16="http://schemas.microsoft.com/office/drawing/2014/main" id="{BF98F3F6-DB1C-4C5E-A4F5-96FD6FC2F0C3}"/>
                    </a:ext>
                  </a:extLst>
                </p:cNvPr>
                <p:cNvSpPr/>
                <p:nvPr/>
              </p:nvSpPr>
              <p:spPr>
                <a:xfrm>
                  <a:off x="6377" y="7051"/>
                  <a:ext cx="2304" cy="2304"/>
                </a:xfrm>
                <a:prstGeom prst="ellipse">
                  <a:avLst/>
                </a:prstGeom>
                <a:solidFill>
                  <a:srgbClr val="3DB19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pic>
              <p:nvPicPr>
                <p:cNvPr id="3" name="图片 2">
                  <a:extLst>
                    <a:ext uri="{FF2B5EF4-FFF2-40B4-BE49-F238E27FC236}">
                      <a16:creationId xmlns="" xmlns:a16="http://schemas.microsoft.com/office/drawing/2014/main" id="{F7CF40C4-AFCA-4D59-88EF-0F537EF4D5A6}"/>
                    </a:ext>
                  </a:extLst>
                </p:cNvPr>
                <p:cNvPicPr>
                  <a:picLocks noChangeAspect="1"/>
                </p:cNvPicPr>
                <p:nvPr/>
              </p:nvPicPr>
              <p:blipFill>
                <a:blip r:embed="rId4"/>
                <a:stretch>
                  <a:fillRect/>
                </a:stretch>
              </p:blipFill>
              <p:spPr>
                <a:xfrm>
                  <a:off x="6949" y="7652"/>
                  <a:ext cx="1159" cy="1102"/>
                </a:xfrm>
                <a:prstGeom prst="rect">
                  <a:avLst/>
                </a:prstGeom>
                <a:effectLst>
                  <a:outerShdw blurRad="50800" dist="38100" dir="5400000" algn="t" rotWithShape="0">
                    <a:prstClr val="black">
                      <a:alpha val="40000"/>
                    </a:prstClr>
                  </a:outerShdw>
                </a:effectLst>
              </p:spPr>
            </p:pic>
          </p:grpSp>
          <p:sp>
            <p:nvSpPr>
              <p:cNvPr id="11" name="椭圆 10">
                <a:extLst>
                  <a:ext uri="{FF2B5EF4-FFF2-40B4-BE49-F238E27FC236}">
                    <a16:creationId xmlns="" xmlns:a16="http://schemas.microsoft.com/office/drawing/2014/main" id="{286BE45E-227A-4491-9C73-F5B5843142CA}"/>
                  </a:ext>
                </a:extLst>
              </p:cNvPr>
              <p:cNvSpPr/>
              <p:nvPr/>
            </p:nvSpPr>
            <p:spPr bwMode="auto">
              <a:xfrm>
                <a:off x="7211" y="6684"/>
                <a:ext cx="1427" cy="1427"/>
              </a:xfrm>
              <a:prstGeom prst="ellipse">
                <a:avLst/>
              </a:prstGeom>
              <a:solidFill>
                <a:srgbClr val="3DB19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5" name="椭圆 14">
                <a:extLst>
                  <a:ext uri="{FF2B5EF4-FFF2-40B4-BE49-F238E27FC236}">
                    <a16:creationId xmlns="" xmlns:a16="http://schemas.microsoft.com/office/drawing/2014/main" id="{65AB2E49-66CA-4EE0-9BE0-9CC65A4AEA51}"/>
                  </a:ext>
                </a:extLst>
              </p:cNvPr>
              <p:cNvSpPr/>
              <p:nvPr/>
            </p:nvSpPr>
            <p:spPr bwMode="auto">
              <a:xfrm>
                <a:off x="10899" y="6684"/>
                <a:ext cx="1427" cy="1427"/>
              </a:xfrm>
              <a:prstGeom prst="ellipse">
                <a:avLst/>
              </a:prstGeom>
              <a:solidFill>
                <a:srgbClr val="3DB19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8" name="椭圆 17">
                <a:extLst>
                  <a:ext uri="{FF2B5EF4-FFF2-40B4-BE49-F238E27FC236}">
                    <a16:creationId xmlns="" xmlns:a16="http://schemas.microsoft.com/office/drawing/2014/main" id="{998F4B37-2CEB-4601-9BED-5A4FD5D57CA5}"/>
                  </a:ext>
                </a:extLst>
              </p:cNvPr>
              <p:cNvSpPr/>
              <p:nvPr/>
            </p:nvSpPr>
            <p:spPr bwMode="auto">
              <a:xfrm>
                <a:off x="14587" y="6684"/>
                <a:ext cx="1427" cy="1427"/>
              </a:xfrm>
              <a:prstGeom prst="ellipse">
                <a:avLst/>
              </a:prstGeom>
              <a:solidFill>
                <a:srgbClr val="3DB19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1283" name="文本框 19">
                <a:extLst>
                  <a:ext uri="{FF2B5EF4-FFF2-40B4-BE49-F238E27FC236}">
                    <a16:creationId xmlns="" xmlns:a16="http://schemas.microsoft.com/office/drawing/2014/main" id="{F728D641-2092-455D-94D3-1AE37BC126B1}"/>
                  </a:ext>
                </a:extLst>
              </p:cNvPr>
              <p:cNvSpPr txBox="1">
                <a:spLocks noChangeArrowheads="1"/>
              </p:cNvSpPr>
              <p:nvPr/>
            </p:nvSpPr>
            <p:spPr bwMode="auto">
              <a:xfrm>
                <a:off x="3284" y="8408"/>
                <a:ext cx="1904"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zh-CN" sz="2400" b="1">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关键词</a:t>
                </a:r>
              </a:p>
            </p:txBody>
          </p:sp>
          <p:sp>
            <p:nvSpPr>
              <p:cNvPr id="11284" name="文本框 20">
                <a:extLst>
                  <a:ext uri="{FF2B5EF4-FFF2-40B4-BE49-F238E27FC236}">
                    <a16:creationId xmlns="" xmlns:a16="http://schemas.microsoft.com/office/drawing/2014/main" id="{54D0CF76-83E7-41F8-B6D4-B0445960A1EE}"/>
                  </a:ext>
                </a:extLst>
              </p:cNvPr>
              <p:cNvSpPr txBox="1">
                <a:spLocks noChangeArrowheads="1"/>
              </p:cNvSpPr>
              <p:nvPr/>
            </p:nvSpPr>
            <p:spPr bwMode="auto">
              <a:xfrm>
                <a:off x="6948" y="8408"/>
                <a:ext cx="1904"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zh-CN" sz="2400" b="1">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关键词</a:t>
                </a:r>
              </a:p>
            </p:txBody>
          </p:sp>
          <p:sp>
            <p:nvSpPr>
              <p:cNvPr id="11285" name="文本框 21">
                <a:extLst>
                  <a:ext uri="{FF2B5EF4-FFF2-40B4-BE49-F238E27FC236}">
                    <a16:creationId xmlns="" xmlns:a16="http://schemas.microsoft.com/office/drawing/2014/main" id="{7CE3C466-2E0E-46D3-A118-81F62B162D52}"/>
                  </a:ext>
                </a:extLst>
              </p:cNvPr>
              <p:cNvSpPr txBox="1">
                <a:spLocks noChangeArrowheads="1"/>
              </p:cNvSpPr>
              <p:nvPr/>
            </p:nvSpPr>
            <p:spPr bwMode="auto">
              <a:xfrm>
                <a:off x="14276" y="8408"/>
                <a:ext cx="1904"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zh-CN" sz="2400" b="1">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关键词</a:t>
                </a:r>
              </a:p>
            </p:txBody>
          </p:sp>
          <p:sp>
            <p:nvSpPr>
              <p:cNvPr id="11286" name="文本框 22">
                <a:extLst>
                  <a:ext uri="{FF2B5EF4-FFF2-40B4-BE49-F238E27FC236}">
                    <a16:creationId xmlns="" xmlns:a16="http://schemas.microsoft.com/office/drawing/2014/main" id="{193958A4-2DA8-4666-8686-CA6B44B0F42F}"/>
                  </a:ext>
                </a:extLst>
              </p:cNvPr>
              <p:cNvSpPr txBox="1">
                <a:spLocks noChangeArrowheads="1"/>
              </p:cNvSpPr>
              <p:nvPr/>
            </p:nvSpPr>
            <p:spPr bwMode="auto">
              <a:xfrm>
                <a:off x="10612" y="8408"/>
                <a:ext cx="1904"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zh-CN" sz="2400" b="1">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关键词</a:t>
                </a:r>
              </a:p>
            </p:txBody>
          </p:sp>
        </p:grpSp>
        <p:sp>
          <p:nvSpPr>
            <p:cNvPr id="7" name="星形: 六角 6">
              <a:extLst>
                <a:ext uri="{FF2B5EF4-FFF2-40B4-BE49-F238E27FC236}">
                  <a16:creationId xmlns="" xmlns:a16="http://schemas.microsoft.com/office/drawing/2014/main" id="{3BEC9D52-5EE6-4F6B-8EC3-8FAFF971124E}"/>
                </a:ext>
              </a:extLst>
            </p:cNvPr>
            <p:cNvSpPr/>
            <p:nvPr/>
          </p:nvSpPr>
          <p:spPr>
            <a:xfrm>
              <a:off x="4605431" y="4348539"/>
              <a:ext cx="538812" cy="575283"/>
            </a:xfrm>
            <a:prstGeom prst="star6">
              <a:avLst/>
            </a:prstGeom>
            <a:no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 name="禁止符 7">
              <a:extLst>
                <a:ext uri="{FF2B5EF4-FFF2-40B4-BE49-F238E27FC236}">
                  <a16:creationId xmlns="" xmlns:a16="http://schemas.microsoft.com/office/drawing/2014/main" id="{68BF3367-8D1A-4FB1-B337-E6F0F795E9BB}"/>
                </a:ext>
              </a:extLst>
            </p:cNvPr>
            <p:cNvSpPr/>
            <p:nvPr/>
          </p:nvSpPr>
          <p:spPr>
            <a:xfrm>
              <a:off x="7270914" y="4341781"/>
              <a:ext cx="581247" cy="581247"/>
            </a:xfrm>
            <a:prstGeom prst="noSmoking">
              <a:avLst/>
            </a:prstGeom>
            <a:no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 name="十字形 9">
              <a:extLst>
                <a:ext uri="{FF2B5EF4-FFF2-40B4-BE49-F238E27FC236}">
                  <a16:creationId xmlns="" xmlns:a16="http://schemas.microsoft.com/office/drawing/2014/main" id="{BB57D023-F74D-4689-BB42-380ED79054D3}"/>
                </a:ext>
              </a:extLst>
            </p:cNvPr>
            <p:cNvSpPr/>
            <p:nvPr/>
          </p:nvSpPr>
          <p:spPr>
            <a:xfrm rot="2650139">
              <a:off x="9995464" y="4398679"/>
              <a:ext cx="482009" cy="482009"/>
            </a:xfrm>
            <a:prstGeom prst="plus">
              <a:avLst/>
            </a:prstGeom>
            <a:no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anim calcmode="lin" valueType="num">
                                      <p:cBhvr>
                                        <p:cTn id="8" dur="1500" fill="hold"/>
                                        <p:tgtEl>
                                          <p:spTgt spid="2"/>
                                        </p:tgtEl>
                                        <p:attrNameLst>
                                          <p:attrName>ppt_x</p:attrName>
                                        </p:attrNameLst>
                                      </p:cBhvr>
                                      <p:tavLst>
                                        <p:tav tm="0">
                                          <p:val>
                                            <p:strVal val="#ppt_x"/>
                                          </p:val>
                                        </p:tav>
                                        <p:tav tm="100000">
                                          <p:val>
                                            <p:strVal val="#ppt_x"/>
                                          </p:val>
                                        </p:tav>
                                      </p:tavLst>
                                    </p:anim>
                                    <p:anim calcmode="lin" valueType="num">
                                      <p:cBhvr>
                                        <p:cTn id="9" dur="1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22" presetClass="entr" presetSubtype="4"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3">
            <a:extLst>
              <a:ext uri="{FF2B5EF4-FFF2-40B4-BE49-F238E27FC236}">
                <a16:creationId xmlns="" xmlns:a16="http://schemas.microsoft.com/office/drawing/2014/main" id="{A5609118-A604-47B1-B749-AD83908E1F88}"/>
              </a:ext>
            </a:extLst>
          </p:cNvPr>
          <p:cNvSpPr>
            <a:spLocks noGrp="1"/>
          </p:cNvSpPr>
          <p:nvPr>
            <p:ph type="title"/>
          </p:nvPr>
        </p:nvSpPr>
        <p:spPr>
          <a:xfrm>
            <a:off x="669925" y="431800"/>
            <a:ext cx="10852150" cy="647700"/>
          </a:xfrm>
        </p:spPr>
        <p:txBody>
          <a:bodyPr/>
          <a:lstStyle/>
          <a:p>
            <a:pPr>
              <a:lnSpc>
                <a:spcPct val="150000"/>
              </a:lnSpc>
            </a:pPr>
            <a:r>
              <a:rPr>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请输入标题</a:t>
            </a:r>
          </a:p>
        </p:txBody>
      </p:sp>
      <p:sp>
        <p:nvSpPr>
          <p:cNvPr id="9" name="矩形 8">
            <a:extLst>
              <a:ext uri="{FF2B5EF4-FFF2-40B4-BE49-F238E27FC236}">
                <a16:creationId xmlns="" xmlns:a16="http://schemas.microsoft.com/office/drawing/2014/main" id="{33BA2BFB-4B22-4275-99D3-0AC0B98FF6D0}"/>
              </a:ext>
            </a:extLst>
          </p:cNvPr>
          <p:cNvSpPr/>
          <p:nvPr/>
        </p:nvSpPr>
        <p:spPr>
          <a:xfrm>
            <a:off x="796925" y="1087438"/>
            <a:ext cx="1822450" cy="150812"/>
          </a:xfrm>
          <a:prstGeom prst="rect">
            <a:avLst/>
          </a:prstGeom>
          <a:solidFill>
            <a:srgbClr val="3DB19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5" name="文本框 24">
            <a:extLst>
              <a:ext uri="{FF2B5EF4-FFF2-40B4-BE49-F238E27FC236}">
                <a16:creationId xmlns="" xmlns:a16="http://schemas.microsoft.com/office/drawing/2014/main" id="{2B099117-24F3-4CC3-8572-A06A9FC06384}"/>
              </a:ext>
            </a:extLst>
          </p:cNvPr>
          <p:cNvSpPr txBox="1"/>
          <p:nvPr/>
        </p:nvSpPr>
        <p:spPr>
          <a:xfrm>
            <a:off x="796925" y="1768475"/>
            <a:ext cx="3878263" cy="2966453"/>
          </a:xfrm>
          <a:prstGeom prst="rect">
            <a:avLst/>
          </a:prstGeom>
          <a:noFill/>
        </p:spPr>
        <p:txBody>
          <a:bodyPr>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zh-CN" altLang="en-US" sz="1400" cap="all" dirty="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a:t>
            </a:r>
          </a:p>
        </p:txBody>
      </p:sp>
      <p:grpSp>
        <p:nvGrpSpPr>
          <p:cNvPr id="2" name="组合 1">
            <a:extLst>
              <a:ext uri="{FF2B5EF4-FFF2-40B4-BE49-F238E27FC236}">
                <a16:creationId xmlns="" xmlns:a16="http://schemas.microsoft.com/office/drawing/2014/main" id="{A8C5EF57-2A16-4D40-AE5F-30FF5B71D04D}"/>
              </a:ext>
            </a:extLst>
          </p:cNvPr>
          <p:cNvGrpSpPr/>
          <p:nvPr/>
        </p:nvGrpSpPr>
        <p:grpSpPr>
          <a:xfrm>
            <a:off x="5412539" y="1484766"/>
            <a:ext cx="6402728" cy="4257165"/>
            <a:chOff x="5427628" y="1484766"/>
            <a:chExt cx="6402728" cy="4257165"/>
          </a:xfrm>
          <a:blipFill dpi="0" rotWithShape="1">
            <a:blip r:embed="rId4">
              <a:extLst>
                <a:ext uri="{28A0092B-C50C-407E-A947-70E740481C1C}">
                  <a14:useLocalDpi xmlns:a14="http://schemas.microsoft.com/office/drawing/2010/main" val="0"/>
                </a:ext>
              </a:extLst>
            </a:blip>
            <a:srcRect/>
            <a:stretch>
              <a:fillRect/>
            </a:stretch>
          </a:blipFill>
        </p:grpSpPr>
        <p:pic>
          <p:nvPicPr>
            <p:cNvPr id="12" name="图片 11">
              <a:extLst>
                <a:ext uri="{FF2B5EF4-FFF2-40B4-BE49-F238E27FC236}">
                  <a16:creationId xmlns="" xmlns:a16="http://schemas.microsoft.com/office/drawing/2014/main" id="{1930EA6D-B69B-47F8-98F8-E469ABEE6B01}"/>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9310" r="19428"/>
            <a:stretch/>
          </p:blipFill>
          <p:spPr>
            <a:xfrm>
              <a:off x="8744606" y="3727925"/>
              <a:ext cx="3085750" cy="2014006"/>
            </a:xfrm>
            <a:prstGeom prst="rect">
              <a:avLst/>
            </a:prstGeom>
            <a:grpFill/>
            <a:effectLst>
              <a:outerShdw blurRad="50800" dist="38100" dir="2700000" algn="tl" rotWithShape="0">
                <a:prstClr val="black">
                  <a:alpha val="40000"/>
                </a:prstClr>
              </a:outerShdw>
            </a:effectLst>
          </p:spPr>
        </p:pic>
        <p:pic>
          <p:nvPicPr>
            <p:cNvPr id="13" name="图片 12">
              <a:extLst>
                <a:ext uri="{FF2B5EF4-FFF2-40B4-BE49-F238E27FC236}">
                  <a16:creationId xmlns="" xmlns:a16="http://schemas.microsoft.com/office/drawing/2014/main" id="{871A8B43-ECA3-4C42-A42E-313863491F09}"/>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9310" r="19428"/>
            <a:stretch/>
          </p:blipFill>
          <p:spPr>
            <a:xfrm>
              <a:off x="5427628" y="1484766"/>
              <a:ext cx="3085750" cy="2014006"/>
            </a:xfrm>
            <a:prstGeom prst="rect">
              <a:avLst/>
            </a:prstGeom>
            <a:grpFill/>
            <a:effectLst>
              <a:outerShdw blurRad="50800" dist="38100" dir="2700000" algn="tl" rotWithShape="0">
                <a:prstClr val="black">
                  <a:alpha val="40000"/>
                </a:prstClr>
              </a:outerShdw>
            </a:effectLst>
          </p:spPr>
        </p:pic>
      </p:grpSp>
      <p:grpSp>
        <p:nvGrpSpPr>
          <p:cNvPr id="3" name="组合 2">
            <a:extLst>
              <a:ext uri="{FF2B5EF4-FFF2-40B4-BE49-F238E27FC236}">
                <a16:creationId xmlns="" xmlns:a16="http://schemas.microsoft.com/office/drawing/2014/main" id="{E8B012E8-CD52-4023-9EF1-082207D18F49}"/>
              </a:ext>
            </a:extLst>
          </p:cNvPr>
          <p:cNvGrpSpPr/>
          <p:nvPr/>
        </p:nvGrpSpPr>
        <p:grpSpPr>
          <a:xfrm>
            <a:off x="5412539" y="1484766"/>
            <a:ext cx="6402728" cy="4257165"/>
            <a:chOff x="5427628" y="1484766"/>
            <a:chExt cx="6402728" cy="4257165"/>
          </a:xfrm>
          <a:blipFill dpi="0" rotWithShape="1">
            <a:blip r:embed="rId4">
              <a:extLst>
                <a:ext uri="{28A0092B-C50C-407E-A947-70E740481C1C}">
                  <a14:useLocalDpi xmlns:a14="http://schemas.microsoft.com/office/drawing/2010/main" val="0"/>
                </a:ext>
              </a:extLst>
            </a:blip>
            <a:srcRect/>
            <a:stretch>
              <a:fillRect/>
            </a:stretch>
          </a:blipFill>
        </p:grpSpPr>
        <p:pic>
          <p:nvPicPr>
            <p:cNvPr id="14" name="图片 13">
              <a:extLst>
                <a:ext uri="{FF2B5EF4-FFF2-40B4-BE49-F238E27FC236}">
                  <a16:creationId xmlns="" xmlns:a16="http://schemas.microsoft.com/office/drawing/2014/main" id="{835825F5-9527-4B8E-BE78-658610A6DEAD}"/>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9310" r="19428"/>
            <a:stretch/>
          </p:blipFill>
          <p:spPr>
            <a:xfrm>
              <a:off x="5427628" y="3727925"/>
              <a:ext cx="3085750" cy="2014006"/>
            </a:xfrm>
            <a:prstGeom prst="rect">
              <a:avLst/>
            </a:prstGeom>
            <a:grpFill/>
            <a:effectLst>
              <a:outerShdw blurRad="50800" dist="38100" dir="2700000" algn="tl" rotWithShape="0">
                <a:prstClr val="black">
                  <a:alpha val="40000"/>
                </a:prstClr>
              </a:outerShdw>
            </a:effectLst>
          </p:spPr>
        </p:pic>
        <p:pic>
          <p:nvPicPr>
            <p:cNvPr id="15" name="图片 14">
              <a:extLst>
                <a:ext uri="{FF2B5EF4-FFF2-40B4-BE49-F238E27FC236}">
                  <a16:creationId xmlns="" xmlns:a16="http://schemas.microsoft.com/office/drawing/2014/main" id="{834C1484-71DA-45B2-B37D-1164261D6B59}"/>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9310" r="19428"/>
            <a:stretch/>
          </p:blipFill>
          <p:spPr>
            <a:xfrm>
              <a:off x="8744606" y="1484766"/>
              <a:ext cx="3085750" cy="2014006"/>
            </a:xfrm>
            <a:prstGeom prst="rect">
              <a:avLst/>
            </a:prstGeom>
            <a:grpFill/>
            <a:effectLst>
              <a:outerShdw blurRad="50800" dist="38100" dir="2700000" algn="tl" rotWithShape="0">
                <a:prstClr val="black">
                  <a:alpha val="40000"/>
                </a:prstClr>
              </a:outerShdw>
            </a:effectLst>
          </p:spPr>
        </p:pic>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500"/>
                                        <p:tgtEl>
                                          <p:spTgt spid="25"/>
                                        </p:tgtEl>
                                      </p:cBhvr>
                                    </p:animEffect>
                                    <p:anim calcmode="lin" valueType="num">
                                      <p:cBhvr>
                                        <p:cTn id="8" dur="1500" fill="hold"/>
                                        <p:tgtEl>
                                          <p:spTgt spid="25"/>
                                        </p:tgtEl>
                                        <p:attrNameLst>
                                          <p:attrName>ppt_x</p:attrName>
                                        </p:attrNameLst>
                                      </p:cBhvr>
                                      <p:tavLst>
                                        <p:tav tm="0">
                                          <p:val>
                                            <p:strVal val="#ppt_x"/>
                                          </p:val>
                                        </p:tav>
                                        <p:tav tm="100000">
                                          <p:val>
                                            <p:strVal val="#ppt_x"/>
                                          </p:val>
                                        </p:tav>
                                      </p:tavLst>
                                    </p:anim>
                                    <p:anim calcmode="lin" valueType="num">
                                      <p:cBhvr>
                                        <p:cTn id="9" dur="15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childTnLst>
                                </p:cTn>
                              </p:par>
                            </p:childTnLst>
                          </p:cTn>
                        </p:par>
                        <p:par>
                          <p:cTn id="14" fill="hold">
                            <p:stCondLst>
                              <p:cond delay="2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43CE108C-6FE8-449A-8352-58518382CE50}"/>
              </a:ext>
            </a:extLst>
          </p:cNvPr>
          <p:cNvSpPr/>
          <p:nvPr/>
        </p:nvSpPr>
        <p:spPr>
          <a:xfrm>
            <a:off x="1589088" y="3025775"/>
            <a:ext cx="9256712" cy="2822575"/>
          </a:xfrm>
          <a:prstGeom prst="rect">
            <a:avLst/>
          </a:prstGeom>
          <a:solidFill>
            <a:srgbClr val="3DB19E"/>
          </a:solidFill>
          <a:ln w="762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pic>
        <p:nvPicPr>
          <p:cNvPr id="10" name="图片 11">
            <a:extLst>
              <a:ext uri="{FF2B5EF4-FFF2-40B4-BE49-F238E27FC236}">
                <a16:creationId xmlns="" xmlns:a16="http://schemas.microsoft.com/office/drawing/2014/main" id="{B3D1EF58-0C51-41BF-BF52-F28F64B53B3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01762" y="3025776"/>
            <a:ext cx="4414838" cy="282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文本框 9">
            <a:extLst>
              <a:ext uri="{FF2B5EF4-FFF2-40B4-BE49-F238E27FC236}">
                <a16:creationId xmlns="" xmlns:a16="http://schemas.microsoft.com/office/drawing/2014/main" id="{8046FF1B-E7F7-4310-89F9-72F1D33FE897}"/>
              </a:ext>
            </a:extLst>
          </p:cNvPr>
          <p:cNvSpPr txBox="1">
            <a:spLocks noChangeArrowheads="1"/>
          </p:cNvSpPr>
          <p:nvPr/>
        </p:nvSpPr>
        <p:spPr bwMode="auto">
          <a:xfrm>
            <a:off x="5438775" y="512763"/>
            <a:ext cx="1555750"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3600" b="1">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LOGO</a:t>
            </a:r>
          </a:p>
        </p:txBody>
      </p:sp>
      <p:grpSp>
        <p:nvGrpSpPr>
          <p:cNvPr id="14339" name="组合 3">
            <a:extLst>
              <a:ext uri="{FF2B5EF4-FFF2-40B4-BE49-F238E27FC236}">
                <a16:creationId xmlns="" xmlns:a16="http://schemas.microsoft.com/office/drawing/2014/main" id="{BB84829E-2434-4F94-B2FA-65BB2187EF92}"/>
              </a:ext>
            </a:extLst>
          </p:cNvPr>
          <p:cNvGrpSpPr>
            <a:grpSpLocks/>
          </p:cNvGrpSpPr>
          <p:nvPr/>
        </p:nvGrpSpPr>
        <p:grpSpPr bwMode="auto">
          <a:xfrm>
            <a:off x="3076495" y="1333436"/>
            <a:ext cx="6267600" cy="1388373"/>
            <a:chOff x="4666" y="4357"/>
            <a:chExt cx="9868" cy="2187"/>
          </a:xfrm>
        </p:grpSpPr>
        <p:sp>
          <p:nvSpPr>
            <p:cNvPr id="6" name="文本框 5">
              <a:extLst>
                <a:ext uri="{FF2B5EF4-FFF2-40B4-BE49-F238E27FC236}">
                  <a16:creationId xmlns="" xmlns:a16="http://schemas.microsoft.com/office/drawing/2014/main" id="{3D1853B1-B79F-4761-AB1E-FF3B627F40B8}"/>
                </a:ext>
              </a:extLst>
            </p:cNvPr>
            <p:cNvSpPr txBox="1"/>
            <p:nvPr/>
          </p:nvSpPr>
          <p:spPr>
            <a:xfrm>
              <a:off x="5892" y="4357"/>
              <a:ext cx="7416" cy="1597"/>
            </a:xfrm>
            <a:prstGeom prst="rect">
              <a:avLst/>
            </a:prstGeom>
            <a:noFill/>
          </p:spPr>
          <p:txBody>
            <a:bodyPr>
              <a:spAutoFit/>
            </a:bodyPr>
            <a:lstStyle/>
            <a:p>
              <a:pPr algn="ctr" fontAlgn="auto">
                <a:lnSpc>
                  <a:spcPct val="150000"/>
                </a:lnSpc>
                <a:spcBef>
                  <a:spcPts val="0"/>
                </a:spcBef>
                <a:spcAft>
                  <a:spcPts val="0"/>
                </a:spcAft>
                <a:buFontTx/>
                <a:buNone/>
                <a:defRPr/>
              </a:pPr>
              <a:r>
                <a:rPr lang="zh-CN" altLang="en-US" sz="4400" b="1"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研究方法及过程</a:t>
              </a:r>
            </a:p>
          </p:txBody>
        </p:sp>
        <p:sp>
          <p:nvSpPr>
            <p:cNvPr id="2" name="文本框 1">
              <a:extLst>
                <a:ext uri="{FF2B5EF4-FFF2-40B4-BE49-F238E27FC236}">
                  <a16:creationId xmlns="" xmlns:a16="http://schemas.microsoft.com/office/drawing/2014/main" id="{BE6E00B1-676F-4B9E-AB64-0DACDD80BC99}"/>
                </a:ext>
              </a:extLst>
            </p:cNvPr>
            <p:cNvSpPr txBox="1"/>
            <p:nvPr/>
          </p:nvSpPr>
          <p:spPr>
            <a:xfrm>
              <a:off x="4666" y="5732"/>
              <a:ext cx="9868" cy="812"/>
            </a:xfrm>
            <a:prstGeom prst="rect">
              <a:avLst/>
            </a:prstGeom>
            <a:noFill/>
          </p:spPr>
          <p:txBody>
            <a:bodyPr wrap="square">
              <a:spAutoFit/>
            </a:bodyPr>
            <a:lstStyle/>
            <a:p>
              <a:pPr algn="ctr" fontAlgn="auto">
                <a:lnSpc>
                  <a:spcPct val="150000"/>
                </a:lnSpc>
                <a:spcBef>
                  <a:spcPts val="0"/>
                </a:spcBef>
                <a:spcAft>
                  <a:spcPts val="0"/>
                </a:spcAft>
                <a:buFontTx/>
                <a:buNone/>
                <a:defRPr/>
              </a:pPr>
              <a:r>
                <a:rPr lang="en-US" altLang="zh-CN" sz="2000"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BLUE FRESH GRADUATION REPLY TEMPLATE</a:t>
              </a:r>
            </a:p>
          </p:txBody>
        </p:sp>
      </p:grpSp>
      <p:sp>
        <p:nvSpPr>
          <p:cNvPr id="13" name="直角三角形 12">
            <a:extLst>
              <a:ext uri="{FF2B5EF4-FFF2-40B4-BE49-F238E27FC236}">
                <a16:creationId xmlns="" xmlns:a16="http://schemas.microsoft.com/office/drawing/2014/main" id="{463544CD-E6DF-4437-A591-97247143578C}"/>
              </a:ext>
            </a:extLst>
          </p:cNvPr>
          <p:cNvSpPr/>
          <p:nvPr/>
        </p:nvSpPr>
        <p:spPr>
          <a:xfrm flipH="1">
            <a:off x="2971800" y="3025775"/>
            <a:ext cx="2844800" cy="2822575"/>
          </a:xfrm>
          <a:prstGeom prst="rtTriangle">
            <a:avLst/>
          </a:prstGeom>
          <a:solidFill>
            <a:srgbClr val="3DB19E"/>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5" name="文本框 14">
            <a:extLst>
              <a:ext uri="{FF2B5EF4-FFF2-40B4-BE49-F238E27FC236}">
                <a16:creationId xmlns="" xmlns:a16="http://schemas.microsoft.com/office/drawing/2014/main" id="{FD981449-15ED-40F7-87CC-98F1DCF4DC62}"/>
              </a:ext>
            </a:extLst>
          </p:cNvPr>
          <p:cNvSpPr txBox="1"/>
          <p:nvPr/>
        </p:nvSpPr>
        <p:spPr>
          <a:xfrm>
            <a:off x="5554663" y="3838575"/>
            <a:ext cx="4819650" cy="1161087"/>
          </a:xfrm>
          <a:prstGeom prst="rect">
            <a:avLst/>
          </a:prstGeom>
          <a:noFill/>
        </p:spPr>
        <p:txBody>
          <a:bodyPr>
            <a:spAutoFit/>
          </a:bodyPr>
          <a:lstStyle/>
          <a:p>
            <a:pPr fontAlgn="auto">
              <a:lnSpc>
                <a:spcPct val="150000"/>
              </a:lnSpc>
            </a:pPr>
            <a:r>
              <a:rPr lang="zh-CN" altLang="en-US" sz="1600" cap="all"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输入需要的内容输入需要的内容输入需要的内容输入需要的内容输入需要的内容输入需要的内容输入需要的内容输入需要的内容</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fade">
                                      <p:cBhvr>
                                        <p:cTn id="7" dur="1000"/>
                                        <p:tgtEl>
                                          <p:spTgt spid="14339"/>
                                        </p:tgtEl>
                                      </p:cBhvr>
                                    </p:animEffect>
                                    <p:anim calcmode="lin" valueType="num">
                                      <p:cBhvr>
                                        <p:cTn id="8" dur="1000" fill="hold"/>
                                        <p:tgtEl>
                                          <p:spTgt spid="14339"/>
                                        </p:tgtEl>
                                        <p:attrNameLst>
                                          <p:attrName>ppt_x</p:attrName>
                                        </p:attrNameLst>
                                      </p:cBhvr>
                                      <p:tavLst>
                                        <p:tav tm="0">
                                          <p:val>
                                            <p:strVal val="#ppt_x"/>
                                          </p:val>
                                        </p:tav>
                                        <p:tav tm="100000">
                                          <p:val>
                                            <p:strVal val="#ppt_x"/>
                                          </p:val>
                                        </p:tav>
                                      </p:tavLst>
                                    </p:anim>
                                    <p:anim calcmode="lin" valueType="num">
                                      <p:cBhvr>
                                        <p:cTn id="9" dur="1000" fill="hold"/>
                                        <p:tgtEl>
                                          <p:spTgt spid="1433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1+#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3">
            <a:extLst>
              <a:ext uri="{FF2B5EF4-FFF2-40B4-BE49-F238E27FC236}">
                <a16:creationId xmlns="" xmlns:a16="http://schemas.microsoft.com/office/drawing/2014/main" id="{E9BBD556-F57C-4238-9A01-AF4A994449CC}"/>
              </a:ext>
            </a:extLst>
          </p:cNvPr>
          <p:cNvSpPr>
            <a:spLocks noGrp="1"/>
          </p:cNvSpPr>
          <p:nvPr>
            <p:ph type="title"/>
          </p:nvPr>
        </p:nvSpPr>
        <p:spPr>
          <a:xfrm>
            <a:off x="669925" y="431800"/>
            <a:ext cx="10852150" cy="647700"/>
          </a:xfrm>
        </p:spPr>
        <p:txBody>
          <a:bodyPr/>
          <a:lstStyle/>
          <a:p>
            <a:pPr>
              <a:lnSpc>
                <a:spcPct val="150000"/>
              </a:lnSpc>
            </a:pPr>
            <a:r>
              <a:rPr>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请输入标题</a:t>
            </a:r>
          </a:p>
        </p:txBody>
      </p:sp>
      <p:sp>
        <p:nvSpPr>
          <p:cNvPr id="9" name="矩形 8">
            <a:extLst>
              <a:ext uri="{FF2B5EF4-FFF2-40B4-BE49-F238E27FC236}">
                <a16:creationId xmlns="" xmlns:a16="http://schemas.microsoft.com/office/drawing/2014/main" id="{BA8C3FA3-41DB-4CD8-9BF7-2A9220FE0CAC}"/>
              </a:ext>
            </a:extLst>
          </p:cNvPr>
          <p:cNvSpPr/>
          <p:nvPr/>
        </p:nvSpPr>
        <p:spPr>
          <a:xfrm>
            <a:off x="796925" y="1087438"/>
            <a:ext cx="1822450" cy="150812"/>
          </a:xfrm>
          <a:prstGeom prst="rect">
            <a:avLst/>
          </a:prstGeom>
          <a:solidFill>
            <a:srgbClr val="3DB19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nvGrpSpPr>
          <p:cNvPr id="2" name="组合 1">
            <a:extLst>
              <a:ext uri="{FF2B5EF4-FFF2-40B4-BE49-F238E27FC236}">
                <a16:creationId xmlns="" xmlns:a16="http://schemas.microsoft.com/office/drawing/2014/main" id="{5DAD56C1-F6E7-432C-A377-20883AC5CC25}"/>
              </a:ext>
            </a:extLst>
          </p:cNvPr>
          <p:cNvGrpSpPr/>
          <p:nvPr/>
        </p:nvGrpSpPr>
        <p:grpSpPr>
          <a:xfrm>
            <a:off x="1971675" y="4031347"/>
            <a:ext cx="2019884" cy="661036"/>
            <a:chOff x="1971675" y="4031347"/>
            <a:chExt cx="2019884" cy="661036"/>
          </a:xfrm>
        </p:grpSpPr>
        <p:sp>
          <p:nvSpPr>
            <p:cNvPr id="25" name="文本框 24">
              <a:extLst>
                <a:ext uri="{FF2B5EF4-FFF2-40B4-BE49-F238E27FC236}">
                  <a16:creationId xmlns="" xmlns:a16="http://schemas.microsoft.com/office/drawing/2014/main" id="{12F40BE0-8446-429C-8918-C4A5CC138CA2}"/>
                </a:ext>
              </a:extLst>
            </p:cNvPr>
            <p:cNvSpPr txBox="1"/>
            <p:nvPr/>
          </p:nvSpPr>
          <p:spPr>
            <a:xfrm>
              <a:off x="2067217" y="4130039"/>
              <a:ext cx="1828800" cy="469296"/>
            </a:xfrm>
            <a:prstGeom prst="rect">
              <a:avLst/>
            </a:prstGeom>
            <a:noFill/>
          </p:spPr>
          <p:txBody>
            <a:bodyPr wrap="square">
              <a:spAutoFit/>
            </a:bodyPr>
            <a:lstStyle>
              <a:defPPr>
                <a:defRPr lang="zh-CN"/>
              </a:defPPr>
              <a:lvl1pPr algn="ctr">
                <a:defRPr>
                  <a:latin typeface="微软雅黑" charset="-122"/>
                  <a:ea typeface="微软雅黑" charset="-122"/>
                </a:defRPr>
              </a:lvl1pPr>
            </a:lstStyle>
            <a:p>
              <a:pPr fontAlgn="auto">
                <a:lnSpc>
                  <a:spcPct val="150000"/>
                </a:lnSpc>
                <a:spcBef>
                  <a:spcPts val="0"/>
                </a:spcBef>
                <a:spcAft>
                  <a:spcPts val="0"/>
                </a:spcAft>
                <a:buFontTx/>
                <a:buNone/>
                <a:defRPr/>
              </a:pPr>
              <a:r>
                <a:rPr lang="zh-CN" altLang="en-US" cap="all" dirty="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a:t>
              </a:r>
            </a:p>
          </p:txBody>
        </p:sp>
        <p:sp>
          <p:nvSpPr>
            <p:cNvPr id="3" name="矩形: 圆角 2">
              <a:extLst>
                <a:ext uri="{FF2B5EF4-FFF2-40B4-BE49-F238E27FC236}">
                  <a16:creationId xmlns="" xmlns:a16="http://schemas.microsoft.com/office/drawing/2014/main" id="{72150972-651C-4E69-A094-B08345CD77FA}"/>
                </a:ext>
              </a:extLst>
            </p:cNvPr>
            <p:cNvSpPr/>
            <p:nvPr/>
          </p:nvSpPr>
          <p:spPr>
            <a:xfrm>
              <a:off x="1971675" y="4031347"/>
              <a:ext cx="2019884" cy="661036"/>
            </a:xfrm>
            <a:prstGeom prst="roundRect">
              <a:avLst/>
            </a:prstGeom>
            <a:noFill/>
            <a:ln w="38100">
              <a:solidFill>
                <a:srgbClr val="3DB1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4" name="组合 3">
            <a:extLst>
              <a:ext uri="{FF2B5EF4-FFF2-40B4-BE49-F238E27FC236}">
                <a16:creationId xmlns="" xmlns:a16="http://schemas.microsoft.com/office/drawing/2014/main" id="{EF148136-29E7-4F96-8B05-003045E05D1C}"/>
              </a:ext>
            </a:extLst>
          </p:cNvPr>
          <p:cNvGrpSpPr/>
          <p:nvPr/>
        </p:nvGrpSpPr>
        <p:grpSpPr>
          <a:xfrm>
            <a:off x="4893469" y="4031347"/>
            <a:ext cx="2019884" cy="661036"/>
            <a:chOff x="4893469" y="4031347"/>
            <a:chExt cx="2019884" cy="661036"/>
          </a:xfrm>
        </p:grpSpPr>
        <p:sp>
          <p:nvSpPr>
            <p:cNvPr id="14" name="文本框 13">
              <a:extLst>
                <a:ext uri="{FF2B5EF4-FFF2-40B4-BE49-F238E27FC236}">
                  <a16:creationId xmlns="" xmlns:a16="http://schemas.microsoft.com/office/drawing/2014/main" id="{3648B7E3-1A0B-44FF-8D31-5A8166F6139A}"/>
                </a:ext>
              </a:extLst>
            </p:cNvPr>
            <p:cNvSpPr txBox="1"/>
            <p:nvPr/>
          </p:nvSpPr>
          <p:spPr>
            <a:xfrm>
              <a:off x="4989011" y="4130039"/>
              <a:ext cx="1828800" cy="469296"/>
            </a:xfrm>
            <a:prstGeom prst="rect">
              <a:avLst/>
            </a:prstGeom>
            <a:noFill/>
          </p:spPr>
          <p:txBody>
            <a:bodyPr wrap="square">
              <a:spAutoFit/>
            </a:bodyPr>
            <a:lstStyle>
              <a:defPPr>
                <a:defRPr lang="zh-CN"/>
              </a:defPPr>
              <a:lvl1pPr algn="ctr">
                <a:defRPr>
                  <a:latin typeface="微软雅黑" charset="-122"/>
                  <a:ea typeface="微软雅黑" charset="-122"/>
                </a:defRPr>
              </a:lvl1pPr>
            </a:lstStyle>
            <a:p>
              <a:pPr fontAlgn="auto">
                <a:lnSpc>
                  <a:spcPct val="150000"/>
                </a:lnSpc>
                <a:spcBef>
                  <a:spcPts val="0"/>
                </a:spcBef>
                <a:spcAft>
                  <a:spcPts val="0"/>
                </a:spcAft>
                <a:buFontTx/>
                <a:buNone/>
                <a:defRPr/>
              </a:pPr>
              <a:r>
                <a:rPr lang="zh-CN" altLang="en-US" cap="all" dirty="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a:t>
              </a:r>
            </a:p>
          </p:txBody>
        </p:sp>
        <p:sp>
          <p:nvSpPr>
            <p:cNvPr id="15" name="矩形: 圆角 14">
              <a:extLst>
                <a:ext uri="{FF2B5EF4-FFF2-40B4-BE49-F238E27FC236}">
                  <a16:creationId xmlns="" xmlns:a16="http://schemas.microsoft.com/office/drawing/2014/main" id="{A1242D8D-E690-4C7B-AC87-C2DAC79FC3E5}"/>
                </a:ext>
              </a:extLst>
            </p:cNvPr>
            <p:cNvSpPr/>
            <p:nvPr/>
          </p:nvSpPr>
          <p:spPr>
            <a:xfrm>
              <a:off x="4893469" y="4031347"/>
              <a:ext cx="2019884" cy="661036"/>
            </a:xfrm>
            <a:prstGeom prst="roundRect">
              <a:avLst/>
            </a:prstGeom>
            <a:noFill/>
            <a:ln w="38100">
              <a:solidFill>
                <a:srgbClr val="3DB1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5" name="组合 4">
            <a:extLst>
              <a:ext uri="{FF2B5EF4-FFF2-40B4-BE49-F238E27FC236}">
                <a16:creationId xmlns="" xmlns:a16="http://schemas.microsoft.com/office/drawing/2014/main" id="{C92CD1F1-782B-4B3E-8A9B-C5706E211F6A}"/>
              </a:ext>
            </a:extLst>
          </p:cNvPr>
          <p:cNvGrpSpPr/>
          <p:nvPr/>
        </p:nvGrpSpPr>
        <p:grpSpPr>
          <a:xfrm>
            <a:off x="7931652" y="4031347"/>
            <a:ext cx="2019884" cy="661036"/>
            <a:chOff x="7931652" y="4031347"/>
            <a:chExt cx="2019884" cy="661036"/>
          </a:xfrm>
        </p:grpSpPr>
        <p:sp>
          <p:nvSpPr>
            <p:cNvPr id="18" name="文本框 17">
              <a:extLst>
                <a:ext uri="{FF2B5EF4-FFF2-40B4-BE49-F238E27FC236}">
                  <a16:creationId xmlns="" xmlns:a16="http://schemas.microsoft.com/office/drawing/2014/main" id="{F7E284D3-79C4-4221-B5F3-63FE0754CD41}"/>
                </a:ext>
              </a:extLst>
            </p:cNvPr>
            <p:cNvSpPr txBox="1"/>
            <p:nvPr/>
          </p:nvSpPr>
          <p:spPr>
            <a:xfrm>
              <a:off x="8027194" y="4130039"/>
              <a:ext cx="1828800" cy="469296"/>
            </a:xfrm>
            <a:prstGeom prst="rect">
              <a:avLst/>
            </a:prstGeom>
            <a:noFill/>
          </p:spPr>
          <p:txBody>
            <a:bodyPr wrap="square">
              <a:spAutoFit/>
            </a:bodyPr>
            <a:lstStyle>
              <a:defPPr>
                <a:defRPr lang="zh-CN"/>
              </a:defPPr>
              <a:lvl1pPr algn="ctr">
                <a:defRPr>
                  <a:latin typeface="微软雅黑" charset="-122"/>
                  <a:ea typeface="微软雅黑" charset="-122"/>
                </a:defRPr>
              </a:lvl1pPr>
            </a:lstStyle>
            <a:p>
              <a:pPr fontAlgn="auto">
                <a:lnSpc>
                  <a:spcPct val="150000"/>
                </a:lnSpc>
                <a:spcBef>
                  <a:spcPts val="0"/>
                </a:spcBef>
                <a:spcAft>
                  <a:spcPts val="0"/>
                </a:spcAft>
                <a:buFontTx/>
                <a:buNone/>
                <a:defRPr/>
              </a:pPr>
              <a:r>
                <a:rPr lang="zh-CN" altLang="en-US" cap="all" dirty="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a:t>
              </a:r>
            </a:p>
          </p:txBody>
        </p:sp>
        <p:sp>
          <p:nvSpPr>
            <p:cNvPr id="19" name="矩形: 圆角 18">
              <a:extLst>
                <a:ext uri="{FF2B5EF4-FFF2-40B4-BE49-F238E27FC236}">
                  <a16:creationId xmlns="" xmlns:a16="http://schemas.microsoft.com/office/drawing/2014/main" id="{2B2DD2D7-85B6-4633-B269-CC5646846A09}"/>
                </a:ext>
              </a:extLst>
            </p:cNvPr>
            <p:cNvSpPr/>
            <p:nvPr/>
          </p:nvSpPr>
          <p:spPr>
            <a:xfrm>
              <a:off x="7931652" y="4031347"/>
              <a:ext cx="2019884" cy="661036"/>
            </a:xfrm>
            <a:prstGeom prst="roundRect">
              <a:avLst/>
            </a:prstGeom>
            <a:noFill/>
            <a:ln w="38100">
              <a:solidFill>
                <a:srgbClr val="3DB1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20" name="矩形 19">
            <a:extLst>
              <a:ext uri="{FF2B5EF4-FFF2-40B4-BE49-F238E27FC236}">
                <a16:creationId xmlns="" xmlns:a16="http://schemas.microsoft.com/office/drawing/2014/main" id="{4D5350C8-2033-495C-A427-156FCF0D9DAA}"/>
              </a:ext>
            </a:extLst>
          </p:cNvPr>
          <p:cNvSpPr/>
          <p:nvPr/>
        </p:nvSpPr>
        <p:spPr>
          <a:xfrm>
            <a:off x="0" y="5221288"/>
            <a:ext cx="12207875" cy="1636712"/>
          </a:xfrm>
          <a:prstGeom prst="rect">
            <a:avLst/>
          </a:prstGeom>
          <a:gradFill>
            <a:gsLst>
              <a:gs pos="0">
                <a:srgbClr val="3E3E3E"/>
              </a:gs>
              <a:gs pos="100000">
                <a:schemeClr val="tx1">
                  <a:lumMod val="95000"/>
                  <a:lumOff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1" name="文本框 20">
            <a:extLst>
              <a:ext uri="{FF2B5EF4-FFF2-40B4-BE49-F238E27FC236}">
                <a16:creationId xmlns="" xmlns:a16="http://schemas.microsoft.com/office/drawing/2014/main" id="{DD3C23FC-20B9-45AD-B831-E51C06176EB0}"/>
              </a:ext>
            </a:extLst>
          </p:cNvPr>
          <p:cNvSpPr txBox="1"/>
          <p:nvPr/>
        </p:nvSpPr>
        <p:spPr>
          <a:xfrm>
            <a:off x="2043112" y="5506863"/>
            <a:ext cx="8105775" cy="1027461"/>
          </a:xfrm>
          <a:prstGeom prst="rect">
            <a:avLst/>
          </a:prstGeom>
          <a:noFill/>
        </p:spPr>
        <p:txBody>
          <a:bodyPr wrap="square">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zh-CN" altLang="en-US" sz="1400" cap="all" dirty="0">
                <a:solidFill>
                  <a:schemeClr val="bg1"/>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输入需要的内容输入需要的内容输入需要的内容输入需要的内容输入需要的内容输入需要的内容输入需要的内容输入需要的内容输入需要的内容</a:t>
            </a:r>
          </a:p>
        </p:txBody>
      </p:sp>
      <p:grpSp>
        <p:nvGrpSpPr>
          <p:cNvPr id="6" name="组合 5">
            <a:extLst>
              <a:ext uri="{FF2B5EF4-FFF2-40B4-BE49-F238E27FC236}">
                <a16:creationId xmlns="" xmlns:a16="http://schemas.microsoft.com/office/drawing/2014/main" id="{2D3AB399-4043-4C1D-83D0-CE2546870C60}"/>
              </a:ext>
            </a:extLst>
          </p:cNvPr>
          <p:cNvGrpSpPr/>
          <p:nvPr/>
        </p:nvGrpSpPr>
        <p:grpSpPr>
          <a:xfrm>
            <a:off x="1971675" y="1498528"/>
            <a:ext cx="7979861" cy="2304510"/>
            <a:chOff x="1971675" y="1498528"/>
            <a:chExt cx="7979861" cy="2304510"/>
          </a:xfrm>
        </p:grpSpPr>
        <p:pic>
          <p:nvPicPr>
            <p:cNvPr id="22" name="图片 21">
              <a:extLst>
                <a:ext uri="{FF2B5EF4-FFF2-40B4-BE49-F238E27FC236}">
                  <a16:creationId xmlns="" xmlns:a16="http://schemas.microsoft.com/office/drawing/2014/main" id="{2E13A214-65EF-4E02-B9FE-FF6160E63708}"/>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11775" r="8360" b="15722"/>
            <a:stretch/>
          </p:blipFill>
          <p:spPr>
            <a:xfrm>
              <a:off x="1971675" y="1498528"/>
              <a:ext cx="2140685" cy="2258934"/>
            </a:xfrm>
            <a:prstGeom prst="rect">
              <a:avLst/>
            </a:prstGeom>
            <a:effectLst>
              <a:outerShdw blurRad="50800" dist="38100" dir="2700000" algn="tl" rotWithShape="0">
                <a:prstClr val="black">
                  <a:alpha val="40000"/>
                </a:prstClr>
              </a:outerShdw>
            </a:effectLst>
          </p:spPr>
        </p:pic>
        <p:pic>
          <p:nvPicPr>
            <p:cNvPr id="23" name="图片 22">
              <a:extLst>
                <a:ext uri="{FF2B5EF4-FFF2-40B4-BE49-F238E27FC236}">
                  <a16:creationId xmlns="" xmlns:a16="http://schemas.microsoft.com/office/drawing/2014/main" id="{939A5E7B-3C0F-4007-9473-FBDFBD959121}"/>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11775" r="8360" b="15722"/>
            <a:stretch/>
          </p:blipFill>
          <p:spPr>
            <a:xfrm>
              <a:off x="4861062" y="1519357"/>
              <a:ext cx="2140685" cy="2258934"/>
            </a:xfrm>
            <a:prstGeom prst="rect">
              <a:avLst/>
            </a:prstGeom>
            <a:effectLst>
              <a:outerShdw blurRad="50800" dist="38100" dir="2700000" algn="tl" rotWithShape="0">
                <a:prstClr val="black">
                  <a:alpha val="40000"/>
                </a:prstClr>
              </a:outerShdw>
            </a:effectLst>
          </p:spPr>
        </p:pic>
        <p:pic>
          <p:nvPicPr>
            <p:cNvPr id="24" name="图片 23">
              <a:extLst>
                <a:ext uri="{FF2B5EF4-FFF2-40B4-BE49-F238E27FC236}">
                  <a16:creationId xmlns="" xmlns:a16="http://schemas.microsoft.com/office/drawing/2014/main" id="{31C3BABA-7DC1-406B-906E-9A2E9B8AF0C5}"/>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11775" r="8360" b="15722"/>
            <a:stretch/>
          </p:blipFill>
          <p:spPr>
            <a:xfrm>
              <a:off x="7810851" y="1544104"/>
              <a:ext cx="2140685" cy="2258934"/>
            </a:xfrm>
            <a:prstGeom prst="rect">
              <a:avLst/>
            </a:prstGeom>
            <a:effectLst>
              <a:outerShdw blurRad="50800" dist="38100" dir="2700000" algn="tl" rotWithShape="0">
                <a:prstClr val="black">
                  <a:alpha val="40000"/>
                </a:prstClr>
              </a:outerShdw>
            </a:effectLst>
          </p:spPr>
        </p:pic>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500" fill="hold"/>
                                        <p:tgtEl>
                                          <p:spTgt spid="2"/>
                                        </p:tgtEl>
                                        <p:attrNameLst>
                                          <p:attrName>ppt_x</p:attrName>
                                        </p:attrNameLst>
                                      </p:cBhvr>
                                      <p:tavLst>
                                        <p:tav tm="0">
                                          <p:val>
                                            <p:strVal val="0-#ppt_w/2"/>
                                          </p:val>
                                        </p:tav>
                                        <p:tav tm="100000">
                                          <p:val>
                                            <p:strVal val="#ppt_x"/>
                                          </p:val>
                                        </p:tav>
                                      </p:tavLst>
                                    </p:anim>
                                    <p:anim calcmode="lin" valueType="num">
                                      <p:cBhvr additive="base">
                                        <p:cTn id="12" dur="1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500" fill="hold"/>
                                        <p:tgtEl>
                                          <p:spTgt spid="5"/>
                                        </p:tgtEl>
                                        <p:attrNameLst>
                                          <p:attrName>ppt_x</p:attrName>
                                        </p:attrNameLst>
                                      </p:cBhvr>
                                      <p:tavLst>
                                        <p:tav tm="0">
                                          <p:val>
                                            <p:strVal val="0-#ppt_w/2"/>
                                          </p:val>
                                        </p:tav>
                                        <p:tav tm="100000">
                                          <p:val>
                                            <p:strVal val="#ppt_x"/>
                                          </p:val>
                                        </p:tav>
                                      </p:tavLst>
                                    </p:anim>
                                    <p:anim calcmode="lin" valueType="num">
                                      <p:cBhvr additive="base">
                                        <p:cTn id="20" dur="1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1000"/>
                                        <p:tgtEl>
                                          <p:spTgt spid="21"/>
                                        </p:tgtEl>
                                      </p:cBhvr>
                                    </p:animEffect>
                                    <p:anim calcmode="lin" valueType="num">
                                      <p:cBhvr>
                                        <p:cTn id="31" dur="1000" fill="hold"/>
                                        <p:tgtEl>
                                          <p:spTgt spid="21"/>
                                        </p:tgtEl>
                                        <p:attrNameLst>
                                          <p:attrName>ppt_x</p:attrName>
                                        </p:attrNameLst>
                                      </p:cBhvr>
                                      <p:tavLst>
                                        <p:tav tm="0">
                                          <p:val>
                                            <p:strVal val="#ppt_x"/>
                                          </p:val>
                                        </p:tav>
                                        <p:tav tm="100000">
                                          <p:val>
                                            <p:strVal val="#ppt_x"/>
                                          </p:val>
                                        </p:tav>
                                      </p:tavLst>
                                    </p:anim>
                                    <p:anim calcmode="lin" valueType="num">
                                      <p:cBhvr>
                                        <p:cTn id="3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3">
            <a:extLst>
              <a:ext uri="{FF2B5EF4-FFF2-40B4-BE49-F238E27FC236}">
                <a16:creationId xmlns="" xmlns:a16="http://schemas.microsoft.com/office/drawing/2014/main" id="{FFA77D3B-7FE7-439F-A590-7516522D91D9}"/>
              </a:ext>
            </a:extLst>
          </p:cNvPr>
          <p:cNvSpPr>
            <a:spLocks noGrp="1"/>
          </p:cNvSpPr>
          <p:nvPr>
            <p:ph type="title"/>
          </p:nvPr>
        </p:nvSpPr>
        <p:spPr>
          <a:xfrm>
            <a:off x="669925" y="431800"/>
            <a:ext cx="10852150" cy="647700"/>
          </a:xfrm>
        </p:spPr>
        <p:txBody>
          <a:bodyPr/>
          <a:lstStyle/>
          <a:p>
            <a:pPr>
              <a:lnSpc>
                <a:spcPct val="150000"/>
              </a:lnSpc>
            </a:pPr>
            <a:r>
              <a:rPr>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请输入标题</a:t>
            </a:r>
          </a:p>
        </p:txBody>
      </p:sp>
      <p:sp>
        <p:nvSpPr>
          <p:cNvPr id="9" name="矩形 8">
            <a:extLst>
              <a:ext uri="{FF2B5EF4-FFF2-40B4-BE49-F238E27FC236}">
                <a16:creationId xmlns="" xmlns:a16="http://schemas.microsoft.com/office/drawing/2014/main" id="{FA2BDE5C-3E80-46FC-BD50-E6A80BF967D3}"/>
              </a:ext>
            </a:extLst>
          </p:cNvPr>
          <p:cNvSpPr/>
          <p:nvPr/>
        </p:nvSpPr>
        <p:spPr>
          <a:xfrm>
            <a:off x="796925" y="1087438"/>
            <a:ext cx="1822450" cy="150812"/>
          </a:xfrm>
          <a:prstGeom prst="rect">
            <a:avLst/>
          </a:prstGeom>
          <a:solidFill>
            <a:srgbClr val="3DB19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nvGrpSpPr>
          <p:cNvPr id="10" name="组合 9">
            <a:extLst>
              <a:ext uri="{FF2B5EF4-FFF2-40B4-BE49-F238E27FC236}">
                <a16:creationId xmlns="" xmlns:a16="http://schemas.microsoft.com/office/drawing/2014/main" id="{0772FFCB-54D6-4E3C-B35A-822F57A0C392}"/>
              </a:ext>
            </a:extLst>
          </p:cNvPr>
          <p:cNvGrpSpPr/>
          <p:nvPr/>
        </p:nvGrpSpPr>
        <p:grpSpPr>
          <a:xfrm>
            <a:off x="1400175" y="2179638"/>
            <a:ext cx="9410700" cy="3065126"/>
            <a:chOff x="1400175" y="2179638"/>
            <a:chExt cx="9410700" cy="3065126"/>
          </a:xfrm>
        </p:grpSpPr>
        <p:sp>
          <p:nvSpPr>
            <p:cNvPr id="25" name="文本框 24">
              <a:extLst>
                <a:ext uri="{FF2B5EF4-FFF2-40B4-BE49-F238E27FC236}">
                  <a16:creationId xmlns="" xmlns:a16="http://schemas.microsoft.com/office/drawing/2014/main" id="{29FB6EB8-8002-4AE1-8AB5-614C4AD3B3AD}"/>
                </a:ext>
              </a:extLst>
            </p:cNvPr>
            <p:cNvSpPr txBox="1"/>
            <p:nvPr/>
          </p:nvSpPr>
          <p:spPr>
            <a:xfrm>
              <a:off x="1400175" y="2190750"/>
              <a:ext cx="2092325" cy="1350626"/>
            </a:xfrm>
            <a:prstGeom prst="rect">
              <a:avLst/>
            </a:prstGeom>
            <a:noFill/>
          </p:spPr>
          <p:txBody>
            <a:bodyPr>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zh-CN" altLang="en-US" sz="1400" cap="all" dirty="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a:t>
              </a:r>
            </a:p>
          </p:txBody>
        </p:sp>
        <p:sp>
          <p:nvSpPr>
            <p:cNvPr id="5" name="文本框 4">
              <a:extLst>
                <a:ext uri="{FF2B5EF4-FFF2-40B4-BE49-F238E27FC236}">
                  <a16:creationId xmlns="" xmlns:a16="http://schemas.microsoft.com/office/drawing/2014/main" id="{F535429E-0BC9-46CD-A3DE-6A4B18678F46}"/>
                </a:ext>
              </a:extLst>
            </p:cNvPr>
            <p:cNvSpPr txBox="1"/>
            <p:nvPr/>
          </p:nvSpPr>
          <p:spPr>
            <a:xfrm>
              <a:off x="1400175" y="3894138"/>
              <a:ext cx="2092325" cy="1350626"/>
            </a:xfrm>
            <a:prstGeom prst="rect">
              <a:avLst/>
            </a:prstGeom>
            <a:noFill/>
          </p:spPr>
          <p:txBody>
            <a:bodyPr>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zh-CN" altLang="en-US" sz="1400" cap="all" dirty="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a:t>
              </a:r>
            </a:p>
          </p:txBody>
        </p:sp>
        <p:sp>
          <p:nvSpPr>
            <p:cNvPr id="6" name="文本框 5">
              <a:extLst>
                <a:ext uri="{FF2B5EF4-FFF2-40B4-BE49-F238E27FC236}">
                  <a16:creationId xmlns="" xmlns:a16="http://schemas.microsoft.com/office/drawing/2014/main" id="{8FF6449A-8E0B-40B3-B6B2-BEEA10457C75}"/>
                </a:ext>
              </a:extLst>
            </p:cNvPr>
            <p:cNvSpPr txBox="1"/>
            <p:nvPr/>
          </p:nvSpPr>
          <p:spPr>
            <a:xfrm>
              <a:off x="8716963" y="2179638"/>
              <a:ext cx="2093912" cy="1350626"/>
            </a:xfrm>
            <a:prstGeom prst="rect">
              <a:avLst/>
            </a:prstGeom>
            <a:noFill/>
          </p:spPr>
          <p:txBody>
            <a:bodyPr>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zh-CN" altLang="en-US" sz="1400" cap="all" dirty="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a:t>
              </a:r>
            </a:p>
          </p:txBody>
        </p:sp>
        <p:sp>
          <p:nvSpPr>
            <p:cNvPr id="7" name="文本框 6">
              <a:extLst>
                <a:ext uri="{FF2B5EF4-FFF2-40B4-BE49-F238E27FC236}">
                  <a16:creationId xmlns="" xmlns:a16="http://schemas.microsoft.com/office/drawing/2014/main" id="{C74ECEC3-C618-4135-8CFD-3E958F35834F}"/>
                </a:ext>
              </a:extLst>
            </p:cNvPr>
            <p:cNvSpPr txBox="1"/>
            <p:nvPr/>
          </p:nvSpPr>
          <p:spPr>
            <a:xfrm>
              <a:off x="8716963" y="3883025"/>
              <a:ext cx="2093912" cy="1350626"/>
            </a:xfrm>
            <a:prstGeom prst="rect">
              <a:avLst/>
            </a:prstGeom>
            <a:noFill/>
          </p:spPr>
          <p:txBody>
            <a:bodyPr>
              <a:spAutoFit/>
            </a:bodyPr>
            <a:lstStyle>
              <a:defPPr>
                <a:defRPr lang="zh-CN"/>
              </a:defPPr>
              <a:lvl1pPr algn="ctr">
                <a:defRPr>
                  <a:latin typeface="微软雅黑" charset="-122"/>
                  <a:ea typeface="微软雅黑" charset="-122"/>
                </a:defRPr>
              </a:lvl1pPr>
            </a:lstStyle>
            <a:p>
              <a:pPr algn="l" fontAlgn="auto">
                <a:lnSpc>
                  <a:spcPct val="150000"/>
                </a:lnSpc>
                <a:spcBef>
                  <a:spcPts val="0"/>
                </a:spcBef>
                <a:spcAft>
                  <a:spcPts val="0"/>
                </a:spcAft>
                <a:buFontTx/>
                <a:buNone/>
                <a:defRPr/>
              </a:pPr>
              <a:r>
                <a:rPr lang="zh-CN" altLang="en-US" sz="1400" cap="all" dirty="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输入需要的内容输入需要的内容输入需要的内容输入需要的内容输入需要的内容</a:t>
              </a:r>
            </a:p>
          </p:txBody>
        </p:sp>
      </p:grpSp>
      <p:grpSp>
        <p:nvGrpSpPr>
          <p:cNvPr id="8" name="组合 7">
            <a:extLst>
              <a:ext uri="{FF2B5EF4-FFF2-40B4-BE49-F238E27FC236}">
                <a16:creationId xmlns="" xmlns:a16="http://schemas.microsoft.com/office/drawing/2014/main" id="{C88EE2C3-FBFC-4229-9532-1C4A34DBF187}"/>
              </a:ext>
            </a:extLst>
          </p:cNvPr>
          <p:cNvGrpSpPr/>
          <p:nvPr/>
        </p:nvGrpSpPr>
        <p:grpSpPr>
          <a:xfrm>
            <a:off x="3668737" y="2067339"/>
            <a:ext cx="4820375" cy="3366010"/>
            <a:chOff x="3668737" y="2067339"/>
            <a:chExt cx="4820375" cy="3366010"/>
          </a:xfrm>
        </p:grpSpPr>
        <p:pic>
          <p:nvPicPr>
            <p:cNvPr id="15" name="图片 14">
              <a:extLst>
                <a:ext uri="{FF2B5EF4-FFF2-40B4-BE49-F238E27FC236}">
                  <a16:creationId xmlns="" xmlns:a16="http://schemas.microsoft.com/office/drawing/2014/main" id="{1B80350F-DF23-4892-9580-19BE4F2C57D9}"/>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b="33997"/>
            <a:stretch/>
          </p:blipFill>
          <p:spPr>
            <a:xfrm>
              <a:off x="3668737" y="3894138"/>
              <a:ext cx="2332005" cy="1539211"/>
            </a:xfrm>
            <a:prstGeom prst="rect">
              <a:avLst/>
            </a:prstGeom>
            <a:effectLst>
              <a:outerShdw blurRad="50800" dist="38100" dir="2700000" algn="tl" rotWithShape="0">
                <a:prstClr val="black">
                  <a:alpha val="40000"/>
                </a:prstClr>
              </a:outerShdw>
            </a:effectLst>
          </p:spPr>
        </p:pic>
        <p:pic>
          <p:nvPicPr>
            <p:cNvPr id="17" name="图片 16">
              <a:extLst>
                <a:ext uri="{FF2B5EF4-FFF2-40B4-BE49-F238E27FC236}">
                  <a16:creationId xmlns="" xmlns:a16="http://schemas.microsoft.com/office/drawing/2014/main" id="{42B03EB9-BA49-47B1-9C21-1D98302E25E9}"/>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b="33997"/>
            <a:stretch/>
          </p:blipFill>
          <p:spPr>
            <a:xfrm>
              <a:off x="6157107" y="2067339"/>
              <a:ext cx="2332005" cy="1539211"/>
            </a:xfrm>
            <a:prstGeom prst="rect">
              <a:avLst/>
            </a:prstGeom>
            <a:effectLst>
              <a:outerShdw blurRad="50800" dist="38100" dir="2700000" algn="tl" rotWithShape="0">
                <a:prstClr val="black">
                  <a:alpha val="40000"/>
                </a:prstClr>
              </a:outerShdw>
            </a:effectLst>
          </p:spPr>
        </p:pic>
      </p:grpSp>
      <p:grpSp>
        <p:nvGrpSpPr>
          <p:cNvPr id="4" name="组合 3">
            <a:extLst>
              <a:ext uri="{FF2B5EF4-FFF2-40B4-BE49-F238E27FC236}">
                <a16:creationId xmlns="" xmlns:a16="http://schemas.microsoft.com/office/drawing/2014/main" id="{42917E40-0F3D-4005-BFB0-E480CE1770CF}"/>
              </a:ext>
            </a:extLst>
          </p:cNvPr>
          <p:cNvGrpSpPr/>
          <p:nvPr/>
        </p:nvGrpSpPr>
        <p:grpSpPr>
          <a:xfrm>
            <a:off x="3653135" y="2077102"/>
            <a:ext cx="4887590" cy="3356247"/>
            <a:chOff x="3653135" y="2077102"/>
            <a:chExt cx="4887590" cy="3356247"/>
          </a:xfrm>
        </p:grpSpPr>
        <p:pic>
          <p:nvPicPr>
            <p:cNvPr id="16" name="图片 15">
              <a:extLst>
                <a:ext uri="{FF2B5EF4-FFF2-40B4-BE49-F238E27FC236}">
                  <a16:creationId xmlns="" xmlns:a16="http://schemas.microsoft.com/office/drawing/2014/main" id="{0A176AAE-F37B-4588-9F04-D75561757A10}"/>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l="9310" r="19428"/>
            <a:stretch/>
          </p:blipFill>
          <p:spPr>
            <a:xfrm>
              <a:off x="3653135" y="2077102"/>
              <a:ext cx="2343337" cy="1529448"/>
            </a:xfrm>
            <a:prstGeom prst="rect">
              <a:avLst/>
            </a:prstGeom>
            <a:effectLst>
              <a:outerShdw blurRad="50800" dist="38100" dir="2700000" algn="tl" rotWithShape="0">
                <a:prstClr val="black">
                  <a:alpha val="40000"/>
                </a:prstClr>
              </a:outerShdw>
            </a:effectLst>
          </p:spPr>
        </p:pic>
        <p:pic>
          <p:nvPicPr>
            <p:cNvPr id="18" name="图片 17">
              <a:extLst>
                <a:ext uri="{FF2B5EF4-FFF2-40B4-BE49-F238E27FC236}">
                  <a16:creationId xmlns="" xmlns:a16="http://schemas.microsoft.com/office/drawing/2014/main" id="{8A68B827-F72B-45A1-99AA-EA883000428B}"/>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l="9310" r="19428"/>
            <a:stretch/>
          </p:blipFill>
          <p:spPr>
            <a:xfrm>
              <a:off x="6197388" y="3903901"/>
              <a:ext cx="2343337" cy="1529448"/>
            </a:xfrm>
            <a:prstGeom prst="rect">
              <a:avLst/>
            </a:prstGeom>
            <a:effectLst>
              <a:outerShdw blurRad="50800" dist="38100" dir="2700000" algn="tl" rotWithShape="0">
                <a:prstClr val="black">
                  <a:alpha val="40000"/>
                </a:prstClr>
              </a:outerShdw>
            </a:effectLst>
          </p:spPr>
        </p:pic>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3.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7.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1.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5.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9.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5mjh4wcq">
      <a:majorFont>
        <a:latin typeface="Arial"/>
        <a:ea typeface="DengXian"/>
        <a:cs typeface=""/>
      </a:majorFont>
      <a:minorFont>
        <a:latin typeface="Arial"/>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Pages>0</Pages>
  <Words>1551</Words>
  <Characters>0</Characters>
  <Application>Microsoft Office PowerPoint</Application>
  <DocSecurity>0</DocSecurity>
  <PresentationFormat>宽屏</PresentationFormat>
  <Lines>0</Lines>
  <Paragraphs>108</Paragraphs>
  <Slides>20</Slides>
  <Notes>20</Notes>
  <HiddenSlides>0</HiddenSlides>
  <MMClips>0</MMClips>
  <ScaleCrop>true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DengXian</vt:lpstr>
      <vt:lpstr>微软雅黑</vt:lpstr>
      <vt:lpstr>字魂58号-创中黑</vt:lpstr>
      <vt:lpstr>Arial</vt:lpstr>
      <vt:lpstr>Office 主题​​</vt:lpstr>
      <vt:lpstr>PowerPoint 演示文稿</vt:lpstr>
      <vt:lpstr>PowerPoint 演示文稿</vt:lpstr>
      <vt:lpstr>PowerPoint 演示文稿</vt:lpstr>
      <vt:lpstr>请输入标题</vt:lpstr>
      <vt:lpstr>请输入标题</vt:lpstr>
      <vt:lpstr>请输入标题</vt:lpstr>
      <vt:lpstr>PowerPoint 演示文稿</vt:lpstr>
      <vt:lpstr>请输入标题</vt:lpstr>
      <vt:lpstr>请输入标题</vt:lpstr>
      <vt:lpstr>请输入标题</vt:lpstr>
      <vt:lpstr>请输入标题</vt:lpstr>
      <vt:lpstr>PowerPoint 演示文稿</vt:lpstr>
      <vt:lpstr>请输入标题</vt:lpstr>
      <vt:lpstr>请输入标题</vt:lpstr>
      <vt:lpstr>请输入标题</vt:lpstr>
      <vt:lpstr>PowerPoint 演示文稿</vt:lpstr>
      <vt:lpstr>请输入标题</vt:lpstr>
      <vt:lpstr>请输入标题</vt:lpstr>
      <vt:lpstr>致谢语</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zxc2018</dc:creator>
  <cp:keywords/>
  <dc:description/>
  <cp:lastModifiedBy>Administrator</cp:lastModifiedBy>
  <cp:revision>48</cp:revision>
  <dcterms:created xsi:type="dcterms:W3CDTF">2019-05-17T01:36:19Z</dcterms:created>
  <dcterms:modified xsi:type="dcterms:W3CDTF">2019-08-11T05:40:13Z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2052-7.4.0</vt:lpwstr>
  </property>
</Properties>
</file>