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82" r:id="rId2"/>
  </p:sldMasterIdLst>
  <p:notesMasterIdLst>
    <p:notesMasterId r:id="rId7"/>
  </p:notesMasterIdLst>
  <p:handoutMasterIdLst>
    <p:handoutMasterId r:id="rId8"/>
  </p:handoutMasterIdLst>
  <p:sldIdLst>
    <p:sldId id="3614" r:id="rId3"/>
    <p:sldId id="3620" r:id="rId4"/>
    <p:sldId id="3621" r:id="rId5"/>
    <p:sldId id="361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lia Shishkina" initials="YS" lastIdx="3" clrIdx="0">
    <p:extLst>
      <p:ext uri="{19B8F6BF-5375-455C-9EA6-DF929625EA0E}">
        <p15:presenceInfo xmlns:p15="http://schemas.microsoft.com/office/powerpoint/2012/main" userId="S-1-5-21-2509124272-3648990178-1852565606-31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20"/>
    <a:srgbClr val="99D1F2"/>
    <a:srgbClr val="F9BABA"/>
    <a:srgbClr val="8197F7"/>
    <a:srgbClr val="99D1F0"/>
    <a:srgbClr val="C2F9E0"/>
    <a:srgbClr val="7FE0B7"/>
    <a:srgbClr val="7179EA"/>
    <a:srgbClr val="6BB9F5"/>
    <a:srgbClr val="86E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0"/>
    <p:restoredTop sz="95058" autoAdjust="0"/>
  </p:normalViewPr>
  <p:slideViewPr>
    <p:cSldViewPr snapToGrid="0" snapToObjects="1">
      <p:cViewPr>
        <p:scale>
          <a:sx n="70" d="100"/>
          <a:sy n="70" d="100"/>
        </p:scale>
        <p:origin x="1171" y="283"/>
      </p:cViewPr>
      <p:guideLst/>
    </p:cSldViewPr>
  </p:slideViewPr>
  <p:outlineViewPr>
    <p:cViewPr>
      <p:scale>
        <a:sx n="33" d="100"/>
        <a:sy n="33" d="100"/>
      </p:scale>
      <p:origin x="0" y="-5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28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7B819A7-E38C-E06A-FD02-E6D415B355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6D3B46-91B5-3FF3-0F2F-6095FF65C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FE2C1-4C7A-4C43-8CC2-C6535A655ACE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F15D1E-4266-B4FD-3484-6FC519BDD1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D3B97B-7D04-9933-81CA-7DED95056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2E18D-1002-6640-B781-F51B8E438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4160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3A645-9164-1E42-84E8-335154416051}" type="datetimeFigureOut">
              <a:rPr lang="en-RU" smtClean="0"/>
              <a:t>10/24/2024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A5159-D857-5249-B5EA-BD33C9C43DE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7607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A5159-D857-5249-B5EA-BD33C9C43DEB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571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A5159-D857-5249-B5EA-BD33C9C43DEB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246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:a16="http://schemas.microsoft.com/office/drawing/2014/main" id="{0A0E9CD8-839D-4FE3-7839-C7CA4FEF3954}"/>
              </a:ext>
            </a:extLst>
          </p:cNvPr>
          <p:cNvSpPr/>
          <p:nvPr userDrawn="1"/>
        </p:nvSpPr>
        <p:spPr>
          <a:xfrm>
            <a:off x="3035300" y="368300"/>
            <a:ext cx="6121400" cy="6121400"/>
          </a:xfrm>
          <a:prstGeom prst="ellipse">
            <a:avLst/>
          </a:prstGeom>
          <a:noFill/>
          <a:ln w="9525">
            <a:gradFill>
              <a:gsLst>
                <a:gs pos="63000">
                  <a:schemeClr val="bg1"/>
                </a:gs>
                <a:gs pos="38000">
                  <a:schemeClr val="bg1"/>
                </a:gs>
                <a:gs pos="0">
                  <a:srgbClr val="74E3B6"/>
                </a:gs>
                <a:gs pos="100000">
                  <a:srgbClr val="8DB8F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FCEA2E4-03E2-F02C-0927-8F0BC708324C}"/>
              </a:ext>
            </a:extLst>
          </p:cNvPr>
          <p:cNvSpPr/>
          <p:nvPr userDrawn="1"/>
        </p:nvSpPr>
        <p:spPr>
          <a:xfrm>
            <a:off x="1494068" y="2196549"/>
            <a:ext cx="2464902" cy="2464902"/>
          </a:xfrm>
          <a:prstGeom prst="ellipse">
            <a:avLst/>
          </a:prstGeom>
          <a:noFill/>
          <a:ln w="9525">
            <a:gradFill flip="none" rotWithShape="1">
              <a:gsLst>
                <a:gs pos="20000">
                  <a:schemeClr val="bg1"/>
                </a:gs>
                <a:gs pos="0">
                  <a:srgbClr val="2BA983"/>
                </a:gs>
                <a:gs pos="80000">
                  <a:schemeClr val="bg1"/>
                </a:gs>
                <a:gs pos="100000">
                  <a:srgbClr val="4857CB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7A1A240-ACAA-41F4-1CF2-817E2F7D7B9E}"/>
              </a:ext>
            </a:extLst>
          </p:cNvPr>
          <p:cNvCxnSpPr>
            <a:cxnSpLocks/>
            <a:stCxn id="8" idx="0"/>
          </p:cNvCxnSpPr>
          <p:nvPr userDrawn="1"/>
        </p:nvCxnSpPr>
        <p:spPr>
          <a:xfrm flipH="1" flipV="1">
            <a:off x="1369895" y="2194559"/>
            <a:ext cx="1356624" cy="1990"/>
          </a:xfrm>
          <a:prstGeom prst="straightConnector1">
            <a:avLst/>
          </a:prstGeom>
          <a:ln>
            <a:solidFill>
              <a:srgbClr val="2BA983">
                <a:alpha val="80373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A3776DA3-9631-902C-6D04-4B2E250CD094}"/>
              </a:ext>
            </a:extLst>
          </p:cNvPr>
          <p:cNvSpPr/>
          <p:nvPr userDrawn="1"/>
        </p:nvSpPr>
        <p:spPr>
          <a:xfrm>
            <a:off x="8399793" y="1037825"/>
            <a:ext cx="3364456" cy="2391175"/>
          </a:xfrm>
          <a:custGeom>
            <a:avLst/>
            <a:gdLst>
              <a:gd name="connsiteX0" fmla="*/ 2232204 w 3470794"/>
              <a:gd name="connsiteY0" fmla="*/ 685454 h 2474258"/>
              <a:gd name="connsiteX1" fmla="*/ 2266888 w 3470794"/>
              <a:gd name="connsiteY1" fmla="*/ 755583 h 2474258"/>
              <a:gd name="connsiteX2" fmla="*/ 2366700 w 3470794"/>
              <a:gd name="connsiteY2" fmla="*/ 1237129 h 2474258"/>
              <a:gd name="connsiteX3" fmla="*/ 2266888 w 3470794"/>
              <a:gd name="connsiteY3" fmla="*/ 1718675 h 2474258"/>
              <a:gd name="connsiteX4" fmla="*/ 2230458 w 3470794"/>
              <a:gd name="connsiteY4" fmla="*/ 1792334 h 2474258"/>
              <a:gd name="connsiteX5" fmla="*/ 2318528 w 3470794"/>
              <a:gd name="connsiteY5" fmla="*/ 1783879 h 2474258"/>
              <a:gd name="connsiteX6" fmla="*/ 2784993 w 3470794"/>
              <a:gd name="connsiteY6" fmla="*/ 1238810 h 2474258"/>
              <a:gd name="connsiteX7" fmla="*/ 2318528 w 3470794"/>
              <a:gd name="connsiteY7" fmla="*/ 693742 h 2474258"/>
              <a:gd name="connsiteX8" fmla="*/ 2232204 w 3470794"/>
              <a:gd name="connsiteY8" fmla="*/ 685454 h 2474258"/>
              <a:gd name="connsiteX9" fmla="*/ 581594 w 3470794"/>
              <a:gd name="connsiteY9" fmla="*/ 656939 h 2474258"/>
              <a:gd name="connsiteX10" fmla="*/ 1163188 w 3470794"/>
              <a:gd name="connsiteY10" fmla="*/ 1238533 h 2474258"/>
              <a:gd name="connsiteX11" fmla="*/ 581594 w 3470794"/>
              <a:gd name="connsiteY11" fmla="*/ 1820127 h 2474258"/>
              <a:gd name="connsiteX12" fmla="*/ 0 w 3470794"/>
              <a:gd name="connsiteY12" fmla="*/ 1238533 h 2474258"/>
              <a:gd name="connsiteX13" fmla="*/ 581594 w 3470794"/>
              <a:gd name="connsiteY13" fmla="*/ 656939 h 2474258"/>
              <a:gd name="connsiteX14" fmla="*/ 1096578 w 3470794"/>
              <a:gd name="connsiteY14" fmla="*/ 0 h 2474258"/>
              <a:gd name="connsiteX15" fmla="*/ 2149783 w 3470794"/>
              <a:gd name="connsiteY15" fmla="*/ 545439 h 2474258"/>
              <a:gd name="connsiteX16" fmla="*/ 2199939 w 3470794"/>
              <a:gd name="connsiteY16" fmla="*/ 625853 h 2474258"/>
              <a:gd name="connsiteX17" fmla="*/ 2199939 w 3470794"/>
              <a:gd name="connsiteY17" fmla="*/ 36 h 2474258"/>
              <a:gd name="connsiteX18" fmla="*/ 2200672 w 3470794"/>
              <a:gd name="connsiteY18" fmla="*/ 0 h 2474258"/>
              <a:gd name="connsiteX19" fmla="*/ 3470794 w 3470794"/>
              <a:gd name="connsiteY19" fmla="*/ 1237129 h 2474258"/>
              <a:gd name="connsiteX20" fmla="*/ 2200672 w 3470794"/>
              <a:gd name="connsiteY20" fmla="*/ 2474258 h 2474258"/>
              <a:gd name="connsiteX21" fmla="*/ 2199939 w 3470794"/>
              <a:gd name="connsiteY21" fmla="*/ 2474222 h 2474258"/>
              <a:gd name="connsiteX22" fmla="*/ 2199939 w 3470794"/>
              <a:gd name="connsiteY22" fmla="*/ 1848405 h 2474258"/>
              <a:gd name="connsiteX23" fmla="*/ 2149783 w 3470794"/>
              <a:gd name="connsiteY23" fmla="*/ 1928819 h 2474258"/>
              <a:gd name="connsiteX24" fmla="*/ 1096578 w 3470794"/>
              <a:gd name="connsiteY24" fmla="*/ 2474258 h 2474258"/>
              <a:gd name="connsiteX25" fmla="*/ 1095845 w 3470794"/>
              <a:gd name="connsiteY25" fmla="*/ 2474222 h 2474258"/>
              <a:gd name="connsiteX26" fmla="*/ 1095845 w 3470794"/>
              <a:gd name="connsiteY26" fmla="*/ 1795100 h 2474258"/>
              <a:gd name="connsiteX27" fmla="*/ 1096697 w 3470794"/>
              <a:gd name="connsiteY27" fmla="*/ 1795182 h 2474258"/>
              <a:gd name="connsiteX28" fmla="*/ 1680899 w 3470794"/>
              <a:gd name="connsiteY28" fmla="*/ 1238810 h 2474258"/>
              <a:gd name="connsiteX29" fmla="*/ 1096697 w 3470794"/>
              <a:gd name="connsiteY29" fmla="*/ 682438 h 2474258"/>
              <a:gd name="connsiteX30" fmla="*/ 1095845 w 3470794"/>
              <a:gd name="connsiteY30" fmla="*/ 682520 h 2474258"/>
              <a:gd name="connsiteX31" fmla="*/ 1095845 w 3470794"/>
              <a:gd name="connsiteY31" fmla="*/ 36 h 24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70794" h="2474258">
                <a:moveTo>
                  <a:pt x="2232204" y="685454"/>
                </a:moveTo>
                <a:lnTo>
                  <a:pt x="2266888" y="755583"/>
                </a:lnTo>
                <a:cubicBezTo>
                  <a:pt x="2331159" y="903591"/>
                  <a:pt x="2366700" y="1066317"/>
                  <a:pt x="2366700" y="1237129"/>
                </a:cubicBezTo>
                <a:cubicBezTo>
                  <a:pt x="2366700" y="1407941"/>
                  <a:pt x="2331159" y="1570667"/>
                  <a:pt x="2266888" y="1718675"/>
                </a:cubicBezTo>
                <a:lnTo>
                  <a:pt x="2230458" y="1792334"/>
                </a:lnTo>
                <a:cubicBezTo>
                  <a:pt x="2259815" y="1789516"/>
                  <a:pt x="2232021" y="1793047"/>
                  <a:pt x="2318528" y="1783879"/>
                </a:cubicBezTo>
                <a:cubicBezTo>
                  <a:pt x="2584739" y="1731999"/>
                  <a:pt x="2784993" y="1507677"/>
                  <a:pt x="2784993" y="1238810"/>
                </a:cubicBezTo>
                <a:cubicBezTo>
                  <a:pt x="2784993" y="969944"/>
                  <a:pt x="2562514" y="726571"/>
                  <a:pt x="2318528" y="693742"/>
                </a:cubicBezTo>
                <a:cubicBezTo>
                  <a:pt x="2235778" y="684629"/>
                  <a:pt x="2260979" y="688217"/>
                  <a:pt x="2232204" y="685454"/>
                </a:cubicBezTo>
                <a:close/>
                <a:moveTo>
                  <a:pt x="581594" y="656939"/>
                </a:moveTo>
                <a:cubicBezTo>
                  <a:pt x="902799" y="656939"/>
                  <a:pt x="1163188" y="917328"/>
                  <a:pt x="1163188" y="1238533"/>
                </a:cubicBezTo>
                <a:cubicBezTo>
                  <a:pt x="1163188" y="1559738"/>
                  <a:pt x="902799" y="1820127"/>
                  <a:pt x="581594" y="1820127"/>
                </a:cubicBezTo>
                <a:cubicBezTo>
                  <a:pt x="260389" y="1820127"/>
                  <a:pt x="0" y="1559738"/>
                  <a:pt x="0" y="1238533"/>
                </a:cubicBezTo>
                <a:cubicBezTo>
                  <a:pt x="0" y="917328"/>
                  <a:pt x="260389" y="656939"/>
                  <a:pt x="581594" y="656939"/>
                </a:cubicBezTo>
                <a:close/>
                <a:moveTo>
                  <a:pt x="1096578" y="0"/>
                </a:moveTo>
                <a:cubicBezTo>
                  <a:pt x="1534996" y="0"/>
                  <a:pt x="1921533" y="216360"/>
                  <a:pt x="2149783" y="545439"/>
                </a:cubicBezTo>
                <a:lnTo>
                  <a:pt x="2199939" y="625853"/>
                </a:lnTo>
                <a:lnTo>
                  <a:pt x="2199939" y="36"/>
                </a:lnTo>
                <a:lnTo>
                  <a:pt x="2200672" y="0"/>
                </a:lnTo>
                <a:cubicBezTo>
                  <a:pt x="2902141" y="0"/>
                  <a:pt x="3470794" y="553882"/>
                  <a:pt x="3470794" y="1237129"/>
                </a:cubicBezTo>
                <a:cubicBezTo>
                  <a:pt x="3470794" y="1920376"/>
                  <a:pt x="2902141" y="2474258"/>
                  <a:pt x="2200672" y="2474258"/>
                </a:cubicBezTo>
                <a:lnTo>
                  <a:pt x="2199939" y="2474222"/>
                </a:lnTo>
                <a:lnTo>
                  <a:pt x="2199939" y="1848405"/>
                </a:lnTo>
                <a:lnTo>
                  <a:pt x="2149783" y="1928819"/>
                </a:lnTo>
                <a:cubicBezTo>
                  <a:pt x="1921533" y="2257898"/>
                  <a:pt x="1534996" y="2474258"/>
                  <a:pt x="1096578" y="2474258"/>
                </a:cubicBezTo>
                <a:lnTo>
                  <a:pt x="1095845" y="2474222"/>
                </a:lnTo>
                <a:lnTo>
                  <a:pt x="1095845" y="1795100"/>
                </a:lnTo>
                <a:lnTo>
                  <a:pt x="1096697" y="1795182"/>
                </a:lnTo>
                <a:cubicBezTo>
                  <a:pt x="1419343" y="1795182"/>
                  <a:pt x="1680899" y="1546086"/>
                  <a:pt x="1680899" y="1238810"/>
                </a:cubicBezTo>
                <a:cubicBezTo>
                  <a:pt x="1680899" y="931534"/>
                  <a:pt x="1419343" y="682438"/>
                  <a:pt x="1096697" y="682438"/>
                </a:cubicBezTo>
                <a:lnTo>
                  <a:pt x="1095845" y="682520"/>
                </a:lnTo>
                <a:lnTo>
                  <a:pt x="1095845" y="36"/>
                </a:lnTo>
                <a:close/>
              </a:path>
            </a:pathLst>
          </a:custGeom>
          <a:noFill/>
          <a:ln w="6350">
            <a:solidFill>
              <a:schemeClr val="tx2">
                <a:lumMod val="50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E2320BD-C950-FDE9-2C5B-ACD9E43AE1D9}"/>
              </a:ext>
            </a:extLst>
          </p:cNvPr>
          <p:cNvSpPr/>
          <p:nvPr userDrawn="1"/>
        </p:nvSpPr>
        <p:spPr>
          <a:xfrm>
            <a:off x="3447491" y="5051245"/>
            <a:ext cx="252000" cy="252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4E3B6"/>
              </a:gs>
              <a:gs pos="100000">
                <a:srgbClr val="4857C9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 sz="1013" dirty="0">
              <a:latin typeface="Montserrat" pitchFamily="2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BC67440-6785-3D75-E79C-B8A32FFFAC02}"/>
              </a:ext>
            </a:extLst>
          </p:cNvPr>
          <p:cNvSpPr/>
          <p:nvPr userDrawn="1"/>
        </p:nvSpPr>
        <p:spPr>
          <a:xfrm>
            <a:off x="8582675" y="1697803"/>
            <a:ext cx="144000" cy="144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FE0B7"/>
              </a:gs>
              <a:gs pos="100000">
                <a:srgbClr val="4857C9"/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43F73129-B278-0952-B140-AD0DF93B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061" y="2101291"/>
            <a:ext cx="7422018" cy="263937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800" b="1" i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ADE5D9E-64AA-9444-4A26-28A4B30C18FB}"/>
              </a:ext>
            </a:extLst>
          </p:cNvPr>
          <p:cNvSpPr>
            <a:spLocks noChangeAspect="1"/>
          </p:cNvSpPr>
          <p:nvPr userDrawn="1"/>
        </p:nvSpPr>
        <p:spPr>
          <a:xfrm>
            <a:off x="442913" y="2655000"/>
            <a:ext cx="1548000" cy="1548000"/>
          </a:xfrm>
          <a:prstGeom prst="ellipse">
            <a:avLst/>
          </a:prstGeom>
          <a:blipFill>
            <a:blip r:embed="rId2"/>
            <a:stretch>
              <a:fillRect l="-6442" t="-34472" r="-6088" b="-13787"/>
            </a:stretch>
          </a:blip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4650AB-68E2-F273-A172-A8C7D1A60B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1A8093-050D-7695-105D-74931A5B37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27" t="8759" r="32569" b="12651"/>
          <a:stretch/>
        </p:blipFill>
        <p:spPr>
          <a:xfrm>
            <a:off x="437608" y="622043"/>
            <a:ext cx="1097655" cy="282922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F96960EB-5098-32E0-175A-7777D6D13A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050" y="6096977"/>
            <a:ext cx="3397250" cy="43207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defRPr sz="900" b="0" i="0">
                <a:solidFill>
                  <a:schemeClr val="tx1">
                    <a:lumMod val="50000"/>
                  </a:schemeClr>
                </a:solidFill>
                <a:latin typeface="Montserrat Medium" pitchFamily="2" charset="0"/>
              </a:defRPr>
            </a:lvl1pPr>
            <a:lvl2pPr marL="4572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2pPr>
            <a:lvl3pPr marL="9144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3pPr>
            <a:lvl4pPr marL="13716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4pPr>
            <a:lvl5pPr marL="18288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Имя докладчика или другая дополнительная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58280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1071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405314"/>
            <a:ext cx="6096000" cy="138499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>
              <a:defRPr/>
            </a:pPr>
            <a:r>
              <a:rPr lang="ru-RU" sz="300" b="0" i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© Белов М. </a:t>
            </a:r>
            <a:r>
              <a:rPr lang="en-US" sz="300" b="0" i="0" baseline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 </a:t>
            </a:r>
            <a:r>
              <a:rPr lang="ru-RU" sz="300" b="0" i="0" baseline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Системотехника.</a:t>
            </a:r>
            <a:endParaRPr lang="ru-RU" sz="300" b="0" i="0" dirty="0">
              <a:solidFill>
                <a:schemeClr val="bg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0515600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02E848-581E-28AE-6A27-33F6B0DE1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8769" y="1347583"/>
            <a:ext cx="5653089" cy="4865687"/>
          </a:xfrm>
        </p:spPr>
        <p:txBody>
          <a:bodyPr>
            <a:normAutofit/>
          </a:bodyPr>
          <a:lstStyle>
            <a:lvl1pPr marL="182563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/>
              <a:defRPr sz="1400" b="0" i="0">
                <a:latin typeface="Montserrat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4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2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21108B-DFF8-2770-B89D-51AF9BEF31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1449389"/>
            <a:ext cx="5696632" cy="4643436"/>
          </a:xfrm>
        </p:spPr>
        <p:txBody>
          <a:bodyPr/>
          <a:lstStyle/>
          <a:p>
            <a:r>
              <a:rPr lang="ru-RU" dirty="0"/>
              <a:t>Вставка рисунка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30C4F6-8864-1238-DA6F-0F79A063D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001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е карти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405314"/>
            <a:ext cx="6096000" cy="138499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>
              <a:defRPr/>
            </a:pPr>
            <a:r>
              <a:rPr lang="ru-RU" sz="300" b="0" i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© Белов М. </a:t>
            </a:r>
            <a:r>
              <a:rPr lang="en-US" sz="300" b="0" i="0" baseline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 </a:t>
            </a:r>
            <a:r>
              <a:rPr lang="ru-RU" sz="300" b="0" i="0" baseline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Системотехника.</a:t>
            </a:r>
            <a:endParaRPr lang="ru-RU" sz="300" b="0" i="0" dirty="0">
              <a:solidFill>
                <a:schemeClr val="bg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0515600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E2C136D9-0721-8D14-A1BB-1279D5834E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1478" y="1461862"/>
            <a:ext cx="5608322" cy="464343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3C8AE2-A8B1-555C-2961-C9A9DA995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sp>
        <p:nvSpPr>
          <p:cNvPr id="3" name="Рисунок 6">
            <a:extLst>
              <a:ext uri="{FF2B5EF4-FFF2-40B4-BE49-F238E27FC236}">
                <a16:creationId xmlns:a16="http://schemas.microsoft.com/office/drawing/2014/main" id="{F38D0A34-EFC7-75C5-5F90-BAFB00627B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5691" y="1461862"/>
            <a:ext cx="5608322" cy="464343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21202418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на темном фон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50000"/>
                    <a:lumOff val="50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Конфиденциально. Все права защищены ООО  «Бюро 1440». </a:t>
            </a:r>
          </a:p>
          <a:p>
            <a:pPr algn="l">
              <a:lnSpc>
                <a:spcPct val="130000"/>
              </a:lnSpc>
            </a:pPr>
            <a:r>
              <a:rPr lang="ru-RU" altLang="ru-RU" sz="300" b="0" i="0" dirty="0">
                <a:solidFill>
                  <a:schemeClr val="bg1">
                    <a:lumMod val="50000"/>
                    <a:lumOff val="50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Заявляемые характеристики являются целевыми и могут меняться на стадии реализации проекта.</a:t>
            </a:r>
          </a:p>
        </p:txBody>
      </p:sp>
      <p:sp>
        <p:nvSpPr>
          <p:cNvPr id="3" name="Рисунок 6">
            <a:extLst>
              <a:ext uri="{FF2B5EF4-FFF2-40B4-BE49-F238E27FC236}">
                <a16:creationId xmlns:a16="http://schemas.microsoft.com/office/drawing/2014/main" id="{F38D0A34-EFC7-75C5-5F90-BAFB00627B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7988" y="368299"/>
            <a:ext cx="11376025" cy="5039723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1AE8B51-3316-2F51-2004-635084B644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383" y="5592608"/>
            <a:ext cx="7631898" cy="50021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3C8AE2-A8B1-555C-2961-C9A9DA995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388416" y="5592608"/>
            <a:ext cx="423238" cy="285678"/>
          </a:xfrm>
          <a:prstGeom prst="rect">
            <a:avLst/>
          </a:prstGeom>
        </p:spPr>
      </p:pic>
      <p:sp>
        <p:nvSpPr>
          <p:cNvPr id="8" name="Номер слайда 26">
            <a:extLst>
              <a:ext uri="{FF2B5EF4-FFF2-40B4-BE49-F238E27FC236}">
                <a16:creationId xmlns:a16="http://schemas.microsoft.com/office/drawing/2014/main" id="{3FA9EF18-3088-EB6D-E14B-3439AE81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041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65000"/>
                    <a:lumOff val="3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1662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на белом фон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405314"/>
            <a:ext cx="6096000" cy="138499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>
              <a:defRPr/>
            </a:pPr>
            <a:r>
              <a:rPr lang="ru-RU" sz="300" b="0" i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© Белов М. </a:t>
            </a:r>
            <a:r>
              <a:rPr lang="en-US" sz="300" b="0" i="0" baseline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 </a:t>
            </a:r>
            <a:r>
              <a:rPr lang="ru-RU" sz="300" b="0" i="0" baseline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Системотехника.</a:t>
            </a:r>
            <a:endParaRPr lang="ru-RU" sz="300" b="0" i="0" dirty="0">
              <a:solidFill>
                <a:schemeClr val="bg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3" name="Рисунок 6">
            <a:extLst>
              <a:ext uri="{FF2B5EF4-FFF2-40B4-BE49-F238E27FC236}">
                <a16:creationId xmlns:a16="http://schemas.microsoft.com/office/drawing/2014/main" id="{F38D0A34-EFC7-75C5-5F90-BAFB00627B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7988" y="368299"/>
            <a:ext cx="11376025" cy="5039723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1AE8B51-3316-2F51-2004-635084B644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383" y="5592608"/>
            <a:ext cx="7631898" cy="50021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3C8AE2-A8B1-555C-2961-C9A9DA995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388416" y="5592608"/>
            <a:ext cx="423238" cy="285678"/>
          </a:xfrm>
          <a:prstGeom prst="rect">
            <a:avLst/>
          </a:prstGeom>
        </p:spPr>
      </p:pic>
      <p:sp>
        <p:nvSpPr>
          <p:cNvPr id="4" name="Номер слайда 26">
            <a:extLst>
              <a:ext uri="{FF2B5EF4-FFF2-40B4-BE49-F238E27FC236}">
                <a16:creationId xmlns:a16="http://schemas.microsoft.com/office/drawing/2014/main" id="{47D52045-8C28-ED8E-2AF6-992553E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02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ажн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405314"/>
            <a:ext cx="6096000" cy="138499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>
              <a:defRPr/>
            </a:pPr>
            <a:r>
              <a:rPr lang="ru-RU" sz="300" b="0" i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© Белов М. </a:t>
            </a:r>
            <a:r>
              <a:rPr lang="en-US" sz="300" b="0" i="0" baseline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 </a:t>
            </a:r>
            <a:r>
              <a:rPr lang="ru-RU" sz="300" b="0" i="0" baseline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Системотехника.</a:t>
            </a:r>
            <a:endParaRPr lang="ru-RU" sz="300" b="0" i="0" dirty="0">
              <a:solidFill>
                <a:schemeClr val="bg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83EB4-879A-4F8D-0299-164705CB92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0515600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02E848-581E-28AE-6A27-33F6B0DE1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2846497"/>
            <a:ext cx="12192000" cy="1230732"/>
          </a:xfrm>
          <a:solidFill>
            <a:schemeClr val="accent3">
              <a:lumMod val="75000"/>
            </a:schemeClr>
          </a:solidFill>
        </p:spPr>
        <p:txBody>
          <a:bodyPr lIns="90000" tIns="468000" rIns="5760000" bIns="468000" anchor="ctr" anchorCtr="0">
            <a:spAutoFit/>
          </a:bodyPr>
          <a:lstStyle>
            <a:lvl1pPr marL="32385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0042525" algn="l"/>
              </a:tabLst>
              <a:defRPr sz="1800" b="0" i="0">
                <a:solidFill>
                  <a:schemeClr val="bg1"/>
                </a:solidFill>
                <a:latin typeface="Montserrat Medium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6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4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marL="32385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6621463" algn="l"/>
              </a:tabLst>
              <a:defRPr/>
            </a:pPr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1716276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05925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_белый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:a16="http://schemas.microsoft.com/office/drawing/2014/main" id="{0A0E9CD8-839D-4FE3-7839-C7CA4FEF3954}"/>
              </a:ext>
            </a:extLst>
          </p:cNvPr>
          <p:cNvSpPr/>
          <p:nvPr userDrawn="1"/>
        </p:nvSpPr>
        <p:spPr>
          <a:xfrm>
            <a:off x="3035300" y="368300"/>
            <a:ext cx="6121400" cy="6121400"/>
          </a:xfrm>
          <a:prstGeom prst="ellipse">
            <a:avLst/>
          </a:prstGeom>
          <a:noFill/>
          <a:ln w="15875">
            <a:gradFill>
              <a:gsLst>
                <a:gs pos="63000">
                  <a:schemeClr val="bg1"/>
                </a:gs>
                <a:gs pos="38000">
                  <a:schemeClr val="bg1"/>
                </a:gs>
                <a:gs pos="0">
                  <a:schemeClr val="accent1"/>
                </a:gs>
                <a:gs pos="100000">
                  <a:srgbClr val="4857C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FCEA2E4-03E2-F02C-0927-8F0BC708324C}"/>
              </a:ext>
            </a:extLst>
          </p:cNvPr>
          <p:cNvSpPr/>
          <p:nvPr userDrawn="1"/>
        </p:nvSpPr>
        <p:spPr>
          <a:xfrm>
            <a:off x="1494068" y="2196549"/>
            <a:ext cx="2464902" cy="2464902"/>
          </a:xfrm>
          <a:prstGeom prst="ellipse">
            <a:avLst/>
          </a:prstGeom>
          <a:noFill/>
          <a:ln w="12700">
            <a:gradFill flip="none" rotWithShape="1">
              <a:gsLst>
                <a:gs pos="20000">
                  <a:schemeClr val="bg1"/>
                </a:gs>
                <a:gs pos="0">
                  <a:schemeClr val="accent1"/>
                </a:gs>
                <a:gs pos="80000">
                  <a:schemeClr val="bg1"/>
                </a:gs>
                <a:gs pos="100000">
                  <a:srgbClr val="8197F7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7A1A240-ACAA-41F4-1CF2-817E2F7D7B9E}"/>
              </a:ext>
            </a:extLst>
          </p:cNvPr>
          <p:cNvCxnSpPr>
            <a:cxnSpLocks/>
            <a:stCxn id="8" idx="0"/>
          </p:cNvCxnSpPr>
          <p:nvPr userDrawn="1"/>
        </p:nvCxnSpPr>
        <p:spPr>
          <a:xfrm flipH="1" flipV="1">
            <a:off x="1369895" y="2194559"/>
            <a:ext cx="1356624" cy="1990"/>
          </a:xfrm>
          <a:prstGeom prst="straightConnector1">
            <a:avLst/>
          </a:prstGeom>
          <a:ln w="10795">
            <a:solidFill>
              <a:srgbClr val="7FE0B7">
                <a:alpha val="80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A3776DA3-9631-902C-6D04-4B2E250CD094}"/>
              </a:ext>
            </a:extLst>
          </p:cNvPr>
          <p:cNvSpPr/>
          <p:nvPr userDrawn="1"/>
        </p:nvSpPr>
        <p:spPr>
          <a:xfrm>
            <a:off x="8399793" y="1037825"/>
            <a:ext cx="3364456" cy="2391175"/>
          </a:xfrm>
          <a:custGeom>
            <a:avLst/>
            <a:gdLst>
              <a:gd name="connsiteX0" fmla="*/ 2232204 w 3470794"/>
              <a:gd name="connsiteY0" fmla="*/ 685454 h 2474258"/>
              <a:gd name="connsiteX1" fmla="*/ 2266888 w 3470794"/>
              <a:gd name="connsiteY1" fmla="*/ 755583 h 2474258"/>
              <a:gd name="connsiteX2" fmla="*/ 2366700 w 3470794"/>
              <a:gd name="connsiteY2" fmla="*/ 1237129 h 2474258"/>
              <a:gd name="connsiteX3" fmla="*/ 2266888 w 3470794"/>
              <a:gd name="connsiteY3" fmla="*/ 1718675 h 2474258"/>
              <a:gd name="connsiteX4" fmla="*/ 2230458 w 3470794"/>
              <a:gd name="connsiteY4" fmla="*/ 1792334 h 2474258"/>
              <a:gd name="connsiteX5" fmla="*/ 2318528 w 3470794"/>
              <a:gd name="connsiteY5" fmla="*/ 1783879 h 2474258"/>
              <a:gd name="connsiteX6" fmla="*/ 2784993 w 3470794"/>
              <a:gd name="connsiteY6" fmla="*/ 1238810 h 2474258"/>
              <a:gd name="connsiteX7" fmla="*/ 2318528 w 3470794"/>
              <a:gd name="connsiteY7" fmla="*/ 693742 h 2474258"/>
              <a:gd name="connsiteX8" fmla="*/ 2232204 w 3470794"/>
              <a:gd name="connsiteY8" fmla="*/ 685454 h 2474258"/>
              <a:gd name="connsiteX9" fmla="*/ 581594 w 3470794"/>
              <a:gd name="connsiteY9" fmla="*/ 656939 h 2474258"/>
              <a:gd name="connsiteX10" fmla="*/ 1163188 w 3470794"/>
              <a:gd name="connsiteY10" fmla="*/ 1238533 h 2474258"/>
              <a:gd name="connsiteX11" fmla="*/ 581594 w 3470794"/>
              <a:gd name="connsiteY11" fmla="*/ 1820127 h 2474258"/>
              <a:gd name="connsiteX12" fmla="*/ 0 w 3470794"/>
              <a:gd name="connsiteY12" fmla="*/ 1238533 h 2474258"/>
              <a:gd name="connsiteX13" fmla="*/ 581594 w 3470794"/>
              <a:gd name="connsiteY13" fmla="*/ 656939 h 2474258"/>
              <a:gd name="connsiteX14" fmla="*/ 1096578 w 3470794"/>
              <a:gd name="connsiteY14" fmla="*/ 0 h 2474258"/>
              <a:gd name="connsiteX15" fmla="*/ 2149783 w 3470794"/>
              <a:gd name="connsiteY15" fmla="*/ 545439 h 2474258"/>
              <a:gd name="connsiteX16" fmla="*/ 2199939 w 3470794"/>
              <a:gd name="connsiteY16" fmla="*/ 625853 h 2474258"/>
              <a:gd name="connsiteX17" fmla="*/ 2199939 w 3470794"/>
              <a:gd name="connsiteY17" fmla="*/ 36 h 2474258"/>
              <a:gd name="connsiteX18" fmla="*/ 2200672 w 3470794"/>
              <a:gd name="connsiteY18" fmla="*/ 0 h 2474258"/>
              <a:gd name="connsiteX19" fmla="*/ 3470794 w 3470794"/>
              <a:gd name="connsiteY19" fmla="*/ 1237129 h 2474258"/>
              <a:gd name="connsiteX20" fmla="*/ 2200672 w 3470794"/>
              <a:gd name="connsiteY20" fmla="*/ 2474258 h 2474258"/>
              <a:gd name="connsiteX21" fmla="*/ 2199939 w 3470794"/>
              <a:gd name="connsiteY21" fmla="*/ 2474222 h 2474258"/>
              <a:gd name="connsiteX22" fmla="*/ 2199939 w 3470794"/>
              <a:gd name="connsiteY22" fmla="*/ 1848405 h 2474258"/>
              <a:gd name="connsiteX23" fmla="*/ 2149783 w 3470794"/>
              <a:gd name="connsiteY23" fmla="*/ 1928819 h 2474258"/>
              <a:gd name="connsiteX24" fmla="*/ 1096578 w 3470794"/>
              <a:gd name="connsiteY24" fmla="*/ 2474258 h 2474258"/>
              <a:gd name="connsiteX25" fmla="*/ 1095845 w 3470794"/>
              <a:gd name="connsiteY25" fmla="*/ 2474222 h 2474258"/>
              <a:gd name="connsiteX26" fmla="*/ 1095845 w 3470794"/>
              <a:gd name="connsiteY26" fmla="*/ 1795100 h 2474258"/>
              <a:gd name="connsiteX27" fmla="*/ 1096697 w 3470794"/>
              <a:gd name="connsiteY27" fmla="*/ 1795182 h 2474258"/>
              <a:gd name="connsiteX28" fmla="*/ 1680899 w 3470794"/>
              <a:gd name="connsiteY28" fmla="*/ 1238810 h 2474258"/>
              <a:gd name="connsiteX29" fmla="*/ 1096697 w 3470794"/>
              <a:gd name="connsiteY29" fmla="*/ 682438 h 2474258"/>
              <a:gd name="connsiteX30" fmla="*/ 1095845 w 3470794"/>
              <a:gd name="connsiteY30" fmla="*/ 682520 h 2474258"/>
              <a:gd name="connsiteX31" fmla="*/ 1095845 w 3470794"/>
              <a:gd name="connsiteY31" fmla="*/ 36 h 24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70794" h="2474258">
                <a:moveTo>
                  <a:pt x="2232204" y="685454"/>
                </a:moveTo>
                <a:lnTo>
                  <a:pt x="2266888" y="755583"/>
                </a:lnTo>
                <a:cubicBezTo>
                  <a:pt x="2331159" y="903591"/>
                  <a:pt x="2366700" y="1066317"/>
                  <a:pt x="2366700" y="1237129"/>
                </a:cubicBezTo>
                <a:cubicBezTo>
                  <a:pt x="2366700" y="1407941"/>
                  <a:pt x="2331159" y="1570667"/>
                  <a:pt x="2266888" y="1718675"/>
                </a:cubicBezTo>
                <a:lnTo>
                  <a:pt x="2230458" y="1792334"/>
                </a:lnTo>
                <a:cubicBezTo>
                  <a:pt x="2259815" y="1789516"/>
                  <a:pt x="2232021" y="1793047"/>
                  <a:pt x="2318528" y="1783879"/>
                </a:cubicBezTo>
                <a:cubicBezTo>
                  <a:pt x="2584739" y="1731999"/>
                  <a:pt x="2784993" y="1507677"/>
                  <a:pt x="2784993" y="1238810"/>
                </a:cubicBezTo>
                <a:cubicBezTo>
                  <a:pt x="2784993" y="969944"/>
                  <a:pt x="2562514" y="726571"/>
                  <a:pt x="2318528" y="693742"/>
                </a:cubicBezTo>
                <a:cubicBezTo>
                  <a:pt x="2235778" y="684629"/>
                  <a:pt x="2260979" y="688217"/>
                  <a:pt x="2232204" y="685454"/>
                </a:cubicBezTo>
                <a:close/>
                <a:moveTo>
                  <a:pt x="581594" y="656939"/>
                </a:moveTo>
                <a:cubicBezTo>
                  <a:pt x="902799" y="656939"/>
                  <a:pt x="1163188" y="917328"/>
                  <a:pt x="1163188" y="1238533"/>
                </a:cubicBezTo>
                <a:cubicBezTo>
                  <a:pt x="1163188" y="1559738"/>
                  <a:pt x="902799" y="1820127"/>
                  <a:pt x="581594" y="1820127"/>
                </a:cubicBezTo>
                <a:cubicBezTo>
                  <a:pt x="260389" y="1820127"/>
                  <a:pt x="0" y="1559738"/>
                  <a:pt x="0" y="1238533"/>
                </a:cubicBezTo>
                <a:cubicBezTo>
                  <a:pt x="0" y="917328"/>
                  <a:pt x="260389" y="656939"/>
                  <a:pt x="581594" y="656939"/>
                </a:cubicBezTo>
                <a:close/>
                <a:moveTo>
                  <a:pt x="1096578" y="0"/>
                </a:moveTo>
                <a:cubicBezTo>
                  <a:pt x="1534996" y="0"/>
                  <a:pt x="1921533" y="216360"/>
                  <a:pt x="2149783" y="545439"/>
                </a:cubicBezTo>
                <a:lnTo>
                  <a:pt x="2199939" y="625853"/>
                </a:lnTo>
                <a:lnTo>
                  <a:pt x="2199939" y="36"/>
                </a:lnTo>
                <a:lnTo>
                  <a:pt x="2200672" y="0"/>
                </a:lnTo>
                <a:cubicBezTo>
                  <a:pt x="2902141" y="0"/>
                  <a:pt x="3470794" y="553882"/>
                  <a:pt x="3470794" y="1237129"/>
                </a:cubicBezTo>
                <a:cubicBezTo>
                  <a:pt x="3470794" y="1920376"/>
                  <a:pt x="2902141" y="2474258"/>
                  <a:pt x="2200672" y="2474258"/>
                </a:cubicBezTo>
                <a:lnTo>
                  <a:pt x="2199939" y="2474222"/>
                </a:lnTo>
                <a:lnTo>
                  <a:pt x="2199939" y="1848405"/>
                </a:lnTo>
                <a:lnTo>
                  <a:pt x="2149783" y="1928819"/>
                </a:lnTo>
                <a:cubicBezTo>
                  <a:pt x="1921533" y="2257898"/>
                  <a:pt x="1534996" y="2474258"/>
                  <a:pt x="1096578" y="2474258"/>
                </a:cubicBezTo>
                <a:lnTo>
                  <a:pt x="1095845" y="2474222"/>
                </a:lnTo>
                <a:lnTo>
                  <a:pt x="1095845" y="1795100"/>
                </a:lnTo>
                <a:lnTo>
                  <a:pt x="1096697" y="1795182"/>
                </a:lnTo>
                <a:cubicBezTo>
                  <a:pt x="1419343" y="1795182"/>
                  <a:pt x="1680899" y="1546086"/>
                  <a:pt x="1680899" y="1238810"/>
                </a:cubicBezTo>
                <a:cubicBezTo>
                  <a:pt x="1680899" y="931534"/>
                  <a:pt x="1419343" y="682438"/>
                  <a:pt x="1096697" y="682438"/>
                </a:cubicBezTo>
                <a:lnTo>
                  <a:pt x="1095845" y="682520"/>
                </a:lnTo>
                <a:lnTo>
                  <a:pt x="1095845" y="36"/>
                </a:lnTo>
                <a:close/>
              </a:path>
            </a:pathLst>
          </a:custGeom>
          <a:noFill/>
          <a:ln w="6350">
            <a:solidFill>
              <a:schemeClr val="bg1">
                <a:lumMod val="8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E2320BD-C950-FDE9-2C5B-ACD9E43AE1D9}"/>
              </a:ext>
            </a:extLst>
          </p:cNvPr>
          <p:cNvSpPr/>
          <p:nvPr userDrawn="1"/>
        </p:nvSpPr>
        <p:spPr>
          <a:xfrm>
            <a:off x="3447491" y="5051245"/>
            <a:ext cx="252000" cy="252000"/>
          </a:xfrm>
          <a:prstGeom prst="ellipse">
            <a:avLst/>
          </a:prstGeom>
          <a:gradFill flip="none" rotWithShape="1">
            <a:gsLst>
              <a:gs pos="50000">
                <a:srgbClr val="6BB9F5"/>
              </a:gs>
              <a:gs pos="0">
                <a:srgbClr val="86EDC4"/>
              </a:gs>
              <a:gs pos="100000">
                <a:srgbClr val="7179EA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 sz="1013" dirty="0">
              <a:latin typeface="Montserrat" pitchFamily="2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43F73129-B278-0952-B140-AD0DF93B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061" y="2101291"/>
            <a:ext cx="7422018" cy="263937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800" b="1" i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ADE5D9E-64AA-9444-4A26-28A4B30C18FB}"/>
              </a:ext>
            </a:extLst>
          </p:cNvPr>
          <p:cNvSpPr>
            <a:spLocks noChangeAspect="1"/>
          </p:cNvSpPr>
          <p:nvPr userDrawn="1"/>
        </p:nvSpPr>
        <p:spPr>
          <a:xfrm>
            <a:off x="442913" y="2655000"/>
            <a:ext cx="1548000" cy="1548000"/>
          </a:xfrm>
          <a:prstGeom prst="ellipse">
            <a:avLst/>
          </a:prstGeom>
          <a:blipFill>
            <a:blip r:embed="rId2"/>
            <a:stretch>
              <a:fillRect l="-6442" t="-34472" r="-6088" b="-13787"/>
            </a:stretch>
          </a:blip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4650AB-68E2-F273-A172-A8C7D1A60B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1A8093-050D-7695-105D-74931A5B37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27" t="8759" r="32569" b="12651"/>
          <a:stretch/>
        </p:blipFill>
        <p:spPr>
          <a:xfrm>
            <a:off x="437608" y="622043"/>
            <a:ext cx="1097655" cy="282922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F96960EB-5098-32E0-175A-7777D6D13A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050" y="6096977"/>
            <a:ext cx="3397250" cy="43207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defRPr sz="900" b="0" i="0">
                <a:solidFill>
                  <a:schemeClr val="tx1">
                    <a:lumMod val="50000"/>
                  </a:schemeClr>
                </a:solidFill>
                <a:latin typeface="Montserrat Medium" pitchFamily="2" charset="0"/>
              </a:defRPr>
            </a:lvl1pPr>
            <a:lvl2pPr marL="4572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2pPr>
            <a:lvl3pPr marL="9144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3pPr>
            <a:lvl4pPr marL="13716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4pPr>
            <a:lvl5pPr marL="18288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Имя докладчика или другая дополнительная информация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F4F680B-F717-A08A-952E-95C2CFBC2B66}"/>
              </a:ext>
            </a:extLst>
          </p:cNvPr>
          <p:cNvSpPr/>
          <p:nvPr userDrawn="1"/>
        </p:nvSpPr>
        <p:spPr>
          <a:xfrm>
            <a:off x="8582675" y="1697803"/>
            <a:ext cx="144000" cy="144000"/>
          </a:xfrm>
          <a:prstGeom prst="ellipse">
            <a:avLst/>
          </a:prstGeom>
          <a:gradFill flip="none" rotWithShape="1">
            <a:gsLst>
              <a:gs pos="50000">
                <a:srgbClr val="6BB9F5"/>
              </a:gs>
              <a:gs pos="0">
                <a:srgbClr val="86EDC4"/>
              </a:gs>
              <a:gs pos="100000">
                <a:srgbClr val="7179EA"/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12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1071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_белый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143C9572-11B2-616A-6322-1F910DD583AC}"/>
              </a:ext>
            </a:extLst>
          </p:cNvPr>
          <p:cNvSpPr/>
          <p:nvPr userDrawn="1"/>
        </p:nvSpPr>
        <p:spPr>
          <a:xfrm>
            <a:off x="894165" y="-1772835"/>
            <a:ext cx="10403671" cy="10403671"/>
          </a:xfrm>
          <a:prstGeom prst="ellipse">
            <a:avLst/>
          </a:prstGeom>
          <a:gradFill>
            <a:gsLst>
              <a:gs pos="29000">
                <a:schemeClr val="bg1"/>
              </a:gs>
              <a:gs pos="0">
                <a:srgbClr val="2BA983">
                  <a:alpha val="50000"/>
                </a:srgbClr>
              </a:gs>
              <a:gs pos="67000">
                <a:schemeClr val="bg1"/>
              </a:gs>
              <a:gs pos="100000">
                <a:srgbClr val="4857CB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A0E9CD8-839D-4FE3-7839-C7CA4FEF3954}"/>
              </a:ext>
            </a:extLst>
          </p:cNvPr>
          <p:cNvSpPr/>
          <p:nvPr userDrawn="1"/>
        </p:nvSpPr>
        <p:spPr>
          <a:xfrm>
            <a:off x="3035300" y="368300"/>
            <a:ext cx="6121400" cy="6121400"/>
          </a:xfrm>
          <a:prstGeom prst="ellipse">
            <a:avLst/>
          </a:prstGeom>
          <a:noFill/>
          <a:ln w="15875">
            <a:gradFill>
              <a:gsLst>
                <a:gs pos="63000">
                  <a:schemeClr val="bg1"/>
                </a:gs>
                <a:gs pos="38000">
                  <a:schemeClr val="bg1"/>
                </a:gs>
                <a:gs pos="0">
                  <a:schemeClr val="accent1"/>
                </a:gs>
                <a:gs pos="100000">
                  <a:srgbClr val="4857C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FCEA2E4-03E2-F02C-0927-8F0BC708324C}"/>
              </a:ext>
            </a:extLst>
          </p:cNvPr>
          <p:cNvSpPr/>
          <p:nvPr userDrawn="1"/>
        </p:nvSpPr>
        <p:spPr>
          <a:xfrm>
            <a:off x="1494068" y="2196549"/>
            <a:ext cx="2464902" cy="2464902"/>
          </a:xfrm>
          <a:prstGeom prst="ellipse">
            <a:avLst/>
          </a:prstGeom>
          <a:noFill/>
          <a:ln w="12700">
            <a:gradFill flip="none" rotWithShape="1">
              <a:gsLst>
                <a:gs pos="20000">
                  <a:schemeClr val="bg1"/>
                </a:gs>
                <a:gs pos="0">
                  <a:schemeClr val="accent1"/>
                </a:gs>
                <a:gs pos="80000">
                  <a:schemeClr val="bg1"/>
                </a:gs>
                <a:gs pos="100000">
                  <a:srgbClr val="8197F7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7A1A240-ACAA-41F4-1CF2-817E2F7D7B9E}"/>
              </a:ext>
            </a:extLst>
          </p:cNvPr>
          <p:cNvCxnSpPr>
            <a:cxnSpLocks/>
            <a:stCxn id="8" idx="0"/>
          </p:cNvCxnSpPr>
          <p:nvPr userDrawn="1"/>
        </p:nvCxnSpPr>
        <p:spPr>
          <a:xfrm flipH="1" flipV="1">
            <a:off x="1369895" y="2194559"/>
            <a:ext cx="1356624" cy="1990"/>
          </a:xfrm>
          <a:prstGeom prst="straightConnector1">
            <a:avLst/>
          </a:prstGeom>
          <a:ln w="10795">
            <a:solidFill>
              <a:srgbClr val="7FE0B7">
                <a:alpha val="80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A3776DA3-9631-902C-6D04-4B2E250CD094}"/>
              </a:ext>
            </a:extLst>
          </p:cNvPr>
          <p:cNvSpPr/>
          <p:nvPr userDrawn="1"/>
        </p:nvSpPr>
        <p:spPr>
          <a:xfrm>
            <a:off x="8399793" y="1037825"/>
            <a:ext cx="3364456" cy="2391175"/>
          </a:xfrm>
          <a:custGeom>
            <a:avLst/>
            <a:gdLst>
              <a:gd name="connsiteX0" fmla="*/ 2232204 w 3470794"/>
              <a:gd name="connsiteY0" fmla="*/ 685454 h 2474258"/>
              <a:gd name="connsiteX1" fmla="*/ 2266888 w 3470794"/>
              <a:gd name="connsiteY1" fmla="*/ 755583 h 2474258"/>
              <a:gd name="connsiteX2" fmla="*/ 2366700 w 3470794"/>
              <a:gd name="connsiteY2" fmla="*/ 1237129 h 2474258"/>
              <a:gd name="connsiteX3" fmla="*/ 2266888 w 3470794"/>
              <a:gd name="connsiteY3" fmla="*/ 1718675 h 2474258"/>
              <a:gd name="connsiteX4" fmla="*/ 2230458 w 3470794"/>
              <a:gd name="connsiteY4" fmla="*/ 1792334 h 2474258"/>
              <a:gd name="connsiteX5" fmla="*/ 2318528 w 3470794"/>
              <a:gd name="connsiteY5" fmla="*/ 1783879 h 2474258"/>
              <a:gd name="connsiteX6" fmla="*/ 2784993 w 3470794"/>
              <a:gd name="connsiteY6" fmla="*/ 1238810 h 2474258"/>
              <a:gd name="connsiteX7" fmla="*/ 2318528 w 3470794"/>
              <a:gd name="connsiteY7" fmla="*/ 693742 h 2474258"/>
              <a:gd name="connsiteX8" fmla="*/ 2232204 w 3470794"/>
              <a:gd name="connsiteY8" fmla="*/ 685454 h 2474258"/>
              <a:gd name="connsiteX9" fmla="*/ 581594 w 3470794"/>
              <a:gd name="connsiteY9" fmla="*/ 656939 h 2474258"/>
              <a:gd name="connsiteX10" fmla="*/ 1163188 w 3470794"/>
              <a:gd name="connsiteY10" fmla="*/ 1238533 h 2474258"/>
              <a:gd name="connsiteX11" fmla="*/ 581594 w 3470794"/>
              <a:gd name="connsiteY11" fmla="*/ 1820127 h 2474258"/>
              <a:gd name="connsiteX12" fmla="*/ 0 w 3470794"/>
              <a:gd name="connsiteY12" fmla="*/ 1238533 h 2474258"/>
              <a:gd name="connsiteX13" fmla="*/ 581594 w 3470794"/>
              <a:gd name="connsiteY13" fmla="*/ 656939 h 2474258"/>
              <a:gd name="connsiteX14" fmla="*/ 1096578 w 3470794"/>
              <a:gd name="connsiteY14" fmla="*/ 0 h 2474258"/>
              <a:gd name="connsiteX15" fmla="*/ 2149783 w 3470794"/>
              <a:gd name="connsiteY15" fmla="*/ 545439 h 2474258"/>
              <a:gd name="connsiteX16" fmla="*/ 2199939 w 3470794"/>
              <a:gd name="connsiteY16" fmla="*/ 625853 h 2474258"/>
              <a:gd name="connsiteX17" fmla="*/ 2199939 w 3470794"/>
              <a:gd name="connsiteY17" fmla="*/ 36 h 2474258"/>
              <a:gd name="connsiteX18" fmla="*/ 2200672 w 3470794"/>
              <a:gd name="connsiteY18" fmla="*/ 0 h 2474258"/>
              <a:gd name="connsiteX19" fmla="*/ 3470794 w 3470794"/>
              <a:gd name="connsiteY19" fmla="*/ 1237129 h 2474258"/>
              <a:gd name="connsiteX20" fmla="*/ 2200672 w 3470794"/>
              <a:gd name="connsiteY20" fmla="*/ 2474258 h 2474258"/>
              <a:gd name="connsiteX21" fmla="*/ 2199939 w 3470794"/>
              <a:gd name="connsiteY21" fmla="*/ 2474222 h 2474258"/>
              <a:gd name="connsiteX22" fmla="*/ 2199939 w 3470794"/>
              <a:gd name="connsiteY22" fmla="*/ 1848405 h 2474258"/>
              <a:gd name="connsiteX23" fmla="*/ 2149783 w 3470794"/>
              <a:gd name="connsiteY23" fmla="*/ 1928819 h 2474258"/>
              <a:gd name="connsiteX24" fmla="*/ 1096578 w 3470794"/>
              <a:gd name="connsiteY24" fmla="*/ 2474258 h 2474258"/>
              <a:gd name="connsiteX25" fmla="*/ 1095845 w 3470794"/>
              <a:gd name="connsiteY25" fmla="*/ 2474222 h 2474258"/>
              <a:gd name="connsiteX26" fmla="*/ 1095845 w 3470794"/>
              <a:gd name="connsiteY26" fmla="*/ 1795100 h 2474258"/>
              <a:gd name="connsiteX27" fmla="*/ 1096697 w 3470794"/>
              <a:gd name="connsiteY27" fmla="*/ 1795182 h 2474258"/>
              <a:gd name="connsiteX28" fmla="*/ 1680899 w 3470794"/>
              <a:gd name="connsiteY28" fmla="*/ 1238810 h 2474258"/>
              <a:gd name="connsiteX29" fmla="*/ 1096697 w 3470794"/>
              <a:gd name="connsiteY29" fmla="*/ 682438 h 2474258"/>
              <a:gd name="connsiteX30" fmla="*/ 1095845 w 3470794"/>
              <a:gd name="connsiteY30" fmla="*/ 682520 h 2474258"/>
              <a:gd name="connsiteX31" fmla="*/ 1095845 w 3470794"/>
              <a:gd name="connsiteY31" fmla="*/ 36 h 24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70794" h="2474258">
                <a:moveTo>
                  <a:pt x="2232204" y="685454"/>
                </a:moveTo>
                <a:lnTo>
                  <a:pt x="2266888" y="755583"/>
                </a:lnTo>
                <a:cubicBezTo>
                  <a:pt x="2331159" y="903591"/>
                  <a:pt x="2366700" y="1066317"/>
                  <a:pt x="2366700" y="1237129"/>
                </a:cubicBezTo>
                <a:cubicBezTo>
                  <a:pt x="2366700" y="1407941"/>
                  <a:pt x="2331159" y="1570667"/>
                  <a:pt x="2266888" y="1718675"/>
                </a:cubicBezTo>
                <a:lnTo>
                  <a:pt x="2230458" y="1792334"/>
                </a:lnTo>
                <a:cubicBezTo>
                  <a:pt x="2259815" y="1789516"/>
                  <a:pt x="2232021" y="1793047"/>
                  <a:pt x="2318528" y="1783879"/>
                </a:cubicBezTo>
                <a:cubicBezTo>
                  <a:pt x="2584739" y="1731999"/>
                  <a:pt x="2784993" y="1507677"/>
                  <a:pt x="2784993" y="1238810"/>
                </a:cubicBezTo>
                <a:cubicBezTo>
                  <a:pt x="2784993" y="969944"/>
                  <a:pt x="2562514" y="726571"/>
                  <a:pt x="2318528" y="693742"/>
                </a:cubicBezTo>
                <a:cubicBezTo>
                  <a:pt x="2235778" y="684629"/>
                  <a:pt x="2260979" y="688217"/>
                  <a:pt x="2232204" y="685454"/>
                </a:cubicBezTo>
                <a:close/>
                <a:moveTo>
                  <a:pt x="581594" y="656939"/>
                </a:moveTo>
                <a:cubicBezTo>
                  <a:pt x="902799" y="656939"/>
                  <a:pt x="1163188" y="917328"/>
                  <a:pt x="1163188" y="1238533"/>
                </a:cubicBezTo>
                <a:cubicBezTo>
                  <a:pt x="1163188" y="1559738"/>
                  <a:pt x="902799" y="1820127"/>
                  <a:pt x="581594" y="1820127"/>
                </a:cubicBezTo>
                <a:cubicBezTo>
                  <a:pt x="260389" y="1820127"/>
                  <a:pt x="0" y="1559738"/>
                  <a:pt x="0" y="1238533"/>
                </a:cubicBezTo>
                <a:cubicBezTo>
                  <a:pt x="0" y="917328"/>
                  <a:pt x="260389" y="656939"/>
                  <a:pt x="581594" y="656939"/>
                </a:cubicBezTo>
                <a:close/>
                <a:moveTo>
                  <a:pt x="1096578" y="0"/>
                </a:moveTo>
                <a:cubicBezTo>
                  <a:pt x="1534996" y="0"/>
                  <a:pt x="1921533" y="216360"/>
                  <a:pt x="2149783" y="545439"/>
                </a:cubicBezTo>
                <a:lnTo>
                  <a:pt x="2199939" y="625853"/>
                </a:lnTo>
                <a:lnTo>
                  <a:pt x="2199939" y="36"/>
                </a:lnTo>
                <a:lnTo>
                  <a:pt x="2200672" y="0"/>
                </a:lnTo>
                <a:cubicBezTo>
                  <a:pt x="2902141" y="0"/>
                  <a:pt x="3470794" y="553882"/>
                  <a:pt x="3470794" y="1237129"/>
                </a:cubicBezTo>
                <a:cubicBezTo>
                  <a:pt x="3470794" y="1920376"/>
                  <a:pt x="2902141" y="2474258"/>
                  <a:pt x="2200672" y="2474258"/>
                </a:cubicBezTo>
                <a:lnTo>
                  <a:pt x="2199939" y="2474222"/>
                </a:lnTo>
                <a:lnTo>
                  <a:pt x="2199939" y="1848405"/>
                </a:lnTo>
                <a:lnTo>
                  <a:pt x="2149783" y="1928819"/>
                </a:lnTo>
                <a:cubicBezTo>
                  <a:pt x="1921533" y="2257898"/>
                  <a:pt x="1534996" y="2474258"/>
                  <a:pt x="1096578" y="2474258"/>
                </a:cubicBezTo>
                <a:lnTo>
                  <a:pt x="1095845" y="2474222"/>
                </a:lnTo>
                <a:lnTo>
                  <a:pt x="1095845" y="1795100"/>
                </a:lnTo>
                <a:lnTo>
                  <a:pt x="1096697" y="1795182"/>
                </a:lnTo>
                <a:cubicBezTo>
                  <a:pt x="1419343" y="1795182"/>
                  <a:pt x="1680899" y="1546086"/>
                  <a:pt x="1680899" y="1238810"/>
                </a:cubicBezTo>
                <a:cubicBezTo>
                  <a:pt x="1680899" y="931534"/>
                  <a:pt x="1419343" y="682438"/>
                  <a:pt x="1096697" y="682438"/>
                </a:cubicBezTo>
                <a:lnTo>
                  <a:pt x="1095845" y="682520"/>
                </a:lnTo>
                <a:lnTo>
                  <a:pt x="1095845" y="36"/>
                </a:lnTo>
                <a:close/>
              </a:path>
            </a:pathLst>
          </a:custGeom>
          <a:noFill/>
          <a:ln w="6350">
            <a:solidFill>
              <a:schemeClr val="bg1">
                <a:lumMod val="8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E2320BD-C950-FDE9-2C5B-ACD9E43AE1D9}"/>
              </a:ext>
            </a:extLst>
          </p:cNvPr>
          <p:cNvSpPr/>
          <p:nvPr userDrawn="1"/>
        </p:nvSpPr>
        <p:spPr>
          <a:xfrm>
            <a:off x="3447491" y="5051245"/>
            <a:ext cx="252000" cy="252000"/>
          </a:xfrm>
          <a:prstGeom prst="ellipse">
            <a:avLst/>
          </a:prstGeom>
          <a:gradFill flip="none" rotWithShape="1">
            <a:gsLst>
              <a:gs pos="50000">
                <a:srgbClr val="6BB9F5"/>
              </a:gs>
              <a:gs pos="0">
                <a:srgbClr val="86EDC4"/>
              </a:gs>
              <a:gs pos="100000">
                <a:srgbClr val="7179EA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 sz="1013" dirty="0">
              <a:latin typeface="Montserrat" pitchFamily="2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43F73129-B278-0952-B140-AD0DF93B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061" y="2101291"/>
            <a:ext cx="7422018" cy="263937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800" b="1" i="0">
                <a:solidFill>
                  <a:schemeClr val="tx1"/>
                </a:solidFill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ADE5D9E-64AA-9444-4A26-28A4B30C18FB}"/>
              </a:ext>
            </a:extLst>
          </p:cNvPr>
          <p:cNvSpPr>
            <a:spLocks noChangeAspect="1"/>
          </p:cNvSpPr>
          <p:nvPr userDrawn="1"/>
        </p:nvSpPr>
        <p:spPr>
          <a:xfrm>
            <a:off x="442913" y="2655000"/>
            <a:ext cx="1548000" cy="1548000"/>
          </a:xfrm>
          <a:prstGeom prst="ellipse">
            <a:avLst/>
          </a:prstGeom>
          <a:blipFill>
            <a:blip r:embed="rId2"/>
            <a:stretch>
              <a:fillRect l="-6442" t="-34472" r="-6088" b="-13787"/>
            </a:stretch>
          </a:blip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4650AB-68E2-F273-A172-A8C7D1A60B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1A8093-050D-7695-105D-74931A5B37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27" t="8759" r="32569" b="12651"/>
          <a:stretch/>
        </p:blipFill>
        <p:spPr>
          <a:xfrm>
            <a:off x="437608" y="622043"/>
            <a:ext cx="1097655" cy="282922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F96960EB-5098-32E0-175A-7777D6D13A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050" y="6096977"/>
            <a:ext cx="3397250" cy="43207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defRPr sz="900" b="0" i="0">
                <a:solidFill>
                  <a:schemeClr val="tx1">
                    <a:lumMod val="50000"/>
                  </a:schemeClr>
                </a:solidFill>
                <a:latin typeface="Montserrat Medium" pitchFamily="2" charset="0"/>
              </a:defRPr>
            </a:lvl1pPr>
            <a:lvl2pPr marL="4572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2pPr>
            <a:lvl3pPr marL="9144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3pPr>
            <a:lvl4pPr marL="13716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4pPr>
            <a:lvl5pPr marL="1828800" indent="0">
              <a:buNone/>
              <a:defRPr sz="1000" b="0" i="0">
                <a:solidFill>
                  <a:schemeClr val="tx1">
                    <a:lumMod val="50000"/>
                  </a:schemeClr>
                </a:solidFill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Имя докладчика или другая дополнительная информация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F4F680B-F717-A08A-952E-95C2CFBC2B66}"/>
              </a:ext>
            </a:extLst>
          </p:cNvPr>
          <p:cNvSpPr/>
          <p:nvPr userDrawn="1"/>
        </p:nvSpPr>
        <p:spPr>
          <a:xfrm>
            <a:off x="8582675" y="1697803"/>
            <a:ext cx="144000" cy="144000"/>
          </a:xfrm>
          <a:prstGeom prst="ellipse">
            <a:avLst/>
          </a:prstGeom>
          <a:gradFill flip="none" rotWithShape="1">
            <a:gsLst>
              <a:gs pos="50000">
                <a:srgbClr val="6BB9F5"/>
              </a:gs>
              <a:gs pos="0">
                <a:srgbClr val="86EDC4"/>
              </a:gs>
              <a:gs pos="100000">
                <a:srgbClr val="7179EA"/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58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1071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вершени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:a16="http://schemas.microsoft.com/office/drawing/2014/main" id="{0A0E9CD8-839D-4FE3-7839-C7CA4FEF3954}"/>
              </a:ext>
            </a:extLst>
          </p:cNvPr>
          <p:cNvSpPr/>
          <p:nvPr userDrawn="1"/>
        </p:nvSpPr>
        <p:spPr>
          <a:xfrm>
            <a:off x="3035300" y="368300"/>
            <a:ext cx="6121400" cy="6121400"/>
          </a:xfrm>
          <a:prstGeom prst="ellipse">
            <a:avLst/>
          </a:prstGeom>
          <a:noFill/>
          <a:ln w="9525">
            <a:gradFill>
              <a:gsLst>
                <a:gs pos="63000">
                  <a:schemeClr val="bg1"/>
                </a:gs>
                <a:gs pos="38000">
                  <a:schemeClr val="bg1"/>
                </a:gs>
                <a:gs pos="0">
                  <a:srgbClr val="74E3B6"/>
                </a:gs>
                <a:gs pos="100000">
                  <a:srgbClr val="8DB8F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E2320BD-C950-FDE9-2C5B-ACD9E43AE1D9}"/>
              </a:ext>
            </a:extLst>
          </p:cNvPr>
          <p:cNvSpPr/>
          <p:nvPr userDrawn="1"/>
        </p:nvSpPr>
        <p:spPr>
          <a:xfrm>
            <a:off x="3447491" y="5051245"/>
            <a:ext cx="252000" cy="252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4E3B6"/>
              </a:gs>
              <a:gs pos="100000">
                <a:srgbClr val="4857C9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 sz="1013" dirty="0">
              <a:latin typeface="Montserrat" pitchFamily="2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BC67440-6785-3D75-E79C-B8A32FFFAC02}"/>
              </a:ext>
            </a:extLst>
          </p:cNvPr>
          <p:cNvSpPr/>
          <p:nvPr userDrawn="1"/>
        </p:nvSpPr>
        <p:spPr>
          <a:xfrm>
            <a:off x="8582675" y="1697803"/>
            <a:ext cx="144000" cy="144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FE0B7"/>
              </a:gs>
              <a:gs pos="100000">
                <a:srgbClr val="4857C9"/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620AE1-881F-07BE-77AB-B28FB85D93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506" y="2595447"/>
            <a:ext cx="3750987" cy="833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1ADCC-F58F-FA33-4677-41E1A80DF507}"/>
              </a:ext>
            </a:extLst>
          </p:cNvPr>
          <p:cNvSpPr txBox="1"/>
          <p:nvPr userDrawn="1"/>
        </p:nvSpPr>
        <p:spPr>
          <a:xfrm>
            <a:off x="4825605" y="4095704"/>
            <a:ext cx="2540790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b="0" i="0" dirty="0">
                <a:latin typeface="Montserrat" pitchFamily="2" charset="0"/>
              </a:rPr>
              <a:t>1440.space</a:t>
            </a:r>
            <a:endParaRPr lang="ru-RU" sz="2000" b="0" i="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0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1071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вершение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8066DC9-1851-C43B-0471-78E9DC6FF087}"/>
              </a:ext>
            </a:extLst>
          </p:cNvPr>
          <p:cNvSpPr/>
          <p:nvPr userDrawn="1"/>
        </p:nvSpPr>
        <p:spPr>
          <a:xfrm>
            <a:off x="3035300" y="368300"/>
            <a:ext cx="6121400" cy="6121400"/>
          </a:xfrm>
          <a:prstGeom prst="ellipse">
            <a:avLst/>
          </a:prstGeom>
          <a:noFill/>
          <a:ln w="15875">
            <a:gradFill>
              <a:gsLst>
                <a:gs pos="63000">
                  <a:schemeClr val="bg1"/>
                </a:gs>
                <a:gs pos="38000">
                  <a:schemeClr val="bg1"/>
                </a:gs>
                <a:gs pos="0">
                  <a:schemeClr val="accent1"/>
                </a:gs>
                <a:gs pos="100000">
                  <a:srgbClr val="4857C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E2320BD-C950-FDE9-2C5B-ACD9E43AE1D9}"/>
              </a:ext>
            </a:extLst>
          </p:cNvPr>
          <p:cNvSpPr/>
          <p:nvPr userDrawn="1"/>
        </p:nvSpPr>
        <p:spPr>
          <a:xfrm>
            <a:off x="3447491" y="5051245"/>
            <a:ext cx="252000" cy="252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4E3B6"/>
              </a:gs>
              <a:gs pos="100000">
                <a:srgbClr val="4857C9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 sz="1013" dirty="0">
              <a:latin typeface="Montserrat" pitchFamily="2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BC67440-6785-3D75-E79C-B8A32FFFAC02}"/>
              </a:ext>
            </a:extLst>
          </p:cNvPr>
          <p:cNvSpPr/>
          <p:nvPr userDrawn="1"/>
        </p:nvSpPr>
        <p:spPr>
          <a:xfrm>
            <a:off x="8582675" y="1697803"/>
            <a:ext cx="144000" cy="144000"/>
          </a:xfrm>
          <a:prstGeom prst="ellipse">
            <a:avLst/>
          </a:prstGeom>
          <a:gradFill flip="none" rotWithShape="1">
            <a:gsLst>
              <a:gs pos="50000">
                <a:srgbClr val="6BB7CE"/>
              </a:gs>
              <a:gs pos="0">
                <a:srgbClr val="7FE0B7"/>
              </a:gs>
              <a:gs pos="100000">
                <a:srgbClr val="4857C9"/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620AE1-881F-07BE-77AB-B28FB85D93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0506" y="2595447"/>
            <a:ext cx="3750987" cy="833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1ADCC-F58F-FA33-4677-41E1A80DF507}"/>
              </a:ext>
            </a:extLst>
          </p:cNvPr>
          <p:cNvSpPr txBox="1"/>
          <p:nvPr userDrawn="1"/>
        </p:nvSpPr>
        <p:spPr>
          <a:xfrm>
            <a:off x="4825605" y="4095704"/>
            <a:ext cx="2540790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b="0" i="0" dirty="0">
                <a:latin typeface="Montserrat" pitchFamily="2" charset="0"/>
              </a:rPr>
              <a:t>1440.space</a:t>
            </a:r>
            <a:endParaRPr lang="ru-RU" sz="2000" b="0" i="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85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1071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муцтитул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704816" y="6336962"/>
            <a:ext cx="6096000" cy="20685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Confidential</a:t>
            </a: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. </a:t>
            </a:r>
            <a:r>
              <a:rPr lang="en-US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All rights by</a:t>
            </a: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 </a:t>
            </a:r>
            <a:r>
              <a:rPr lang="en-US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Bureau 1440, LLC</a:t>
            </a: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. </a:t>
            </a:r>
            <a:endParaRPr lang="en-US" altLang="ru-RU" sz="300" b="0" i="0" dirty="0">
              <a:solidFill>
                <a:schemeClr val="bg1">
                  <a:lumMod val="75000"/>
                </a:schemeClr>
              </a:solidFill>
              <a:latin typeface="Montserrat" pitchFamily="2" charset="0"/>
              <a:ea typeface="Montserrat Light"/>
              <a:cs typeface="Montserrat Light"/>
            </a:endParaRPr>
          </a:p>
          <a:p>
            <a:pPr algn="l">
              <a:lnSpc>
                <a:spcPct val="130000"/>
              </a:lnSpc>
            </a:pPr>
            <a:r>
              <a:rPr lang="en-GB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Declared parameters are stated as target and may change during the project implementation</a:t>
            </a:r>
            <a:r>
              <a:rPr lang="ru-RU" altLang="ru-RU" sz="300" b="0" i="0" dirty="0">
                <a:solidFill>
                  <a:schemeClr val="bg1">
                    <a:lumMod val="75000"/>
                  </a:schemeClr>
                </a:solidFill>
                <a:latin typeface="Montserrat" pitchFamily="2" charset="0"/>
                <a:ea typeface="Montserrat Light"/>
                <a:cs typeface="Montserrat Light"/>
              </a:rPr>
              <a:t>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041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65000"/>
                    <a:lumOff val="3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43ACEC8-5D7A-B357-B42C-D7B737D5F169}"/>
              </a:ext>
            </a:extLst>
          </p:cNvPr>
          <p:cNvSpPr>
            <a:spLocks noChangeAspect="1"/>
          </p:cNvSpPr>
          <p:nvPr userDrawn="1"/>
        </p:nvSpPr>
        <p:spPr>
          <a:xfrm>
            <a:off x="463318" y="4816835"/>
            <a:ext cx="1641230" cy="1170000"/>
          </a:xfrm>
          <a:custGeom>
            <a:avLst/>
            <a:gdLst>
              <a:gd name="connsiteX0" fmla="*/ 2232204 w 3470794"/>
              <a:gd name="connsiteY0" fmla="*/ 685454 h 2474258"/>
              <a:gd name="connsiteX1" fmla="*/ 2266888 w 3470794"/>
              <a:gd name="connsiteY1" fmla="*/ 755583 h 2474258"/>
              <a:gd name="connsiteX2" fmla="*/ 2366700 w 3470794"/>
              <a:gd name="connsiteY2" fmla="*/ 1237129 h 2474258"/>
              <a:gd name="connsiteX3" fmla="*/ 2266888 w 3470794"/>
              <a:gd name="connsiteY3" fmla="*/ 1718675 h 2474258"/>
              <a:gd name="connsiteX4" fmla="*/ 2230458 w 3470794"/>
              <a:gd name="connsiteY4" fmla="*/ 1792334 h 2474258"/>
              <a:gd name="connsiteX5" fmla="*/ 2318528 w 3470794"/>
              <a:gd name="connsiteY5" fmla="*/ 1783879 h 2474258"/>
              <a:gd name="connsiteX6" fmla="*/ 2784993 w 3470794"/>
              <a:gd name="connsiteY6" fmla="*/ 1238810 h 2474258"/>
              <a:gd name="connsiteX7" fmla="*/ 2318528 w 3470794"/>
              <a:gd name="connsiteY7" fmla="*/ 693742 h 2474258"/>
              <a:gd name="connsiteX8" fmla="*/ 2232204 w 3470794"/>
              <a:gd name="connsiteY8" fmla="*/ 685454 h 2474258"/>
              <a:gd name="connsiteX9" fmla="*/ 581594 w 3470794"/>
              <a:gd name="connsiteY9" fmla="*/ 656939 h 2474258"/>
              <a:gd name="connsiteX10" fmla="*/ 1163188 w 3470794"/>
              <a:gd name="connsiteY10" fmla="*/ 1238533 h 2474258"/>
              <a:gd name="connsiteX11" fmla="*/ 581594 w 3470794"/>
              <a:gd name="connsiteY11" fmla="*/ 1820127 h 2474258"/>
              <a:gd name="connsiteX12" fmla="*/ 0 w 3470794"/>
              <a:gd name="connsiteY12" fmla="*/ 1238533 h 2474258"/>
              <a:gd name="connsiteX13" fmla="*/ 581594 w 3470794"/>
              <a:gd name="connsiteY13" fmla="*/ 656939 h 2474258"/>
              <a:gd name="connsiteX14" fmla="*/ 1096578 w 3470794"/>
              <a:gd name="connsiteY14" fmla="*/ 0 h 2474258"/>
              <a:gd name="connsiteX15" fmla="*/ 2149783 w 3470794"/>
              <a:gd name="connsiteY15" fmla="*/ 545439 h 2474258"/>
              <a:gd name="connsiteX16" fmla="*/ 2199939 w 3470794"/>
              <a:gd name="connsiteY16" fmla="*/ 625853 h 2474258"/>
              <a:gd name="connsiteX17" fmla="*/ 2199939 w 3470794"/>
              <a:gd name="connsiteY17" fmla="*/ 36 h 2474258"/>
              <a:gd name="connsiteX18" fmla="*/ 2200672 w 3470794"/>
              <a:gd name="connsiteY18" fmla="*/ 0 h 2474258"/>
              <a:gd name="connsiteX19" fmla="*/ 3470794 w 3470794"/>
              <a:gd name="connsiteY19" fmla="*/ 1237129 h 2474258"/>
              <a:gd name="connsiteX20" fmla="*/ 2200672 w 3470794"/>
              <a:gd name="connsiteY20" fmla="*/ 2474258 h 2474258"/>
              <a:gd name="connsiteX21" fmla="*/ 2199939 w 3470794"/>
              <a:gd name="connsiteY21" fmla="*/ 2474222 h 2474258"/>
              <a:gd name="connsiteX22" fmla="*/ 2199939 w 3470794"/>
              <a:gd name="connsiteY22" fmla="*/ 1848405 h 2474258"/>
              <a:gd name="connsiteX23" fmla="*/ 2149783 w 3470794"/>
              <a:gd name="connsiteY23" fmla="*/ 1928819 h 2474258"/>
              <a:gd name="connsiteX24" fmla="*/ 1096578 w 3470794"/>
              <a:gd name="connsiteY24" fmla="*/ 2474258 h 2474258"/>
              <a:gd name="connsiteX25" fmla="*/ 1095845 w 3470794"/>
              <a:gd name="connsiteY25" fmla="*/ 2474222 h 2474258"/>
              <a:gd name="connsiteX26" fmla="*/ 1095845 w 3470794"/>
              <a:gd name="connsiteY26" fmla="*/ 1795100 h 2474258"/>
              <a:gd name="connsiteX27" fmla="*/ 1096697 w 3470794"/>
              <a:gd name="connsiteY27" fmla="*/ 1795182 h 2474258"/>
              <a:gd name="connsiteX28" fmla="*/ 1680899 w 3470794"/>
              <a:gd name="connsiteY28" fmla="*/ 1238810 h 2474258"/>
              <a:gd name="connsiteX29" fmla="*/ 1096697 w 3470794"/>
              <a:gd name="connsiteY29" fmla="*/ 682438 h 2474258"/>
              <a:gd name="connsiteX30" fmla="*/ 1095845 w 3470794"/>
              <a:gd name="connsiteY30" fmla="*/ 682520 h 2474258"/>
              <a:gd name="connsiteX31" fmla="*/ 1095845 w 3470794"/>
              <a:gd name="connsiteY31" fmla="*/ 36 h 247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470794" h="2474258">
                <a:moveTo>
                  <a:pt x="2232204" y="685454"/>
                </a:moveTo>
                <a:lnTo>
                  <a:pt x="2266888" y="755583"/>
                </a:lnTo>
                <a:cubicBezTo>
                  <a:pt x="2331159" y="903591"/>
                  <a:pt x="2366700" y="1066317"/>
                  <a:pt x="2366700" y="1237129"/>
                </a:cubicBezTo>
                <a:cubicBezTo>
                  <a:pt x="2366700" y="1407941"/>
                  <a:pt x="2331159" y="1570667"/>
                  <a:pt x="2266888" y="1718675"/>
                </a:cubicBezTo>
                <a:lnTo>
                  <a:pt x="2230458" y="1792334"/>
                </a:lnTo>
                <a:cubicBezTo>
                  <a:pt x="2259815" y="1789516"/>
                  <a:pt x="2232021" y="1793047"/>
                  <a:pt x="2318528" y="1783879"/>
                </a:cubicBezTo>
                <a:cubicBezTo>
                  <a:pt x="2584739" y="1731999"/>
                  <a:pt x="2784993" y="1507677"/>
                  <a:pt x="2784993" y="1238810"/>
                </a:cubicBezTo>
                <a:cubicBezTo>
                  <a:pt x="2784993" y="969944"/>
                  <a:pt x="2562514" y="726571"/>
                  <a:pt x="2318528" y="693742"/>
                </a:cubicBezTo>
                <a:cubicBezTo>
                  <a:pt x="2235778" y="684629"/>
                  <a:pt x="2260979" y="688217"/>
                  <a:pt x="2232204" y="685454"/>
                </a:cubicBezTo>
                <a:close/>
                <a:moveTo>
                  <a:pt x="581594" y="656939"/>
                </a:moveTo>
                <a:cubicBezTo>
                  <a:pt x="902799" y="656939"/>
                  <a:pt x="1163188" y="917328"/>
                  <a:pt x="1163188" y="1238533"/>
                </a:cubicBezTo>
                <a:cubicBezTo>
                  <a:pt x="1163188" y="1559738"/>
                  <a:pt x="902799" y="1820127"/>
                  <a:pt x="581594" y="1820127"/>
                </a:cubicBezTo>
                <a:cubicBezTo>
                  <a:pt x="260389" y="1820127"/>
                  <a:pt x="0" y="1559738"/>
                  <a:pt x="0" y="1238533"/>
                </a:cubicBezTo>
                <a:cubicBezTo>
                  <a:pt x="0" y="917328"/>
                  <a:pt x="260389" y="656939"/>
                  <a:pt x="581594" y="656939"/>
                </a:cubicBezTo>
                <a:close/>
                <a:moveTo>
                  <a:pt x="1096578" y="0"/>
                </a:moveTo>
                <a:cubicBezTo>
                  <a:pt x="1534996" y="0"/>
                  <a:pt x="1921533" y="216360"/>
                  <a:pt x="2149783" y="545439"/>
                </a:cubicBezTo>
                <a:lnTo>
                  <a:pt x="2199939" y="625853"/>
                </a:lnTo>
                <a:lnTo>
                  <a:pt x="2199939" y="36"/>
                </a:lnTo>
                <a:lnTo>
                  <a:pt x="2200672" y="0"/>
                </a:lnTo>
                <a:cubicBezTo>
                  <a:pt x="2902141" y="0"/>
                  <a:pt x="3470794" y="553882"/>
                  <a:pt x="3470794" y="1237129"/>
                </a:cubicBezTo>
                <a:cubicBezTo>
                  <a:pt x="3470794" y="1920376"/>
                  <a:pt x="2902141" y="2474258"/>
                  <a:pt x="2200672" y="2474258"/>
                </a:cubicBezTo>
                <a:lnTo>
                  <a:pt x="2199939" y="2474222"/>
                </a:lnTo>
                <a:lnTo>
                  <a:pt x="2199939" y="1848405"/>
                </a:lnTo>
                <a:lnTo>
                  <a:pt x="2149783" y="1928819"/>
                </a:lnTo>
                <a:cubicBezTo>
                  <a:pt x="1921533" y="2257898"/>
                  <a:pt x="1534996" y="2474258"/>
                  <a:pt x="1096578" y="2474258"/>
                </a:cubicBezTo>
                <a:lnTo>
                  <a:pt x="1095845" y="2474222"/>
                </a:lnTo>
                <a:lnTo>
                  <a:pt x="1095845" y="1795100"/>
                </a:lnTo>
                <a:lnTo>
                  <a:pt x="1096697" y="1795182"/>
                </a:lnTo>
                <a:cubicBezTo>
                  <a:pt x="1419343" y="1795182"/>
                  <a:pt x="1680899" y="1546086"/>
                  <a:pt x="1680899" y="1238810"/>
                </a:cubicBezTo>
                <a:cubicBezTo>
                  <a:pt x="1680899" y="931534"/>
                  <a:pt x="1419343" y="682438"/>
                  <a:pt x="1096697" y="682438"/>
                </a:cubicBezTo>
                <a:lnTo>
                  <a:pt x="1095845" y="682520"/>
                </a:lnTo>
                <a:lnTo>
                  <a:pt x="1095845" y="36"/>
                </a:lnTo>
                <a:close/>
              </a:path>
            </a:pathLst>
          </a:custGeom>
          <a:noFill/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latin typeface="Montserrat" pitchFamily="2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B5AF485-E437-C949-171A-51353D7AFC13}"/>
              </a:ext>
            </a:extLst>
          </p:cNvPr>
          <p:cNvGrpSpPr/>
          <p:nvPr userDrawn="1"/>
        </p:nvGrpSpPr>
        <p:grpSpPr>
          <a:xfrm>
            <a:off x="6860531" y="1374853"/>
            <a:ext cx="4606887" cy="4091577"/>
            <a:chOff x="2645231" y="672549"/>
            <a:chExt cx="6207220" cy="5512902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0CCA89ED-BE43-AA7B-D0B5-703C22B54444}"/>
                </a:ext>
              </a:extLst>
            </p:cNvPr>
            <p:cNvSpPr/>
            <p:nvPr userDrawn="1"/>
          </p:nvSpPr>
          <p:spPr>
            <a:xfrm>
              <a:off x="2645231" y="1227327"/>
              <a:ext cx="4403347" cy="44033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 dirty="0">
                <a:latin typeface="Montserrat" pitchFamily="2" charset="0"/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0231F13-0886-FBE4-6B8B-05B72D7A2C21}"/>
                </a:ext>
              </a:extLst>
            </p:cNvPr>
            <p:cNvSpPr/>
            <p:nvPr userDrawn="1"/>
          </p:nvSpPr>
          <p:spPr>
            <a:xfrm>
              <a:off x="3339549" y="672549"/>
              <a:ext cx="5512902" cy="5512902"/>
            </a:xfrm>
            <a:prstGeom prst="ellipse">
              <a:avLst/>
            </a:prstGeom>
            <a:noFill/>
            <a:ln w="9525">
              <a:gradFill>
                <a:gsLst>
                  <a:gs pos="0">
                    <a:srgbClr val="74E3B6"/>
                  </a:gs>
                  <a:gs pos="100000">
                    <a:srgbClr val="8DB8F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 dirty="0">
                <a:latin typeface="Montserrat" pitchFamily="2" charset="0"/>
              </a:endParaRPr>
            </a:p>
          </p:txBody>
        </p:sp>
        <p:sp>
          <p:nvSpPr>
            <p:cNvPr id="18" name="object 2">
              <a:extLst>
                <a:ext uri="{FF2B5EF4-FFF2-40B4-BE49-F238E27FC236}">
                  <a16:creationId xmlns:a16="http://schemas.microsoft.com/office/drawing/2014/main" id="{BDA5CC89-C0B6-E1BD-CAF4-1ADA09EBEAE5}"/>
                </a:ext>
              </a:extLst>
            </p:cNvPr>
            <p:cNvSpPr/>
            <p:nvPr userDrawn="1"/>
          </p:nvSpPr>
          <p:spPr>
            <a:xfrm>
              <a:off x="3676859" y="4824183"/>
              <a:ext cx="206549" cy="206899"/>
            </a:xfrm>
            <a:prstGeom prst="ellipse">
              <a:avLst/>
            </a:prstGeom>
            <a:gradFill>
              <a:gsLst>
                <a:gs pos="0">
                  <a:srgbClr val="7FE2B9"/>
                </a:gs>
                <a:gs pos="100000">
                  <a:srgbClr val="4856CB"/>
                </a:gs>
                <a:gs pos="50000">
                  <a:srgbClr val="63ABDF"/>
                </a:gs>
              </a:gsLst>
              <a:lin ang="2700000" scaled="1"/>
            </a:gradFill>
          </p:spPr>
          <p:txBody>
            <a:bodyPr wrap="square" lIns="0" tIns="0" rIns="0" bIns="0" rtlCol="0"/>
            <a:lstStyle/>
            <a:p>
              <a:endParaRPr sz="1013" dirty="0">
                <a:latin typeface="Montserrat" pitchFamily="2" charset="0"/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56CFC077-B346-62B2-81FB-CE6984D57E59}"/>
                </a:ext>
              </a:extLst>
            </p:cNvPr>
            <p:cNvSpPr/>
            <p:nvPr userDrawn="1"/>
          </p:nvSpPr>
          <p:spPr>
            <a:xfrm>
              <a:off x="8214207" y="1672979"/>
              <a:ext cx="110364" cy="110364"/>
            </a:xfrm>
            <a:prstGeom prst="ellipse">
              <a:avLst/>
            </a:prstGeom>
            <a:gradFill>
              <a:gsLst>
                <a:gs pos="0">
                  <a:srgbClr val="7FE2B9"/>
                </a:gs>
                <a:gs pos="100000">
                  <a:srgbClr val="4856CB"/>
                </a:gs>
                <a:gs pos="50000">
                  <a:srgbClr val="63ABDF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0" i="0" dirty="0">
                <a:latin typeface="Montserrat" pitchFamily="2" charset="0"/>
              </a:endParaRPr>
            </a:p>
          </p:txBody>
        </p:sp>
      </p:grp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1B9127DD-605B-29DF-750F-6181E0BE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83" y="2189048"/>
            <a:ext cx="6145365" cy="2440713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3400" b="1" i="0"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74217E5-C557-287D-9542-47B587B46848}"/>
              </a:ext>
            </a:extLst>
          </p:cNvPr>
          <p:cNvCxnSpPr>
            <a:cxnSpLocks/>
          </p:cNvCxnSpPr>
          <p:nvPr userDrawn="1"/>
        </p:nvCxnSpPr>
        <p:spPr>
          <a:xfrm>
            <a:off x="10775950" y="3429000"/>
            <a:ext cx="14160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9F7A73-1BAE-CF03-DEB1-D2172AEF5F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02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405314"/>
            <a:ext cx="6096000" cy="138499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>
              <a:defRPr/>
            </a:pPr>
            <a:r>
              <a:rPr lang="ru-RU" sz="300" b="0" i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© Белов М. </a:t>
            </a:r>
            <a:r>
              <a:rPr lang="en-US" sz="300" b="0" i="0" baseline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 </a:t>
            </a:r>
            <a:r>
              <a:rPr lang="ru-RU" sz="300" b="0" i="0" baseline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Системотехника.</a:t>
            </a:r>
            <a:endParaRPr lang="ru-RU" sz="300" b="0" i="0" dirty="0">
              <a:solidFill>
                <a:schemeClr val="bg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83EB4-879A-4F8D-0299-164705CB92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0515600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02E848-581E-28AE-6A27-33F6B0DE1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8769" y="1347583"/>
            <a:ext cx="11426380" cy="4865687"/>
          </a:xfrm>
        </p:spPr>
        <p:txBody>
          <a:bodyPr>
            <a:normAutofit/>
          </a:bodyPr>
          <a:lstStyle>
            <a:lvl1pPr marL="182563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/>
              <a:defRPr sz="1400" b="0" i="0">
                <a:latin typeface="Montserrat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4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2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1796070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узк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389925"/>
            <a:ext cx="6096000" cy="153888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>
              <a:defRPr/>
            </a:pPr>
            <a:r>
              <a:rPr lang="ru-RU" sz="400" b="0" i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© Белов М. </a:t>
            </a:r>
            <a:r>
              <a:rPr lang="en-US" sz="400" b="0" i="0" baseline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 </a:t>
            </a:r>
            <a:r>
              <a:rPr lang="ru-RU" sz="400" b="0" i="0" baseline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Системотехника.</a:t>
            </a:r>
            <a:endParaRPr lang="ru-RU" sz="400" b="0" i="0" dirty="0">
              <a:solidFill>
                <a:schemeClr val="bg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9048515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02E848-581E-28AE-6A27-33F6B0DE1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8769" y="1347583"/>
            <a:ext cx="9048515" cy="4865687"/>
          </a:xfrm>
        </p:spPr>
        <p:txBody>
          <a:bodyPr>
            <a:normAutofit/>
          </a:bodyPr>
          <a:lstStyle>
            <a:lvl1pPr marL="182563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/>
              <a:defRPr sz="1400" b="0" i="0">
                <a:latin typeface="Montserrat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4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2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E6710D06-81E4-C901-A88A-D35942C178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67015" y="0"/>
            <a:ext cx="2324986" cy="68580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3332234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40D7100-D328-BAE4-4672-A444C7B03C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655" y="327892"/>
            <a:ext cx="3132761" cy="236538"/>
          </a:xfrm>
        </p:spPr>
        <p:txBody>
          <a:bodyPr anchor="ctr">
            <a:noAutofit/>
          </a:bodyPr>
          <a:lstStyle>
            <a:lvl1pPr marL="0" indent="0" algn="l">
              <a:buNone/>
              <a:defRPr sz="900" b="0" i="0">
                <a:latin typeface="Montserrat Medium" pitchFamily="2" charset="0"/>
              </a:defRPr>
            </a:lvl1pPr>
            <a:lvl2pPr algn="l">
              <a:defRPr sz="1100" b="1" i="0">
                <a:latin typeface="Montserrat SemiBold" pitchFamily="2" charset="0"/>
              </a:defRPr>
            </a:lvl2pPr>
            <a:lvl3pPr algn="l">
              <a:defRPr sz="1050" b="1" i="0">
                <a:latin typeface="Montserrat SemiBold" pitchFamily="2" charset="0"/>
              </a:defRPr>
            </a:lvl3pPr>
            <a:lvl4pPr algn="l">
              <a:defRPr sz="1000" b="1" i="0">
                <a:latin typeface="Montserrat SemiBold" pitchFamily="2" charset="0"/>
              </a:defRPr>
            </a:lvl4pPr>
            <a:lvl5pPr algn="l">
              <a:defRPr sz="1000" b="1" i="0">
                <a:latin typeface="Montserrat SemiBold" pitchFamily="2" charset="0"/>
              </a:defRPr>
            </a:lvl5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9054C2-7568-864B-BEBB-329EBBE4B018}"/>
              </a:ext>
            </a:extLst>
          </p:cNvPr>
          <p:cNvSpPr/>
          <p:nvPr userDrawn="1"/>
        </p:nvSpPr>
        <p:spPr>
          <a:xfrm>
            <a:off x="672158" y="6405314"/>
            <a:ext cx="6096000" cy="138499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>
              <a:defRPr/>
            </a:pPr>
            <a:r>
              <a:rPr lang="ru-RU" sz="300" b="0" i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© Белов М. </a:t>
            </a:r>
            <a:r>
              <a:rPr lang="en-US" sz="300" b="0" i="0" baseline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 </a:t>
            </a:r>
            <a:r>
              <a:rPr lang="ru-RU" sz="300" b="0" i="0" baseline="0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Системотехника.</a:t>
            </a:r>
            <a:endParaRPr lang="ru-RU" sz="300" b="0" i="0" dirty="0">
              <a:solidFill>
                <a:schemeClr val="bg1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36A53690-0CAA-1646-856B-3395D32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383" y="6204629"/>
            <a:ext cx="431360" cy="365125"/>
          </a:xfrm>
        </p:spPr>
        <p:txBody>
          <a:bodyPr anchor="b"/>
          <a:lstStyle>
            <a:lvl1pPr algn="l">
              <a:defRPr sz="1050" b="0" i="0" kern="1000" spc="90" baseline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defRPr>
            </a:lvl1pPr>
          </a:lstStyle>
          <a:p>
            <a:fld id="{669D56B0-F6FC-0C4A-AC19-6821A5474883}" type="slidenum">
              <a:rPr lang="ru-RU" smtClean="0"/>
              <a:pPr/>
              <a:t>‹#›</a:t>
            </a:fld>
            <a:endParaRPr lang="en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83EB4-879A-4F8D-0299-164705CB92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077"/>
          <a:stretch/>
        </p:blipFill>
        <p:spPr>
          <a:xfrm>
            <a:off x="11278307" y="597088"/>
            <a:ext cx="533347" cy="360000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0A8EF50-901D-C444-0680-9136A6DC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10515600" cy="482323"/>
          </a:xfrm>
        </p:spPr>
        <p:txBody>
          <a:bodyPr anchor="t">
            <a:normAutofit/>
          </a:bodyPr>
          <a:lstStyle>
            <a:lvl1pPr>
              <a:defRPr sz="2800" b="1" i="0">
                <a:latin typeface="Montserrat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02E848-581E-28AE-6A27-33F6B0DE1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8769" y="1347583"/>
            <a:ext cx="5400000" cy="4865687"/>
          </a:xfrm>
        </p:spPr>
        <p:txBody>
          <a:bodyPr>
            <a:normAutofit/>
          </a:bodyPr>
          <a:lstStyle>
            <a:lvl1pPr marL="182563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/>
              <a:defRPr sz="1400" b="0" i="0">
                <a:latin typeface="Montserrat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4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2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" name="Текст 10">
            <a:extLst>
              <a:ext uri="{FF2B5EF4-FFF2-40B4-BE49-F238E27FC236}">
                <a16:creationId xmlns:a16="http://schemas.microsoft.com/office/drawing/2014/main" id="{1CD6029C-62B0-5ECA-4A36-E7289F15B3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259" y="1347583"/>
            <a:ext cx="5454000" cy="4865687"/>
          </a:xfrm>
        </p:spPr>
        <p:txBody>
          <a:bodyPr>
            <a:normAutofit/>
          </a:bodyPr>
          <a:lstStyle>
            <a:lvl1pPr marL="182563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tabLst/>
              <a:defRPr sz="1400" b="0" i="0">
                <a:latin typeface="Montserrat" pitchFamily="2" charset="0"/>
              </a:defRPr>
            </a:lvl1pPr>
            <a:lvl2pPr marL="623888" indent="-166688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tabLst/>
              <a:defRPr sz="1400" b="0" i="0">
                <a:latin typeface="Montserrat" pitchFamily="2" charset="0"/>
              </a:defRPr>
            </a:lvl2pPr>
            <a:lvl3pPr marL="1074738" indent="-1603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tabLst/>
              <a:defRPr sz="1200" b="0" i="0">
                <a:latin typeface="Montserrat" pitchFamily="2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 sz="1200" b="0" i="0">
                <a:latin typeface="Montserra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6165144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257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595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12" orient="horz" pos="2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fld id="{252F0EFC-5305-C540-8B29-D97600E4DF67}" type="datetime1">
              <a:rPr lang="ru-RU" smtClean="0"/>
              <a:pPr/>
              <a:t>24.10.2024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fld id="{B0557EA2-5B24-384A-B932-B24D1C964196}" type="slidenum">
              <a:rPr lang="en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868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9" r:id="rId2"/>
    <p:sldLayoutId id="2147483778" r:id="rId3"/>
    <p:sldLayoutId id="2147483780" r:id="rId4"/>
    <p:sldLayoutId id="2147483781" r:id="rId5"/>
    <p:sldLayoutId id="214748377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ontserra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fld id="{252F0EFC-5305-C540-8B29-D97600E4DF67}" type="datetime1">
              <a:rPr lang="ru-RU" smtClean="0"/>
              <a:pPr/>
              <a:t>24.10.2024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fld id="{B0557EA2-5B24-384A-B932-B24D1C964196}" type="slidenum">
              <a:rPr lang="en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2843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7" r:id="rId2"/>
    <p:sldLayoutId id="2147483796" r:id="rId3"/>
    <p:sldLayoutId id="2147483790" r:id="rId4"/>
    <p:sldLayoutId id="2147483791" r:id="rId5"/>
    <p:sldLayoutId id="2147483792" r:id="rId6"/>
    <p:sldLayoutId id="2147483795" r:id="rId7"/>
    <p:sldLayoutId id="2147483793" r:id="rId8"/>
    <p:sldLayoutId id="214748379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ontserra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4B448-819D-3638-FE1D-EF81021E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71" y="2101291"/>
            <a:ext cx="8452825" cy="2639370"/>
          </a:xfrm>
        </p:spPr>
        <p:txBody>
          <a:bodyPr>
            <a:noAutofit/>
          </a:bodyPr>
          <a:lstStyle/>
          <a:p>
            <a:r>
              <a:rPr lang="ru-RU" b="1" dirty="0"/>
              <a:t>Облик КА на СНОО с ЭРДУ на забортном воздухе</a:t>
            </a:r>
            <a:br>
              <a:rPr lang="ru-RU" b="1" dirty="0"/>
            </a:b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3BBA8B-B803-DCBB-0397-21D978F0C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ru-RU" sz="900" b="1" dirty="0"/>
              <a:t>В. Куликова</a:t>
            </a:r>
          </a:p>
          <a:p>
            <a:r>
              <a:rPr lang="ru-RU" dirty="0"/>
              <a:t>Москва</a:t>
            </a:r>
          </a:p>
        </p:txBody>
      </p:sp>
    </p:spTree>
    <p:extLst>
      <p:ext uri="{BB962C8B-B14F-4D97-AF65-F5344CB8AC3E}">
        <p14:creationId xmlns:p14="http://schemas.microsoft.com/office/powerpoint/2010/main" val="93025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CF34E5A-76FD-F765-1EB3-0C599DD73F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900" dirty="0"/>
              <a:t>Системотехника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F96AAF-1777-2D6B-FE09-A233D10F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2</a:t>
            </a:fld>
            <a:endParaRPr lang="en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EF2B6D7-007F-3069-FF68-3E4481D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9" y="606903"/>
            <a:ext cx="2538731" cy="1098072"/>
          </a:xfrm>
        </p:spPr>
        <p:txBody>
          <a:bodyPr>
            <a:normAutofit fontScale="90000"/>
          </a:bodyPr>
          <a:lstStyle/>
          <a:p>
            <a:r>
              <a:rPr lang="ru-RU" sz="2000" dirty="0" err="1"/>
              <a:t>Верхнеуровневые</a:t>
            </a:r>
            <a:r>
              <a:rPr lang="ru-RU" sz="2000" dirty="0"/>
              <a:t> стейкхолдеры</a:t>
            </a:r>
            <a:br>
              <a:rPr lang="en-US" sz="2000" dirty="0"/>
            </a:br>
            <a:r>
              <a:rPr lang="ru-RU" sz="2000" dirty="0"/>
              <a:t>и их потребности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F56D90-C163-45AE-AFDB-DB8E50C2D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11"/>
          <a:stretch/>
        </p:blipFill>
        <p:spPr>
          <a:xfrm>
            <a:off x="2999379" y="0"/>
            <a:ext cx="7627716" cy="690650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22D90D-40BE-4684-A4A4-CCCD5F85CA8D}"/>
              </a:ext>
            </a:extLst>
          </p:cNvPr>
          <p:cNvSpPr/>
          <p:nvPr/>
        </p:nvSpPr>
        <p:spPr>
          <a:xfrm>
            <a:off x="532435" y="5893427"/>
            <a:ext cx="1041722" cy="7153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8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CF34E5A-76FD-F765-1EB3-0C599DD73F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900" dirty="0"/>
              <a:t>Системотехника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F96AAF-1777-2D6B-FE09-A233D10F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56B0-F6FC-0C4A-AC19-6821A5474883}" type="slidenum">
              <a:rPr lang="ru-RU" smtClean="0"/>
              <a:pPr/>
              <a:t>3</a:t>
            </a:fld>
            <a:endParaRPr lang="en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EF2B6D7-007F-3069-FF68-3E4481D0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ConOps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E9181B-1186-4DED-A1C9-57C65B158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682" y="100122"/>
            <a:ext cx="4119487" cy="6657756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7FEA2A1-A6F3-49E5-AC40-96266F7BF488}"/>
              </a:ext>
            </a:extLst>
          </p:cNvPr>
          <p:cNvSpPr/>
          <p:nvPr/>
        </p:nvSpPr>
        <p:spPr>
          <a:xfrm>
            <a:off x="532435" y="5893427"/>
            <a:ext cx="1041722" cy="7153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9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666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итулы 1440">
  <a:themeElements>
    <a:clrScheme name="Цвета 1440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FE0B7"/>
      </a:accent1>
      <a:accent2>
        <a:srgbClr val="55A5DF"/>
      </a:accent2>
      <a:accent3>
        <a:srgbClr val="4857CB"/>
      </a:accent3>
      <a:accent4>
        <a:srgbClr val="2BA983"/>
      </a:accent4>
      <a:accent5>
        <a:srgbClr val="3B8AC6"/>
      </a:accent5>
      <a:accent6>
        <a:srgbClr val="2A3099"/>
      </a:accent6>
      <a:hlink>
        <a:srgbClr val="141961"/>
      </a:hlink>
      <a:folHlink>
        <a:srgbClr val="18775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862CCE1A-276E-7F44-B4FA-5CF5388DF330}" vid="{F9094389-449C-0F43-8E34-E0833EDEE1DB}"/>
    </a:ext>
  </a:extLst>
</a:theme>
</file>

<file path=ppt/theme/theme2.xml><?xml version="1.0" encoding="utf-8"?>
<a:theme xmlns:a="http://schemas.openxmlformats.org/drawingml/2006/main" name="Контент 1440">
  <a:themeElements>
    <a:clrScheme name="Цвета 144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FE0B7"/>
      </a:accent1>
      <a:accent2>
        <a:srgbClr val="63ABDF"/>
      </a:accent2>
      <a:accent3>
        <a:srgbClr val="4857CB"/>
      </a:accent3>
      <a:accent4>
        <a:srgbClr val="2BA983"/>
      </a:accent4>
      <a:accent5>
        <a:srgbClr val="3B8AC6"/>
      </a:accent5>
      <a:accent6>
        <a:srgbClr val="2A3099"/>
      </a:accent6>
      <a:hlink>
        <a:srgbClr val="141961"/>
      </a:hlink>
      <a:folHlink>
        <a:srgbClr val="18775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862CCE1A-276E-7F44-B4FA-5CF5388DF330}" vid="{C2446A7A-3F61-3F40-8D16-F4B6CE368A8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Титулы 1440</Template>
  <TotalTime>787</TotalTime>
  <Words>27</Words>
  <Application>Microsoft Office PowerPoint</Application>
  <PresentationFormat>Широкоэкранный</PresentationFormat>
  <Paragraphs>11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Montserrat</vt:lpstr>
      <vt:lpstr>Montserrat Medium</vt:lpstr>
      <vt:lpstr>Montserrat SemiBold</vt:lpstr>
      <vt:lpstr>Титулы 1440</vt:lpstr>
      <vt:lpstr>Контент 1440</vt:lpstr>
      <vt:lpstr>Облик КА на СНОО с ЭРДУ на забортном воздухе </vt:lpstr>
      <vt:lpstr>Верхнеуровневые стейкхолдеры и их потребности</vt:lpstr>
      <vt:lpstr>ConOps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Сложные системы в современной бизнес-среде Введение</dc:title>
  <dc:creator>k.kakovkin</dc:creator>
  <cp:lastModifiedBy>Viktoriia Kulikova</cp:lastModifiedBy>
  <cp:revision>105</cp:revision>
  <dcterms:created xsi:type="dcterms:W3CDTF">2024-09-03T08:10:38Z</dcterms:created>
  <dcterms:modified xsi:type="dcterms:W3CDTF">2024-10-24T08:34:48Z</dcterms:modified>
</cp:coreProperties>
</file>