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8" r:id="rId3"/>
    <p:sldId id="289" r:id="rId4"/>
    <p:sldId id="266" r:id="rId5"/>
    <p:sldId id="267" r:id="rId6"/>
    <p:sldId id="315" r:id="rId7"/>
    <p:sldId id="312" r:id="rId8"/>
    <p:sldId id="316" r:id="rId9"/>
    <p:sldId id="277" r:id="rId10"/>
    <p:sldId id="313" r:id="rId11"/>
    <p:sldId id="279" r:id="rId12"/>
    <p:sldId id="314" r:id="rId13"/>
  </p:sldIdLst>
  <p:sldSz cx="9144000" cy="5143500" type="screen16x9"/>
  <p:notesSz cx="6858000" cy="9144000"/>
  <p:embeddedFontLst>
    <p:embeddedFont>
      <p:font typeface="#9Slide03 AmpleSoft Bold" panose="020B0604020202020204" charset="-93"/>
      <p:regular r:id="rId15"/>
    </p:embeddedFon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Spline Sans Mono" panose="020B0604020202020204" charset="0"/>
      <p:regular r:id="rId20"/>
      <p:bold r:id="rId21"/>
      <p:italic r:id="rId22"/>
      <p:boldItalic r:id="rId23"/>
    </p:embeddedFont>
    <p:embeddedFont>
      <p:font typeface="Spline Sans Mono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74A18-4F9B-404B-B270-B4F93F3EBBDC}">
  <a:tblStyle styleId="{B5774A18-4F9B-404B-B270-B4F93F3EB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402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67eb80dc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67eb80dc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82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" name="Google Shape;5539;g16b89fc21f4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0" name="Google Shape;5540;g16b89fc21f4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51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67eb80dc8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67eb80dc8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2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16b89fc21f4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16b89fc21f4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00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67efb5754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67efb5754a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10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6b89fc21f4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6b89fc21f4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2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6b89fc21f4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6b89fc21f4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23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3" name="Google Shape;5473;g167efb5754a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4" name="Google Shape;5474;g167efb5754a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29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3" name="Google Shape;5473;g167efb5754a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4" name="Google Shape;5474;g167efb5754a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3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" name="Google Shape;5539;g16b89fc21f4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0" name="Google Shape;5540;g16b89fc21f4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236925" y="3375014"/>
            <a:ext cx="2017101" cy="2028221"/>
            <a:chOff x="505100" y="-787775"/>
            <a:chExt cx="2331100" cy="2343951"/>
          </a:xfrm>
        </p:grpSpPr>
        <p:sp>
          <p:nvSpPr>
            <p:cNvPr id="10" name="Google Shape;10;p2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Google Shape;3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696917">
            <a:off x="6069348" y="-480188"/>
            <a:ext cx="2511002" cy="235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2250" y="3018250"/>
            <a:ext cx="1733801" cy="17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360028">
            <a:off x="8508147" y="2715917"/>
            <a:ext cx="651256" cy="1546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2"/>
          <p:cNvGrpSpPr/>
          <p:nvPr/>
        </p:nvGrpSpPr>
        <p:grpSpPr>
          <a:xfrm>
            <a:off x="-793975" y="2"/>
            <a:ext cx="2017101" cy="2028221"/>
            <a:chOff x="505100" y="-787775"/>
            <a:chExt cx="2331100" cy="2343951"/>
          </a:xfrm>
        </p:grpSpPr>
        <p:sp>
          <p:nvSpPr>
            <p:cNvPr id="34" name="Google Shape;34;p2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50" y="1388850"/>
            <a:ext cx="7717500" cy="23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532900" y="3948906"/>
            <a:ext cx="4078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 rot="2316183">
            <a:off x="3731784" y="3852631"/>
            <a:ext cx="161" cy="16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45C37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>
            <a:off x="-1564135" y="1619919"/>
            <a:ext cx="2273522" cy="2286055"/>
            <a:chOff x="505100" y="-787775"/>
            <a:chExt cx="2331100" cy="2343951"/>
          </a:xfrm>
        </p:grpSpPr>
        <p:sp>
          <p:nvSpPr>
            <p:cNvPr id="164" name="Google Shape;164;p6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4" name="Google Shape;18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8880" y="3600024"/>
            <a:ext cx="1080476" cy="1081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6"/>
          <p:cNvGrpSpPr/>
          <p:nvPr/>
        </p:nvGrpSpPr>
        <p:grpSpPr>
          <a:xfrm>
            <a:off x="8431265" y="1619894"/>
            <a:ext cx="2273522" cy="2286055"/>
            <a:chOff x="505100" y="-787775"/>
            <a:chExt cx="2331100" cy="2343951"/>
          </a:xfrm>
        </p:grpSpPr>
        <p:sp>
          <p:nvSpPr>
            <p:cNvPr id="186" name="Google Shape;186;p6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" name="Google Shape;20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29068">
            <a:off x="8137522" y="79542"/>
            <a:ext cx="1126027" cy="128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"/>
          <p:cNvSpPr txBox="1">
            <a:spLocks noGrp="1"/>
          </p:cNvSpPr>
          <p:nvPr>
            <p:ph type="title"/>
          </p:nvPr>
        </p:nvSpPr>
        <p:spPr>
          <a:xfrm>
            <a:off x="713225" y="397687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2" hasCustomPrompt="1"/>
          </p:nvPr>
        </p:nvSpPr>
        <p:spPr>
          <a:xfrm>
            <a:off x="731482" y="1404004"/>
            <a:ext cx="813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>
                <a:solidFill>
                  <a:srgbClr val="0640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"/>
          </p:nvPr>
        </p:nvSpPr>
        <p:spPr>
          <a:xfrm>
            <a:off x="713303" y="1983255"/>
            <a:ext cx="2279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3"/>
          </p:nvPr>
        </p:nvSpPr>
        <p:spPr>
          <a:xfrm>
            <a:off x="715870" y="2234867"/>
            <a:ext cx="2279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4" hasCustomPrompt="1"/>
          </p:nvPr>
        </p:nvSpPr>
        <p:spPr>
          <a:xfrm>
            <a:off x="3445118" y="1404011"/>
            <a:ext cx="813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>
                <a:solidFill>
                  <a:srgbClr val="0640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5"/>
          </p:nvPr>
        </p:nvSpPr>
        <p:spPr>
          <a:xfrm>
            <a:off x="3426938" y="1983255"/>
            <a:ext cx="2279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6"/>
          </p:nvPr>
        </p:nvSpPr>
        <p:spPr>
          <a:xfrm>
            <a:off x="3429505" y="2234867"/>
            <a:ext cx="2279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7" hasCustomPrompt="1"/>
          </p:nvPr>
        </p:nvSpPr>
        <p:spPr>
          <a:xfrm>
            <a:off x="6161182" y="1404011"/>
            <a:ext cx="813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>
                <a:solidFill>
                  <a:srgbClr val="0640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8"/>
          </p:nvPr>
        </p:nvSpPr>
        <p:spPr>
          <a:xfrm>
            <a:off x="6143002" y="1983255"/>
            <a:ext cx="2279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9"/>
          </p:nvPr>
        </p:nvSpPr>
        <p:spPr>
          <a:xfrm>
            <a:off x="6145569" y="2234867"/>
            <a:ext cx="2279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13" hasCustomPrompt="1"/>
          </p:nvPr>
        </p:nvSpPr>
        <p:spPr>
          <a:xfrm>
            <a:off x="731473" y="3240502"/>
            <a:ext cx="813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>
                <a:solidFill>
                  <a:srgbClr val="0640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14"/>
          </p:nvPr>
        </p:nvSpPr>
        <p:spPr>
          <a:xfrm>
            <a:off x="713278" y="3819752"/>
            <a:ext cx="2279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15"/>
          </p:nvPr>
        </p:nvSpPr>
        <p:spPr>
          <a:xfrm>
            <a:off x="715845" y="4071365"/>
            <a:ext cx="2279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45109" y="3240509"/>
            <a:ext cx="813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>
                <a:solidFill>
                  <a:srgbClr val="0640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17"/>
          </p:nvPr>
        </p:nvSpPr>
        <p:spPr>
          <a:xfrm>
            <a:off x="3426913" y="3819752"/>
            <a:ext cx="2279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18"/>
          </p:nvPr>
        </p:nvSpPr>
        <p:spPr>
          <a:xfrm>
            <a:off x="3429480" y="4071365"/>
            <a:ext cx="2279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19" hasCustomPrompt="1"/>
          </p:nvPr>
        </p:nvSpPr>
        <p:spPr>
          <a:xfrm>
            <a:off x="6161174" y="3240509"/>
            <a:ext cx="813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>
                <a:solidFill>
                  <a:srgbClr val="06404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20"/>
          </p:nvPr>
        </p:nvSpPr>
        <p:spPr>
          <a:xfrm>
            <a:off x="6142977" y="3819752"/>
            <a:ext cx="2279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2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subTitle" idx="21"/>
          </p:nvPr>
        </p:nvSpPr>
        <p:spPr>
          <a:xfrm>
            <a:off x="6145544" y="4071365"/>
            <a:ext cx="2279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>
            <a:off x="-1457003" y="1290354"/>
            <a:ext cx="1983300" cy="1994233"/>
            <a:chOff x="505100" y="-787775"/>
            <a:chExt cx="2331100" cy="2343951"/>
          </a:xfrm>
        </p:grpSpPr>
        <p:sp>
          <p:nvSpPr>
            <p:cNvPr id="423" name="Google Shape;423;p13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13"/>
          <p:cNvGrpSpPr/>
          <p:nvPr/>
        </p:nvGrpSpPr>
        <p:grpSpPr>
          <a:xfrm>
            <a:off x="7295077" y="-894107"/>
            <a:ext cx="2448821" cy="2462320"/>
            <a:chOff x="505100" y="-787775"/>
            <a:chExt cx="2331100" cy="2343951"/>
          </a:xfrm>
        </p:grpSpPr>
        <p:sp>
          <p:nvSpPr>
            <p:cNvPr id="444" name="Google Shape;444;p13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4" name="Google Shape;4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742486">
            <a:off x="7771846" y="603055"/>
            <a:ext cx="1454485" cy="98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959802">
            <a:off x="-57916" y="731187"/>
            <a:ext cx="481414" cy="114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43">
            <a:off x="7915100" y="2640416"/>
            <a:ext cx="1828800" cy="132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5"/>
          <p:cNvGrpSpPr/>
          <p:nvPr/>
        </p:nvGrpSpPr>
        <p:grpSpPr>
          <a:xfrm>
            <a:off x="6979959" y="-1078302"/>
            <a:ext cx="2560946" cy="2697887"/>
            <a:chOff x="505100" y="-787775"/>
            <a:chExt cx="2331100" cy="2343951"/>
          </a:xfrm>
        </p:grpSpPr>
        <p:sp>
          <p:nvSpPr>
            <p:cNvPr id="498" name="Google Shape;498;p15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5"/>
          <p:cNvGrpSpPr/>
          <p:nvPr/>
        </p:nvGrpSpPr>
        <p:grpSpPr>
          <a:xfrm>
            <a:off x="484634" y="4415282"/>
            <a:ext cx="2560946" cy="2697887"/>
            <a:chOff x="505100" y="-787775"/>
            <a:chExt cx="2331100" cy="2343951"/>
          </a:xfrm>
        </p:grpSpPr>
        <p:sp>
          <p:nvSpPr>
            <p:cNvPr id="519" name="Google Shape;519;p15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9" name="Google Shape;5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657691">
            <a:off x="-47449" y="4269111"/>
            <a:ext cx="1038322" cy="110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18757">
            <a:off x="6989131" y="-198069"/>
            <a:ext cx="1743464" cy="126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45337">
            <a:off x="8514624" y="666025"/>
            <a:ext cx="566173" cy="134467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13228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2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22"/>
          <p:cNvSpPr txBox="1">
            <a:spLocks noGrp="1"/>
          </p:cNvSpPr>
          <p:nvPr>
            <p:ph type="subTitle" idx="1"/>
          </p:nvPr>
        </p:nvSpPr>
        <p:spPr>
          <a:xfrm>
            <a:off x="3530856" y="1388385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22"/>
          <p:cNvSpPr txBox="1">
            <a:spLocks noGrp="1"/>
          </p:cNvSpPr>
          <p:nvPr>
            <p:ph type="subTitle" idx="2"/>
          </p:nvPr>
        </p:nvSpPr>
        <p:spPr>
          <a:xfrm>
            <a:off x="3530856" y="1632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2"/>
          <p:cNvSpPr txBox="1">
            <a:spLocks noGrp="1"/>
          </p:cNvSpPr>
          <p:nvPr>
            <p:ph type="subTitle" idx="3"/>
          </p:nvPr>
        </p:nvSpPr>
        <p:spPr>
          <a:xfrm>
            <a:off x="6397657" y="2218149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4"/>
          </p:nvPr>
        </p:nvSpPr>
        <p:spPr>
          <a:xfrm>
            <a:off x="6397657" y="2462649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5"/>
          </p:nvPr>
        </p:nvSpPr>
        <p:spPr>
          <a:xfrm>
            <a:off x="3530856" y="2845053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6"/>
          </p:nvPr>
        </p:nvSpPr>
        <p:spPr>
          <a:xfrm>
            <a:off x="3530856" y="308837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7"/>
          </p:nvPr>
        </p:nvSpPr>
        <p:spPr>
          <a:xfrm>
            <a:off x="6397657" y="3674817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i="0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8"/>
          </p:nvPr>
        </p:nvSpPr>
        <p:spPr>
          <a:xfrm>
            <a:off x="6397657" y="3919317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1" name="Google Shape;781;p22"/>
          <p:cNvGrpSpPr/>
          <p:nvPr/>
        </p:nvGrpSpPr>
        <p:grpSpPr>
          <a:xfrm>
            <a:off x="-151415" y="1400465"/>
            <a:ext cx="2568639" cy="2582800"/>
            <a:chOff x="505100" y="-787775"/>
            <a:chExt cx="2331100" cy="2343951"/>
          </a:xfrm>
        </p:grpSpPr>
        <p:sp>
          <p:nvSpPr>
            <p:cNvPr id="782" name="Google Shape;782;p22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2"/>
          <p:cNvGrpSpPr/>
          <p:nvPr/>
        </p:nvGrpSpPr>
        <p:grpSpPr>
          <a:xfrm>
            <a:off x="-151415" y="3983265"/>
            <a:ext cx="2568639" cy="2582800"/>
            <a:chOff x="505100" y="-787775"/>
            <a:chExt cx="2331100" cy="2343951"/>
          </a:xfrm>
        </p:grpSpPr>
        <p:sp>
          <p:nvSpPr>
            <p:cNvPr id="803" name="Google Shape;803;p22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3" name="Google Shape;82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099980">
            <a:off x="-493602" y="2647111"/>
            <a:ext cx="1509028" cy="15090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22"/>
          <p:cNvGrpSpPr/>
          <p:nvPr/>
        </p:nvGrpSpPr>
        <p:grpSpPr>
          <a:xfrm>
            <a:off x="6583796" y="-1559535"/>
            <a:ext cx="2568639" cy="2582800"/>
            <a:chOff x="505100" y="-787775"/>
            <a:chExt cx="2331100" cy="2343951"/>
          </a:xfrm>
        </p:grpSpPr>
        <p:sp>
          <p:nvSpPr>
            <p:cNvPr id="825" name="Google Shape;825;p22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5" name="Google Shape;8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29" flipH="1">
            <a:off x="446792" y="2124678"/>
            <a:ext cx="1678017" cy="113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83414">
            <a:off x="1942624" y="3277871"/>
            <a:ext cx="625254" cy="148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0_1_1_1"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1045;p28"/>
          <p:cNvGrpSpPr/>
          <p:nvPr/>
        </p:nvGrpSpPr>
        <p:grpSpPr>
          <a:xfrm>
            <a:off x="5520953" y="1386719"/>
            <a:ext cx="3632320" cy="3826969"/>
            <a:chOff x="505100" y="-787775"/>
            <a:chExt cx="2331100" cy="2343951"/>
          </a:xfrm>
        </p:grpSpPr>
        <p:sp>
          <p:nvSpPr>
            <p:cNvPr id="1046" name="Google Shape;1046;p28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6" name="Google Shape;106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699953">
            <a:off x="7219293" y="1105552"/>
            <a:ext cx="1900617" cy="128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24708">
            <a:off x="2838605" y="4202909"/>
            <a:ext cx="593864" cy="141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28"/>
          <p:cNvSpPr txBox="1">
            <a:spLocks noGrp="1"/>
          </p:cNvSpPr>
          <p:nvPr>
            <p:ph type="title"/>
          </p:nvPr>
        </p:nvSpPr>
        <p:spPr>
          <a:xfrm>
            <a:off x="713225" y="1356350"/>
            <a:ext cx="3492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9" name="Google Shape;1069;p28"/>
          <p:cNvSpPr txBox="1">
            <a:spLocks noGrp="1"/>
          </p:cNvSpPr>
          <p:nvPr>
            <p:ph type="subTitle" idx="1"/>
          </p:nvPr>
        </p:nvSpPr>
        <p:spPr>
          <a:xfrm>
            <a:off x="713225" y="2090075"/>
            <a:ext cx="34920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32"/>
          <p:cNvGrpSpPr/>
          <p:nvPr/>
        </p:nvGrpSpPr>
        <p:grpSpPr>
          <a:xfrm>
            <a:off x="4542636" y="4"/>
            <a:ext cx="4963844" cy="5230058"/>
            <a:chOff x="505100" y="-787775"/>
            <a:chExt cx="2331100" cy="2343951"/>
          </a:xfrm>
        </p:grpSpPr>
        <p:sp>
          <p:nvSpPr>
            <p:cNvPr id="1149" name="Google Shape;1149;p32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9" name="Google Shape;116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853986">
            <a:off x="6569617" y="-61648"/>
            <a:ext cx="1900617" cy="128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326" y="3295676"/>
            <a:ext cx="1803699" cy="180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664805">
            <a:off x="5930376" y="2661674"/>
            <a:ext cx="2292896" cy="16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33"/>
          <p:cNvGrpSpPr/>
          <p:nvPr/>
        </p:nvGrpSpPr>
        <p:grpSpPr>
          <a:xfrm>
            <a:off x="172704" y="173167"/>
            <a:ext cx="3053741" cy="3217541"/>
            <a:chOff x="505100" y="-787775"/>
            <a:chExt cx="2331100" cy="2343951"/>
          </a:xfrm>
        </p:grpSpPr>
        <p:sp>
          <p:nvSpPr>
            <p:cNvPr id="1174" name="Google Shape;1174;p33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3"/>
          <p:cNvGrpSpPr/>
          <p:nvPr/>
        </p:nvGrpSpPr>
        <p:grpSpPr>
          <a:xfrm>
            <a:off x="5917555" y="1752792"/>
            <a:ext cx="3053741" cy="3217541"/>
            <a:chOff x="505100" y="-787775"/>
            <a:chExt cx="2331100" cy="2343951"/>
          </a:xfrm>
        </p:grpSpPr>
        <p:sp>
          <p:nvSpPr>
            <p:cNvPr id="1195" name="Google Shape;1195;p33"/>
            <p:cNvSpPr/>
            <p:nvPr/>
          </p:nvSpPr>
          <p:spPr>
            <a:xfrm>
              <a:off x="505100" y="-7877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05100" y="-5273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505100" y="-2669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505100" y="-64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505100" y="25397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505100" y="5144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505100" y="77480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1"/>
                  </a:moveTo>
                  <a:lnTo>
                    <a:pt x="10360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505100" y="1035250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505100" y="12957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505100" y="1556125"/>
              <a:ext cx="2331068" cy="25"/>
            </a:xfrm>
            <a:custGeom>
              <a:avLst/>
              <a:gdLst/>
              <a:ahLst/>
              <a:cxnLst/>
              <a:rect l="l" t="t" r="r" b="b"/>
              <a:pathLst>
                <a:path w="103603" h="1" fill="none" extrusionOk="0">
                  <a:moveTo>
                    <a:pt x="0" y="0"/>
                  </a:moveTo>
                  <a:lnTo>
                    <a:pt x="1036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2318200" y="-787775"/>
              <a:ext cx="0" cy="2343951"/>
            </a:xfrm>
            <a:custGeom>
              <a:avLst/>
              <a:gdLst/>
              <a:ahLst/>
              <a:cxnLst/>
              <a:rect l="l" t="t" r="r" b="b"/>
              <a:pathLst>
                <a:path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2577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2836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2059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1800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154117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128215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1023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764125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505100" y="-787775"/>
              <a:ext cx="25" cy="2343951"/>
            </a:xfrm>
            <a:custGeom>
              <a:avLst/>
              <a:gdLst/>
              <a:ahLst/>
              <a:cxnLst/>
              <a:rect l="l" t="t" r="r" b="b"/>
              <a:pathLst>
                <a:path w="1" h="108907" fill="none" extrusionOk="0">
                  <a:moveTo>
                    <a:pt x="1" y="0"/>
                  </a:moveTo>
                  <a:lnTo>
                    <a:pt x="1" y="10890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4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5" name="Google Shape;12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114">
            <a:off x="7484957" y="3585321"/>
            <a:ext cx="866486" cy="205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52071" flipH="1">
            <a:off x="7237079" y="2863207"/>
            <a:ext cx="866482" cy="205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25196" flipH="1">
            <a:off x="380691" y="357002"/>
            <a:ext cx="1788020" cy="159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76287">
            <a:off x="1741930" y="696325"/>
            <a:ext cx="746451" cy="74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93362">
            <a:off x="614109" y="2786432"/>
            <a:ext cx="405123" cy="40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line Sans Mono"/>
              <a:buNone/>
              <a:defRPr sz="3500" b="1">
                <a:solidFill>
                  <a:schemeClr val="l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8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7"/>
          <p:cNvSpPr/>
          <p:nvPr/>
        </p:nvSpPr>
        <p:spPr>
          <a:xfrm rot="10800000">
            <a:off x="971963" y="2573086"/>
            <a:ext cx="7058890" cy="475800"/>
          </a:xfrm>
          <a:prstGeom prst="cube">
            <a:avLst>
              <a:gd name="adj" fmla="val 15099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31" name="Google Shape;1231;p37"/>
          <p:cNvSpPr txBox="1">
            <a:spLocks noGrp="1"/>
          </p:cNvSpPr>
          <p:nvPr>
            <p:ph type="ctrTitle"/>
          </p:nvPr>
        </p:nvSpPr>
        <p:spPr>
          <a:xfrm>
            <a:off x="727105" y="1223363"/>
            <a:ext cx="7717500" cy="1731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000" dirty="0">
                <a:solidFill>
                  <a:srgbClr val="064045"/>
                </a:solidFill>
              </a:rPr>
              <a:t>PBL4:</a:t>
            </a:r>
            <a:r>
              <a:rPr lang="en-US" sz="4000" dirty="0"/>
              <a:t>DỰ ÁN HỆ ĐIỀU HÀNH &amp; MẠNG MÁY TÍNH</a:t>
            </a:r>
            <a:br>
              <a:rPr lang="en-US" sz="4000" dirty="0"/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1232" name="Google Shape;1232;p37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6" name="Google Shape;1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77706">
            <a:off x="299361" y="2383490"/>
            <a:ext cx="481414" cy="1143383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37"/>
          <p:cNvSpPr txBox="1">
            <a:spLocks noGrp="1"/>
          </p:cNvSpPr>
          <p:nvPr>
            <p:ph type="subTitle" idx="1"/>
          </p:nvPr>
        </p:nvSpPr>
        <p:spPr>
          <a:xfrm>
            <a:off x="971963" y="2573086"/>
            <a:ext cx="702129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b="1" dirty="0"/>
              <a:t>Đề tài 406: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client – server </a:t>
            </a:r>
            <a:r>
              <a:rPr lang="en-US" b="1" dirty="0" err="1"/>
              <a:t>để</a:t>
            </a:r>
            <a:r>
              <a:rPr lang="en-US" b="1" dirty="0"/>
              <a:t> in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kỷ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2007709" y="3512127"/>
            <a:ext cx="541020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	20TCLC_DT4    </a:t>
            </a:r>
            <a:r>
              <a:rPr lang="en-US" dirty="0" err="1"/>
              <a:t>Nhóm</a:t>
            </a:r>
            <a:r>
              <a:rPr lang="en-US" dirty="0"/>
              <a:t> 06 </a:t>
            </a:r>
          </a:p>
          <a:p>
            <a:pPr marL="342900" indent="-342900">
              <a:buAutoNum type="arabicPeriod"/>
            </a:pPr>
            <a:r>
              <a:rPr lang="en-US" dirty="0"/>
              <a:t>Trần Thị Hương Trinh	20TCLC_DT4    </a:t>
            </a:r>
            <a:r>
              <a:rPr lang="en-US" dirty="0" err="1"/>
              <a:t>Nhóm</a:t>
            </a:r>
            <a:r>
              <a:rPr lang="en-US" dirty="0"/>
              <a:t> 06</a:t>
            </a:r>
          </a:p>
          <a:p>
            <a:endParaRPr lang="en-US" dirty="0"/>
          </a:p>
          <a:p>
            <a:r>
              <a:rPr lang="en-US" dirty="0"/>
              <a:t>GIẢNG VIÊN HƯỚNG DẪN: </a:t>
            </a:r>
            <a:r>
              <a:rPr lang="en-US" dirty="0" err="1"/>
              <a:t>Th.s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58" y="224806"/>
            <a:ext cx="619948" cy="610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29" y="210952"/>
            <a:ext cx="627980" cy="62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6" name="Google Shape;5476;p58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 Phân tích chức năng &amp; thuật toán(</a:t>
            </a:r>
            <a:r>
              <a:rPr lang="vi-VN" dirty="0" err="1"/>
              <a:t>tt</a:t>
            </a:r>
            <a:r>
              <a:rPr lang="vi-VN" dirty="0"/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7153" y="1943810"/>
            <a:ext cx="3290246" cy="3150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4109" y="1550193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#9Slide03 AmpleSoft Bold" panose="02000000000000000000" pitchFamily="2" charset="0"/>
              </a:rPr>
              <a:t>Thuật toán tính lịch dương</a:t>
            </a:r>
            <a:endParaRPr lang="en-US" dirty="0">
              <a:latin typeface="#9Slide03 AmpleSoft Bold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5707" y="1529827"/>
            <a:ext cx="235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#9Slide03 AmpleSoft Bold" panose="02000000000000000000" pitchFamily="2" charset="0"/>
              </a:rPr>
              <a:t>Thuật toán tính lịch âm</a:t>
            </a:r>
            <a:endParaRPr lang="en-US" dirty="0">
              <a:latin typeface="#9Slide03 AmpleSoft Bold" panose="02000000000000000000" pitchFamily="2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339827" y="3214686"/>
            <a:ext cx="720422" cy="4357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322094" y="2107698"/>
            <a:ext cx="2936081" cy="480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ngàyJulius</a:t>
            </a:r>
            <a:r>
              <a:rPr lang="en-US" dirty="0"/>
              <a:t> </a:t>
            </a:r>
            <a:r>
              <a:rPr lang="en-US" dirty="0" err="1"/>
              <a:t>Jd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2094" y="2800465"/>
            <a:ext cx="2936081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Sóc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22094" y="3364821"/>
            <a:ext cx="2936081" cy="30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22094" y="3944656"/>
            <a:ext cx="2936081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nhuận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22094" y="4501869"/>
            <a:ext cx="2936081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707982" y="2629908"/>
            <a:ext cx="128587" cy="142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725840" y="3163596"/>
            <a:ext cx="128587" cy="142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707981" y="3754990"/>
            <a:ext cx="128587" cy="142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25839" y="4271954"/>
            <a:ext cx="128587" cy="142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88" y="1857970"/>
            <a:ext cx="2940646" cy="328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21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2" name="Google Shape;5542;p60"/>
          <p:cNvSpPr txBox="1">
            <a:spLocks noGrp="1"/>
          </p:cNvSpPr>
          <p:nvPr>
            <p:ph type="title"/>
          </p:nvPr>
        </p:nvSpPr>
        <p:spPr>
          <a:xfrm>
            <a:off x="127437" y="-160797"/>
            <a:ext cx="3492000" cy="1531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4. Demo chương trình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44" name="Google Shape;5544;p60"/>
          <p:cNvGrpSpPr/>
          <p:nvPr/>
        </p:nvGrpSpPr>
        <p:grpSpPr>
          <a:xfrm>
            <a:off x="4346935" y="2425752"/>
            <a:ext cx="4996470" cy="2536973"/>
            <a:chOff x="2073804" y="768095"/>
            <a:chExt cx="4996470" cy="2536973"/>
          </a:xfrm>
        </p:grpSpPr>
        <p:sp>
          <p:nvSpPr>
            <p:cNvPr id="5545" name="Google Shape;5545;p60"/>
            <p:cNvSpPr/>
            <p:nvPr/>
          </p:nvSpPr>
          <p:spPr>
            <a:xfrm>
              <a:off x="2073918" y="3140991"/>
              <a:ext cx="4996243" cy="164077"/>
            </a:xfrm>
            <a:custGeom>
              <a:avLst/>
              <a:gdLst/>
              <a:ahLst/>
              <a:cxnLst/>
              <a:rect l="l" t="t" r="r" b="b"/>
              <a:pathLst>
                <a:path w="176017" h="3570" extrusionOk="0">
                  <a:moveTo>
                    <a:pt x="176016" y="0"/>
                  </a:moveTo>
                  <a:lnTo>
                    <a:pt x="176016" y="0"/>
                  </a:lnTo>
                  <a:cubicBezTo>
                    <a:pt x="176016" y="1971"/>
                    <a:pt x="174019" y="3570"/>
                    <a:pt x="171556" y="3570"/>
                  </a:cubicBezTo>
                  <a:lnTo>
                    <a:pt x="4461" y="3570"/>
                  </a:lnTo>
                  <a:cubicBezTo>
                    <a:pt x="1998" y="3570"/>
                    <a:pt x="1" y="1971"/>
                    <a:pt x="1" y="0"/>
                  </a:cubicBez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60"/>
            <p:cNvSpPr/>
            <p:nvPr/>
          </p:nvSpPr>
          <p:spPr>
            <a:xfrm>
              <a:off x="2661593" y="768095"/>
              <a:ext cx="3820876" cy="2410353"/>
            </a:xfrm>
            <a:custGeom>
              <a:avLst/>
              <a:gdLst/>
              <a:ahLst/>
              <a:cxnLst/>
              <a:rect l="l" t="t" r="r" b="b"/>
              <a:pathLst>
                <a:path w="134609" h="87713" extrusionOk="0">
                  <a:moveTo>
                    <a:pt x="134608" y="82309"/>
                  </a:moveTo>
                  <a:cubicBezTo>
                    <a:pt x="134608" y="85293"/>
                    <a:pt x="132291" y="87712"/>
                    <a:pt x="129430" y="87712"/>
                  </a:cubicBezTo>
                  <a:lnTo>
                    <a:pt x="5179" y="87712"/>
                  </a:lnTo>
                  <a:cubicBezTo>
                    <a:pt x="2318" y="87712"/>
                    <a:pt x="1" y="85293"/>
                    <a:pt x="1" y="82309"/>
                  </a:cubicBezTo>
                  <a:lnTo>
                    <a:pt x="1" y="5404"/>
                  </a:lnTo>
                  <a:cubicBezTo>
                    <a:pt x="1" y="2420"/>
                    <a:pt x="2318" y="1"/>
                    <a:pt x="5179" y="1"/>
                  </a:cubicBezTo>
                  <a:lnTo>
                    <a:pt x="129430" y="1"/>
                  </a:lnTo>
                  <a:cubicBezTo>
                    <a:pt x="132291" y="1"/>
                    <a:pt x="134608" y="2420"/>
                    <a:pt x="134608" y="540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60"/>
            <p:cNvSpPr/>
            <p:nvPr/>
          </p:nvSpPr>
          <p:spPr>
            <a:xfrm>
              <a:off x="2073804" y="3033952"/>
              <a:ext cx="4996470" cy="98443"/>
            </a:xfrm>
            <a:custGeom>
              <a:avLst/>
              <a:gdLst/>
              <a:ahLst/>
              <a:cxnLst/>
              <a:rect l="l" t="t" r="r" b="b"/>
              <a:pathLst>
                <a:path w="176025" h="35221" extrusionOk="0">
                  <a:moveTo>
                    <a:pt x="21061" y="212"/>
                  </a:moveTo>
                  <a:lnTo>
                    <a:pt x="1" y="35221"/>
                  </a:lnTo>
                  <a:lnTo>
                    <a:pt x="176024" y="34904"/>
                  </a:lnTo>
                  <a:lnTo>
                    <a:pt x="1557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49" name="Google Shape;55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62442">
            <a:off x="7338360" y="300687"/>
            <a:ext cx="596256" cy="141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544;p60"/>
          <p:cNvGrpSpPr/>
          <p:nvPr/>
        </p:nvGrpSpPr>
        <p:grpSpPr>
          <a:xfrm>
            <a:off x="-133046" y="1379161"/>
            <a:ext cx="4996470" cy="2536973"/>
            <a:chOff x="2073804" y="768095"/>
            <a:chExt cx="4996470" cy="2536973"/>
          </a:xfrm>
        </p:grpSpPr>
        <p:sp>
          <p:nvSpPr>
            <p:cNvPr id="11" name="Google Shape;5545;p60"/>
            <p:cNvSpPr/>
            <p:nvPr/>
          </p:nvSpPr>
          <p:spPr>
            <a:xfrm>
              <a:off x="2073918" y="3140991"/>
              <a:ext cx="4996243" cy="164077"/>
            </a:xfrm>
            <a:custGeom>
              <a:avLst/>
              <a:gdLst/>
              <a:ahLst/>
              <a:cxnLst/>
              <a:rect l="l" t="t" r="r" b="b"/>
              <a:pathLst>
                <a:path w="176017" h="3570" extrusionOk="0">
                  <a:moveTo>
                    <a:pt x="176016" y="0"/>
                  </a:moveTo>
                  <a:lnTo>
                    <a:pt x="176016" y="0"/>
                  </a:lnTo>
                  <a:cubicBezTo>
                    <a:pt x="176016" y="1971"/>
                    <a:pt x="174019" y="3570"/>
                    <a:pt x="171556" y="3570"/>
                  </a:cubicBezTo>
                  <a:lnTo>
                    <a:pt x="4461" y="3570"/>
                  </a:lnTo>
                  <a:cubicBezTo>
                    <a:pt x="1998" y="3570"/>
                    <a:pt x="1" y="1971"/>
                    <a:pt x="1" y="0"/>
                  </a:cubicBez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46;p60"/>
            <p:cNvSpPr/>
            <p:nvPr/>
          </p:nvSpPr>
          <p:spPr>
            <a:xfrm>
              <a:off x="2661593" y="768095"/>
              <a:ext cx="3820876" cy="2410353"/>
            </a:xfrm>
            <a:custGeom>
              <a:avLst/>
              <a:gdLst/>
              <a:ahLst/>
              <a:cxnLst/>
              <a:rect l="l" t="t" r="r" b="b"/>
              <a:pathLst>
                <a:path w="134609" h="87713" extrusionOk="0">
                  <a:moveTo>
                    <a:pt x="134608" y="82309"/>
                  </a:moveTo>
                  <a:cubicBezTo>
                    <a:pt x="134608" y="85293"/>
                    <a:pt x="132291" y="87712"/>
                    <a:pt x="129430" y="87712"/>
                  </a:cubicBezTo>
                  <a:lnTo>
                    <a:pt x="5179" y="87712"/>
                  </a:lnTo>
                  <a:cubicBezTo>
                    <a:pt x="2318" y="87712"/>
                    <a:pt x="1" y="85293"/>
                    <a:pt x="1" y="82309"/>
                  </a:cubicBezTo>
                  <a:lnTo>
                    <a:pt x="1" y="5404"/>
                  </a:lnTo>
                  <a:cubicBezTo>
                    <a:pt x="1" y="2420"/>
                    <a:pt x="2318" y="1"/>
                    <a:pt x="5179" y="1"/>
                  </a:cubicBezTo>
                  <a:lnTo>
                    <a:pt x="129430" y="1"/>
                  </a:lnTo>
                  <a:cubicBezTo>
                    <a:pt x="132291" y="1"/>
                    <a:pt x="134608" y="2420"/>
                    <a:pt x="134608" y="540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47;p60"/>
            <p:cNvSpPr/>
            <p:nvPr/>
          </p:nvSpPr>
          <p:spPr>
            <a:xfrm>
              <a:off x="2073804" y="3033952"/>
              <a:ext cx="4996470" cy="98443"/>
            </a:xfrm>
            <a:custGeom>
              <a:avLst/>
              <a:gdLst/>
              <a:ahLst/>
              <a:cxnLst/>
              <a:rect l="l" t="t" r="r" b="b"/>
              <a:pathLst>
                <a:path w="176025" h="35221" extrusionOk="0">
                  <a:moveTo>
                    <a:pt x="21061" y="212"/>
                  </a:moveTo>
                  <a:lnTo>
                    <a:pt x="1" y="35221"/>
                  </a:lnTo>
                  <a:lnTo>
                    <a:pt x="176024" y="34904"/>
                  </a:lnTo>
                  <a:lnTo>
                    <a:pt x="1557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79568" y="1447134"/>
            <a:ext cx="3771225" cy="2121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465" y="2542272"/>
            <a:ext cx="3791728" cy="2046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730;p71"/>
          <p:cNvSpPr txBox="1">
            <a:spLocks/>
          </p:cNvSpPr>
          <p:nvPr/>
        </p:nvSpPr>
        <p:spPr>
          <a:xfrm>
            <a:off x="1783680" y="1261362"/>
            <a:ext cx="6061500" cy="218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pline Sans Mono"/>
              <a:buNone/>
              <a:defRPr sz="3500" b="1" i="0" u="none" strike="noStrike" cap="none">
                <a:solidFill>
                  <a:schemeClr val="l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/>
              <a:t>Thanks</a:t>
            </a:r>
            <a:r>
              <a:rPr lang="en-US" sz="7200" dirty="0">
                <a:solidFill>
                  <a:schemeClr val="dk1"/>
                </a:solidFill>
              </a:rPr>
              <a:t>!</a:t>
            </a:r>
          </a:p>
        </p:txBody>
      </p:sp>
      <p:pic>
        <p:nvPicPr>
          <p:cNvPr id="18" name="Google Shape;577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30" y="431487"/>
            <a:ext cx="1658200" cy="16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77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123515">
            <a:off x="280503" y="1707809"/>
            <a:ext cx="1638099" cy="146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577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" flipH="1">
            <a:off x="5918495" y="455057"/>
            <a:ext cx="2912175" cy="2727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312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9"/>
          <p:cNvSpPr/>
          <p:nvPr/>
        </p:nvSpPr>
        <p:spPr>
          <a:xfrm flipH="1">
            <a:off x="4946454" y="3230913"/>
            <a:ext cx="7437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9"/>
          <p:cNvSpPr/>
          <p:nvPr/>
        </p:nvSpPr>
        <p:spPr>
          <a:xfrm flipH="1">
            <a:off x="4946454" y="1294297"/>
            <a:ext cx="7437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9"/>
          <p:cNvSpPr/>
          <p:nvPr/>
        </p:nvSpPr>
        <p:spPr>
          <a:xfrm flipH="1">
            <a:off x="602086" y="3017361"/>
            <a:ext cx="7437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9"/>
          <p:cNvSpPr/>
          <p:nvPr/>
        </p:nvSpPr>
        <p:spPr>
          <a:xfrm flipH="1">
            <a:off x="656430" y="1290350"/>
            <a:ext cx="7437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9"/>
          <p:cNvSpPr txBox="1">
            <a:spLocks noGrp="1"/>
          </p:cNvSpPr>
          <p:nvPr>
            <p:ph type="title"/>
          </p:nvPr>
        </p:nvSpPr>
        <p:spPr>
          <a:xfrm>
            <a:off x="713225" y="397687"/>
            <a:ext cx="7717500" cy="640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64045"/>
                </a:solidFill>
              </a:rPr>
              <a:t>Nội dung trình bày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8" name="Google Shape;1258;p39"/>
          <p:cNvSpPr txBox="1">
            <a:spLocks noGrp="1"/>
          </p:cNvSpPr>
          <p:nvPr>
            <p:ph type="title" idx="2"/>
          </p:nvPr>
        </p:nvSpPr>
        <p:spPr>
          <a:xfrm>
            <a:off x="731482" y="1404004"/>
            <a:ext cx="813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9" name="Google Shape;1259;p39"/>
          <p:cNvSpPr txBox="1">
            <a:spLocks noGrp="1"/>
          </p:cNvSpPr>
          <p:nvPr>
            <p:ph type="subTitle" idx="1"/>
          </p:nvPr>
        </p:nvSpPr>
        <p:spPr>
          <a:xfrm>
            <a:off x="713303" y="1983254"/>
            <a:ext cx="2279400" cy="759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Giới thiệu đề tài</a:t>
            </a:r>
            <a:endParaRPr dirty="0">
              <a:latin typeface="#9Slide03 AmpleSoft Bold" panose="02000000000000000000" pitchFamily="2" charset="0"/>
            </a:endParaRPr>
          </a:p>
        </p:txBody>
      </p:sp>
      <p:sp>
        <p:nvSpPr>
          <p:cNvPr id="1261" name="Google Shape;1261;p39"/>
          <p:cNvSpPr txBox="1">
            <a:spLocks noGrp="1"/>
          </p:cNvSpPr>
          <p:nvPr>
            <p:ph type="title" idx="4"/>
          </p:nvPr>
        </p:nvSpPr>
        <p:spPr>
          <a:xfrm>
            <a:off x="5019447" y="1407958"/>
            <a:ext cx="813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39"/>
          <p:cNvSpPr txBox="1">
            <a:spLocks noGrp="1"/>
          </p:cNvSpPr>
          <p:nvPr>
            <p:ph type="subTitle" idx="5"/>
          </p:nvPr>
        </p:nvSpPr>
        <p:spPr>
          <a:xfrm>
            <a:off x="5001267" y="1987202"/>
            <a:ext cx="2279400" cy="759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Cơ sở lý thuyết</a:t>
            </a:r>
            <a:endParaRPr dirty="0">
              <a:latin typeface="#9Slide03 AmpleSoft Bold" panose="02000000000000000000" pitchFamily="2" charset="0"/>
            </a:endParaRPr>
          </a:p>
        </p:txBody>
      </p:sp>
      <p:sp>
        <p:nvSpPr>
          <p:cNvPr id="1264" name="Google Shape;1264;p39"/>
          <p:cNvSpPr txBox="1">
            <a:spLocks noGrp="1"/>
          </p:cNvSpPr>
          <p:nvPr>
            <p:ph type="title" idx="7"/>
          </p:nvPr>
        </p:nvSpPr>
        <p:spPr>
          <a:xfrm>
            <a:off x="674610" y="3131022"/>
            <a:ext cx="813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5" name="Google Shape;1265;p39"/>
          <p:cNvSpPr txBox="1">
            <a:spLocks noGrp="1"/>
          </p:cNvSpPr>
          <p:nvPr>
            <p:ph type="subTitle" idx="8"/>
          </p:nvPr>
        </p:nvSpPr>
        <p:spPr>
          <a:xfrm>
            <a:off x="656430" y="3710265"/>
            <a:ext cx="2279400" cy="995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Phân tích chức năng và  thuật toán</a:t>
            </a:r>
            <a:endParaRPr dirty="0">
              <a:latin typeface="#9Slide03 AmpleSoft Bold" panose="02000000000000000000" pitchFamily="2" charset="0"/>
            </a:endParaRPr>
          </a:p>
        </p:txBody>
      </p:sp>
      <p:sp>
        <p:nvSpPr>
          <p:cNvPr id="1267" name="Google Shape;1267;p39"/>
          <p:cNvSpPr txBox="1">
            <a:spLocks noGrp="1"/>
          </p:cNvSpPr>
          <p:nvPr>
            <p:ph type="title" idx="13"/>
          </p:nvPr>
        </p:nvSpPr>
        <p:spPr>
          <a:xfrm>
            <a:off x="5021497" y="3344565"/>
            <a:ext cx="813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8" name="Google Shape;1268;p39"/>
          <p:cNvSpPr txBox="1">
            <a:spLocks noGrp="1"/>
          </p:cNvSpPr>
          <p:nvPr>
            <p:ph type="subTitle" idx="14"/>
          </p:nvPr>
        </p:nvSpPr>
        <p:spPr>
          <a:xfrm>
            <a:off x="5003302" y="3923814"/>
            <a:ext cx="2279400" cy="795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Demo chương trình</a:t>
            </a:r>
            <a:endParaRPr dirty="0">
              <a:latin typeface="#9Slide03 AmpleSoft Bold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70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Giới thiệu đề tài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8894" y="1328736"/>
            <a:ext cx="2857500" cy="3464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 dirty="0"/>
              <a:t>Yêu cầu:</a:t>
            </a:r>
          </a:p>
          <a:p>
            <a:r>
              <a:rPr lang="vi-VN" dirty="0"/>
              <a:t>Khi người dùng ở các client nhập một năm muốn in lịch của năm đó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vi-VN" dirty="0"/>
              <a:t>thi</a:t>
            </a:r>
            <a:r>
              <a:rPr lang="en-US" dirty="0"/>
              <a:t> </a:t>
            </a:r>
            <a:r>
              <a:rPr lang="vi-VN" dirty="0"/>
              <a:t>chương trình</a:t>
            </a:r>
            <a:r>
              <a:rPr lang="en-US" dirty="0"/>
              <a:t>.</a:t>
            </a:r>
            <a:r>
              <a:rPr lang="vi-VN" dirty="0"/>
              <a:t> Server thực tính toán và trả lời cho client lịch của năm đó.</a:t>
            </a:r>
          </a:p>
          <a:p>
            <a:r>
              <a:rPr lang="vi-VN" b="1" dirty="0"/>
              <a:t>Input</a:t>
            </a:r>
          </a:p>
          <a:p>
            <a:r>
              <a:rPr lang="vi-VN" dirty="0"/>
              <a:t> Năm cần in lịch</a:t>
            </a:r>
          </a:p>
          <a:p>
            <a:r>
              <a:rPr lang="vi-VN" dirty="0"/>
              <a:t> Ví dụ: 2020</a:t>
            </a:r>
          </a:p>
          <a:p>
            <a:r>
              <a:rPr lang="vi-VN" b="1" dirty="0"/>
              <a:t>Output</a:t>
            </a:r>
          </a:p>
          <a:p>
            <a:r>
              <a:rPr lang="vi-VN" dirty="0"/>
              <a:t> Tờ lịch của năm đó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357563" y="2786063"/>
            <a:ext cx="685800" cy="43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07657" y="1843088"/>
            <a:ext cx="4914900" cy="25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53" y="1925914"/>
            <a:ext cx="4736307" cy="2398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Cơ sở lý thuyết</a:t>
            </a:r>
            <a:endParaRPr dirty="0"/>
          </a:p>
        </p:txBody>
      </p:sp>
      <p:sp>
        <p:nvSpPr>
          <p:cNvPr id="1384" name="Google Shape;1384;p47"/>
          <p:cNvSpPr txBox="1">
            <a:spLocks noGrp="1"/>
          </p:cNvSpPr>
          <p:nvPr>
            <p:ph type="subTitle" idx="1"/>
          </p:nvPr>
        </p:nvSpPr>
        <p:spPr>
          <a:xfrm>
            <a:off x="3520055" y="1197172"/>
            <a:ext cx="2509726" cy="829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Mô hình client–server</a:t>
            </a:r>
            <a:endParaRPr dirty="0">
              <a:latin typeface="#9Slide03 AmpleSoft Bold" panose="02000000000000000000" pitchFamily="2" charset="0"/>
            </a:endParaRPr>
          </a:p>
        </p:txBody>
      </p:sp>
      <p:sp>
        <p:nvSpPr>
          <p:cNvPr id="1385" name="Google Shape;1385;p47"/>
          <p:cNvSpPr txBox="1">
            <a:spLocks noGrp="1"/>
          </p:cNvSpPr>
          <p:nvPr>
            <p:ph type="subTitle" idx="5"/>
          </p:nvPr>
        </p:nvSpPr>
        <p:spPr>
          <a:xfrm>
            <a:off x="3530856" y="2845053"/>
            <a:ext cx="1207399" cy="544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SocKet</a:t>
            </a:r>
            <a:endParaRPr dirty="0">
              <a:latin typeface="#9Slide03 AmpleSoft Bold" panose="02000000000000000000" pitchFamily="2" charset="0"/>
            </a:endParaRPr>
          </a:p>
        </p:txBody>
      </p:sp>
      <p:sp>
        <p:nvSpPr>
          <p:cNvPr id="1387" name="Google Shape;1387;p47"/>
          <p:cNvSpPr txBox="1">
            <a:spLocks noGrp="1"/>
          </p:cNvSpPr>
          <p:nvPr>
            <p:ph type="subTitle" idx="3"/>
          </p:nvPr>
        </p:nvSpPr>
        <p:spPr>
          <a:xfrm>
            <a:off x="6397657" y="2133600"/>
            <a:ext cx="2046000" cy="711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Giao thức TCP</a:t>
            </a:r>
            <a:endParaRPr dirty="0">
              <a:latin typeface="#9Slide03 AmpleSoft Bold" panose="02000000000000000000" pitchFamily="2" charset="0"/>
            </a:endParaRPr>
          </a:p>
        </p:txBody>
      </p:sp>
      <p:sp>
        <p:nvSpPr>
          <p:cNvPr id="1389" name="Google Shape;1389;p47"/>
          <p:cNvSpPr txBox="1">
            <a:spLocks noGrp="1"/>
          </p:cNvSpPr>
          <p:nvPr>
            <p:ph type="subTitle" idx="7"/>
          </p:nvPr>
        </p:nvSpPr>
        <p:spPr>
          <a:xfrm>
            <a:off x="6397657" y="3567545"/>
            <a:ext cx="2046000" cy="7689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#9Slide03 AmpleSoft Bold" panose="02000000000000000000" pitchFamily="2" charset="0"/>
              </a:rPr>
              <a:t>Tổng quan về lịch</a:t>
            </a:r>
            <a:endParaRPr dirty="0">
              <a:latin typeface="#9Slide03 AmpleSoft Bold" panose="02000000000000000000" pitchFamily="2" charset="0"/>
            </a:endParaRPr>
          </a:p>
        </p:txBody>
      </p:sp>
      <p:sp>
        <p:nvSpPr>
          <p:cNvPr id="1391" name="Google Shape;1391;p47"/>
          <p:cNvSpPr/>
          <p:nvPr/>
        </p:nvSpPr>
        <p:spPr>
          <a:xfrm flipH="1">
            <a:off x="2833943" y="1388384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7"/>
          <p:cNvSpPr/>
          <p:nvPr/>
        </p:nvSpPr>
        <p:spPr>
          <a:xfrm flipH="1">
            <a:off x="5700768" y="2218149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47"/>
          <p:cNvSpPr/>
          <p:nvPr/>
        </p:nvSpPr>
        <p:spPr>
          <a:xfrm flipH="1">
            <a:off x="2833943" y="2845059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47"/>
          <p:cNvSpPr/>
          <p:nvPr/>
        </p:nvSpPr>
        <p:spPr>
          <a:xfrm flipH="1">
            <a:off x="5700768" y="3674824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47"/>
          <p:cNvSpPr/>
          <p:nvPr/>
        </p:nvSpPr>
        <p:spPr>
          <a:xfrm>
            <a:off x="5861062" y="2369027"/>
            <a:ext cx="337440" cy="327077"/>
          </a:xfrm>
          <a:custGeom>
            <a:avLst/>
            <a:gdLst/>
            <a:ahLst/>
            <a:cxnLst/>
            <a:rect l="l" t="t" r="r" b="b"/>
            <a:pathLst>
              <a:path w="13220" h="12814" extrusionOk="0">
                <a:moveTo>
                  <a:pt x="2" y="1"/>
                </a:moveTo>
                <a:lnTo>
                  <a:pt x="2" y="1553"/>
                </a:lnTo>
                <a:cubicBezTo>
                  <a:pt x="1876" y="1554"/>
                  <a:pt x="3748" y="1554"/>
                  <a:pt x="5621" y="1554"/>
                </a:cubicBezTo>
                <a:cubicBezTo>
                  <a:pt x="6127" y="1556"/>
                  <a:pt x="6450" y="1876"/>
                  <a:pt x="6454" y="2384"/>
                </a:cubicBezTo>
                <a:lnTo>
                  <a:pt x="6454" y="2688"/>
                </a:lnTo>
                <a:lnTo>
                  <a:pt x="8004" y="2688"/>
                </a:lnTo>
                <a:cubicBezTo>
                  <a:pt x="7985" y="2344"/>
                  <a:pt x="8001" y="2002"/>
                  <a:pt x="7942" y="1677"/>
                </a:cubicBezTo>
                <a:cubicBezTo>
                  <a:pt x="7754" y="680"/>
                  <a:pt x="6911" y="2"/>
                  <a:pt x="5892" y="2"/>
                </a:cubicBezTo>
                <a:cubicBezTo>
                  <a:pt x="3929" y="1"/>
                  <a:pt x="1967" y="1"/>
                  <a:pt x="2" y="1"/>
                </a:cubicBezTo>
                <a:close/>
                <a:moveTo>
                  <a:pt x="12449" y="3661"/>
                </a:moveTo>
                <a:lnTo>
                  <a:pt x="12449" y="4508"/>
                </a:lnTo>
                <a:lnTo>
                  <a:pt x="9851" y="4508"/>
                </a:lnTo>
                <a:lnTo>
                  <a:pt x="9851" y="5282"/>
                </a:lnTo>
                <a:lnTo>
                  <a:pt x="12456" y="5282"/>
                </a:lnTo>
                <a:lnTo>
                  <a:pt x="12456" y="6119"/>
                </a:lnTo>
                <a:cubicBezTo>
                  <a:pt x="12722" y="6118"/>
                  <a:pt x="12974" y="6118"/>
                  <a:pt x="13220" y="6118"/>
                </a:cubicBezTo>
                <a:lnTo>
                  <a:pt x="13220" y="3661"/>
                </a:lnTo>
                <a:close/>
                <a:moveTo>
                  <a:pt x="0" y="3645"/>
                </a:moveTo>
                <a:lnTo>
                  <a:pt x="0" y="6126"/>
                </a:lnTo>
                <a:lnTo>
                  <a:pt x="780" y="6126"/>
                </a:lnTo>
                <a:cubicBezTo>
                  <a:pt x="782" y="5837"/>
                  <a:pt x="782" y="5564"/>
                  <a:pt x="782" y="5274"/>
                </a:cubicBezTo>
                <a:lnTo>
                  <a:pt x="3378" y="5274"/>
                </a:lnTo>
                <a:lnTo>
                  <a:pt x="3378" y="4500"/>
                </a:lnTo>
                <a:lnTo>
                  <a:pt x="772" y="4500"/>
                </a:lnTo>
                <a:lnTo>
                  <a:pt x="772" y="3645"/>
                </a:lnTo>
                <a:close/>
                <a:moveTo>
                  <a:pt x="4171" y="3486"/>
                </a:moveTo>
                <a:lnTo>
                  <a:pt x="4171" y="6299"/>
                </a:lnTo>
                <a:lnTo>
                  <a:pt x="9061" y="6299"/>
                </a:lnTo>
                <a:lnTo>
                  <a:pt x="9061" y="3487"/>
                </a:lnTo>
                <a:lnTo>
                  <a:pt x="6093" y="3487"/>
                </a:lnTo>
                <a:lnTo>
                  <a:pt x="6093" y="4888"/>
                </a:lnTo>
                <a:lnTo>
                  <a:pt x="5324" y="4888"/>
                </a:lnTo>
                <a:lnTo>
                  <a:pt x="5324" y="3487"/>
                </a:lnTo>
                <a:cubicBezTo>
                  <a:pt x="4930" y="3486"/>
                  <a:pt x="4551" y="3486"/>
                  <a:pt x="4171" y="3486"/>
                </a:cubicBezTo>
                <a:close/>
                <a:moveTo>
                  <a:pt x="5391" y="7092"/>
                </a:moveTo>
                <a:cubicBezTo>
                  <a:pt x="5391" y="7475"/>
                  <a:pt x="5390" y="7850"/>
                  <a:pt x="5393" y="8225"/>
                </a:cubicBezTo>
                <a:cubicBezTo>
                  <a:pt x="5393" y="8258"/>
                  <a:pt x="5430" y="8301"/>
                  <a:pt x="5458" y="8323"/>
                </a:cubicBezTo>
                <a:cubicBezTo>
                  <a:pt x="5573" y="8406"/>
                  <a:pt x="5693" y="8483"/>
                  <a:pt x="5811" y="8564"/>
                </a:cubicBezTo>
                <a:cubicBezTo>
                  <a:pt x="5948" y="8660"/>
                  <a:pt x="6139" y="8727"/>
                  <a:pt x="6210" y="8859"/>
                </a:cubicBezTo>
                <a:cubicBezTo>
                  <a:pt x="6278" y="8990"/>
                  <a:pt x="6213" y="9188"/>
                  <a:pt x="6232" y="9354"/>
                </a:cubicBezTo>
                <a:cubicBezTo>
                  <a:pt x="6267" y="9641"/>
                  <a:pt x="6174" y="9848"/>
                  <a:pt x="5956" y="10049"/>
                </a:cubicBezTo>
                <a:cubicBezTo>
                  <a:pt x="5599" y="10375"/>
                  <a:pt x="5613" y="10877"/>
                  <a:pt x="5948" y="11223"/>
                </a:cubicBezTo>
                <a:cubicBezTo>
                  <a:pt x="6076" y="11357"/>
                  <a:pt x="6210" y="11485"/>
                  <a:pt x="6340" y="11617"/>
                </a:cubicBezTo>
                <a:cubicBezTo>
                  <a:pt x="6395" y="11670"/>
                  <a:pt x="6444" y="11726"/>
                  <a:pt x="6522" y="11809"/>
                </a:cubicBezTo>
                <a:cubicBezTo>
                  <a:pt x="6458" y="11856"/>
                  <a:pt x="6403" y="11892"/>
                  <a:pt x="6356" y="11936"/>
                </a:cubicBezTo>
                <a:cubicBezTo>
                  <a:pt x="6310" y="11979"/>
                  <a:pt x="6243" y="12032"/>
                  <a:pt x="6241" y="12081"/>
                </a:cubicBezTo>
                <a:cubicBezTo>
                  <a:pt x="6229" y="12324"/>
                  <a:pt x="6235" y="12568"/>
                  <a:pt x="6235" y="12813"/>
                </a:cubicBezTo>
                <a:lnTo>
                  <a:pt x="7009" y="12813"/>
                </a:lnTo>
                <a:cubicBezTo>
                  <a:pt x="7009" y="12694"/>
                  <a:pt x="7002" y="12585"/>
                  <a:pt x="7010" y="12480"/>
                </a:cubicBezTo>
                <a:cubicBezTo>
                  <a:pt x="7015" y="12424"/>
                  <a:pt x="7033" y="12362"/>
                  <a:pt x="7066" y="12319"/>
                </a:cubicBezTo>
                <a:cubicBezTo>
                  <a:pt x="7345" y="11960"/>
                  <a:pt x="7328" y="11521"/>
                  <a:pt x="7012" y="11194"/>
                </a:cubicBezTo>
                <a:cubicBezTo>
                  <a:pt x="6860" y="11037"/>
                  <a:pt x="6706" y="10879"/>
                  <a:pt x="6546" y="10729"/>
                </a:cubicBezTo>
                <a:cubicBezTo>
                  <a:pt x="6474" y="10660"/>
                  <a:pt x="6465" y="10614"/>
                  <a:pt x="6545" y="10542"/>
                </a:cubicBezTo>
                <a:cubicBezTo>
                  <a:pt x="6677" y="10421"/>
                  <a:pt x="6805" y="10293"/>
                  <a:pt x="6927" y="10158"/>
                </a:cubicBezTo>
                <a:cubicBezTo>
                  <a:pt x="6969" y="10111"/>
                  <a:pt x="7001" y="10041"/>
                  <a:pt x="7001" y="9979"/>
                </a:cubicBezTo>
                <a:cubicBezTo>
                  <a:pt x="7007" y="9635"/>
                  <a:pt x="7001" y="9290"/>
                  <a:pt x="7009" y="8947"/>
                </a:cubicBezTo>
                <a:cubicBezTo>
                  <a:pt x="7010" y="8894"/>
                  <a:pt x="7045" y="8824"/>
                  <a:pt x="7088" y="8796"/>
                </a:cubicBezTo>
                <a:cubicBezTo>
                  <a:pt x="7304" y="8639"/>
                  <a:pt x="7527" y="8489"/>
                  <a:pt x="7750" y="8344"/>
                </a:cubicBezTo>
                <a:cubicBezTo>
                  <a:pt x="7819" y="8298"/>
                  <a:pt x="7848" y="8252"/>
                  <a:pt x="7846" y="8167"/>
                </a:cubicBezTo>
                <a:cubicBezTo>
                  <a:pt x="7841" y="7848"/>
                  <a:pt x="7843" y="7529"/>
                  <a:pt x="7843" y="7212"/>
                </a:cubicBezTo>
                <a:cubicBezTo>
                  <a:pt x="7843" y="7170"/>
                  <a:pt x="7840" y="7130"/>
                  <a:pt x="7835" y="70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47"/>
          <p:cNvSpPr/>
          <p:nvPr/>
        </p:nvSpPr>
        <p:spPr>
          <a:xfrm>
            <a:off x="5872254" y="3821011"/>
            <a:ext cx="315055" cy="336445"/>
          </a:xfrm>
          <a:custGeom>
            <a:avLst/>
            <a:gdLst/>
            <a:ahLst/>
            <a:cxnLst/>
            <a:rect l="l" t="t" r="r" b="b"/>
            <a:pathLst>
              <a:path w="12343" h="13181" extrusionOk="0">
                <a:moveTo>
                  <a:pt x="10920" y="1"/>
                </a:moveTo>
                <a:cubicBezTo>
                  <a:pt x="10716" y="208"/>
                  <a:pt x="10496" y="425"/>
                  <a:pt x="10287" y="636"/>
                </a:cubicBezTo>
                <a:cubicBezTo>
                  <a:pt x="10759" y="1109"/>
                  <a:pt x="11242" y="1593"/>
                  <a:pt x="11708" y="2057"/>
                </a:cubicBezTo>
                <a:cubicBezTo>
                  <a:pt x="11925" y="1840"/>
                  <a:pt x="12144" y="1623"/>
                  <a:pt x="12343" y="1425"/>
                </a:cubicBezTo>
                <a:cubicBezTo>
                  <a:pt x="11872" y="955"/>
                  <a:pt x="11389" y="471"/>
                  <a:pt x="10920" y="1"/>
                </a:cubicBezTo>
                <a:close/>
                <a:moveTo>
                  <a:pt x="9568" y="1117"/>
                </a:moveTo>
                <a:cubicBezTo>
                  <a:pt x="8620" y="2066"/>
                  <a:pt x="7665" y="3020"/>
                  <a:pt x="6698" y="3988"/>
                </a:cubicBezTo>
                <a:cubicBezTo>
                  <a:pt x="6500" y="3789"/>
                  <a:pt x="6314" y="3597"/>
                  <a:pt x="6142" y="3425"/>
                </a:cubicBezTo>
                <a:cubicBezTo>
                  <a:pt x="5949" y="3618"/>
                  <a:pt x="5764" y="3805"/>
                  <a:pt x="5550" y="4017"/>
                </a:cubicBezTo>
                <a:cubicBezTo>
                  <a:pt x="5727" y="4194"/>
                  <a:pt x="5918" y="4384"/>
                  <a:pt x="6118" y="4583"/>
                </a:cubicBezTo>
                <a:cubicBezTo>
                  <a:pt x="5850" y="4850"/>
                  <a:pt x="5574" y="5125"/>
                  <a:pt x="5306" y="5392"/>
                </a:cubicBezTo>
                <a:cubicBezTo>
                  <a:pt x="5859" y="5945"/>
                  <a:pt x="6410" y="6496"/>
                  <a:pt x="6939" y="7027"/>
                </a:cubicBezTo>
                <a:cubicBezTo>
                  <a:pt x="8360" y="5607"/>
                  <a:pt x="9788" y="4178"/>
                  <a:pt x="11207" y="2758"/>
                </a:cubicBezTo>
                <a:lnTo>
                  <a:pt x="9568" y="1117"/>
                </a:lnTo>
                <a:close/>
                <a:moveTo>
                  <a:pt x="4776" y="6074"/>
                </a:moveTo>
                <a:cubicBezTo>
                  <a:pt x="4760" y="6116"/>
                  <a:pt x="4736" y="6165"/>
                  <a:pt x="4720" y="6220"/>
                </a:cubicBezTo>
                <a:cubicBezTo>
                  <a:pt x="4610" y="6578"/>
                  <a:pt x="4556" y="6939"/>
                  <a:pt x="4585" y="7322"/>
                </a:cubicBezTo>
                <a:cubicBezTo>
                  <a:pt x="4620" y="7823"/>
                  <a:pt x="4593" y="8330"/>
                  <a:pt x="4593" y="8834"/>
                </a:cubicBezTo>
                <a:cubicBezTo>
                  <a:pt x="4593" y="9170"/>
                  <a:pt x="4445" y="9319"/>
                  <a:pt x="4105" y="9319"/>
                </a:cubicBezTo>
                <a:lnTo>
                  <a:pt x="2" y="9319"/>
                </a:lnTo>
                <a:lnTo>
                  <a:pt x="2" y="10845"/>
                </a:lnTo>
                <a:lnTo>
                  <a:pt x="4963" y="10845"/>
                </a:lnTo>
                <a:cubicBezTo>
                  <a:pt x="4963" y="10540"/>
                  <a:pt x="4960" y="10253"/>
                  <a:pt x="4968" y="9966"/>
                </a:cubicBezTo>
                <a:cubicBezTo>
                  <a:pt x="4969" y="9902"/>
                  <a:pt x="5000" y="9824"/>
                  <a:pt x="5043" y="9776"/>
                </a:cubicBezTo>
                <a:cubicBezTo>
                  <a:pt x="5191" y="9615"/>
                  <a:pt x="5319" y="9438"/>
                  <a:pt x="5357" y="9223"/>
                </a:cubicBezTo>
                <a:cubicBezTo>
                  <a:pt x="5392" y="9020"/>
                  <a:pt x="5394" y="8811"/>
                  <a:pt x="5398" y="8606"/>
                </a:cubicBezTo>
                <a:cubicBezTo>
                  <a:pt x="5405" y="8335"/>
                  <a:pt x="5400" y="8067"/>
                  <a:pt x="5400" y="7808"/>
                </a:cubicBezTo>
                <a:cubicBezTo>
                  <a:pt x="5709" y="7736"/>
                  <a:pt x="6004" y="7668"/>
                  <a:pt x="6301" y="7599"/>
                </a:cubicBezTo>
                <a:cubicBezTo>
                  <a:pt x="5780" y="7078"/>
                  <a:pt x="5279" y="6575"/>
                  <a:pt x="4776" y="6074"/>
                </a:cubicBezTo>
                <a:close/>
                <a:moveTo>
                  <a:pt x="1" y="11668"/>
                </a:moveTo>
                <a:lnTo>
                  <a:pt x="1" y="13180"/>
                </a:lnTo>
                <a:lnTo>
                  <a:pt x="4955" y="13180"/>
                </a:lnTo>
                <a:lnTo>
                  <a:pt x="4955" y="116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47"/>
          <p:cNvSpPr/>
          <p:nvPr/>
        </p:nvSpPr>
        <p:spPr>
          <a:xfrm>
            <a:off x="2984020" y="2990665"/>
            <a:ext cx="337236" cy="337619"/>
          </a:xfrm>
          <a:custGeom>
            <a:avLst/>
            <a:gdLst/>
            <a:ahLst/>
            <a:cxnLst/>
            <a:rect l="l" t="t" r="r" b="b"/>
            <a:pathLst>
              <a:path w="13212" h="13227" extrusionOk="0">
                <a:moveTo>
                  <a:pt x="6586" y="1"/>
                </a:moveTo>
                <a:cubicBezTo>
                  <a:pt x="6553" y="25"/>
                  <a:pt x="6521" y="55"/>
                  <a:pt x="6484" y="74"/>
                </a:cubicBezTo>
                <a:cubicBezTo>
                  <a:pt x="5990" y="361"/>
                  <a:pt x="5493" y="647"/>
                  <a:pt x="4999" y="932"/>
                </a:cubicBezTo>
                <a:cubicBezTo>
                  <a:pt x="4505" y="1218"/>
                  <a:pt x="4010" y="1505"/>
                  <a:pt x="3501" y="1797"/>
                </a:cubicBezTo>
                <a:cubicBezTo>
                  <a:pt x="3549" y="1826"/>
                  <a:pt x="3586" y="1849"/>
                  <a:pt x="3621" y="1870"/>
                </a:cubicBezTo>
                <a:cubicBezTo>
                  <a:pt x="4584" y="2425"/>
                  <a:pt x="5546" y="2980"/>
                  <a:pt x="6505" y="3539"/>
                </a:cubicBezTo>
                <a:cubicBezTo>
                  <a:pt x="6545" y="3562"/>
                  <a:pt x="6579" y="3574"/>
                  <a:pt x="6614" y="3574"/>
                </a:cubicBezTo>
                <a:cubicBezTo>
                  <a:pt x="6649" y="3574"/>
                  <a:pt x="6683" y="3562"/>
                  <a:pt x="6723" y="3539"/>
                </a:cubicBezTo>
                <a:cubicBezTo>
                  <a:pt x="7664" y="2991"/>
                  <a:pt x="8609" y="2448"/>
                  <a:pt x="9550" y="1904"/>
                </a:cubicBezTo>
                <a:cubicBezTo>
                  <a:pt x="9605" y="1872"/>
                  <a:pt x="9658" y="1838"/>
                  <a:pt x="9722" y="1800"/>
                </a:cubicBezTo>
                <a:cubicBezTo>
                  <a:pt x="9672" y="1770"/>
                  <a:pt x="9637" y="1747"/>
                  <a:pt x="9601" y="1725"/>
                </a:cubicBezTo>
                <a:cubicBezTo>
                  <a:pt x="8656" y="1180"/>
                  <a:pt x="7709" y="632"/>
                  <a:pt x="6763" y="87"/>
                </a:cubicBezTo>
                <a:cubicBezTo>
                  <a:pt x="6720" y="61"/>
                  <a:pt x="6680" y="31"/>
                  <a:pt x="6639" y="1"/>
                </a:cubicBezTo>
                <a:close/>
                <a:moveTo>
                  <a:pt x="10119" y="2481"/>
                </a:moveTo>
                <a:cubicBezTo>
                  <a:pt x="10079" y="2499"/>
                  <a:pt x="10063" y="2505"/>
                  <a:pt x="10047" y="2513"/>
                </a:cubicBezTo>
                <a:cubicBezTo>
                  <a:pt x="9057" y="3086"/>
                  <a:pt x="8068" y="3658"/>
                  <a:pt x="7077" y="4226"/>
                </a:cubicBezTo>
                <a:cubicBezTo>
                  <a:pt x="7004" y="4264"/>
                  <a:pt x="7001" y="4314"/>
                  <a:pt x="7001" y="4382"/>
                </a:cubicBezTo>
                <a:cubicBezTo>
                  <a:pt x="7002" y="5500"/>
                  <a:pt x="7001" y="6618"/>
                  <a:pt x="7001" y="7737"/>
                </a:cubicBezTo>
                <a:lnTo>
                  <a:pt x="7001" y="7867"/>
                </a:lnTo>
                <a:cubicBezTo>
                  <a:pt x="7604" y="7520"/>
                  <a:pt x="8183" y="7185"/>
                  <a:pt x="8787" y="6839"/>
                </a:cubicBezTo>
                <a:lnTo>
                  <a:pt x="8787" y="7673"/>
                </a:lnTo>
                <a:lnTo>
                  <a:pt x="9558" y="7673"/>
                </a:lnTo>
                <a:lnTo>
                  <a:pt x="9558" y="6918"/>
                </a:lnTo>
                <a:cubicBezTo>
                  <a:pt x="9558" y="6746"/>
                  <a:pt x="9503" y="6540"/>
                  <a:pt x="9578" y="6411"/>
                </a:cubicBezTo>
                <a:cubicBezTo>
                  <a:pt x="9656" y="6277"/>
                  <a:pt x="9861" y="6213"/>
                  <a:pt x="10014" y="6132"/>
                </a:cubicBezTo>
                <a:cubicBezTo>
                  <a:pt x="10097" y="6086"/>
                  <a:pt x="10124" y="6033"/>
                  <a:pt x="10121" y="5941"/>
                </a:cubicBezTo>
                <a:cubicBezTo>
                  <a:pt x="10117" y="4837"/>
                  <a:pt x="10119" y="3730"/>
                  <a:pt x="10119" y="2625"/>
                </a:cubicBezTo>
                <a:lnTo>
                  <a:pt x="10119" y="2481"/>
                </a:lnTo>
                <a:close/>
                <a:moveTo>
                  <a:pt x="3111" y="2478"/>
                </a:moveTo>
                <a:lnTo>
                  <a:pt x="3111" y="2653"/>
                </a:lnTo>
                <a:cubicBezTo>
                  <a:pt x="3111" y="3677"/>
                  <a:pt x="3118" y="4703"/>
                  <a:pt x="3106" y="5725"/>
                </a:cubicBezTo>
                <a:cubicBezTo>
                  <a:pt x="3101" y="5974"/>
                  <a:pt x="3141" y="6153"/>
                  <a:pt x="3394" y="6229"/>
                </a:cubicBezTo>
                <a:cubicBezTo>
                  <a:pt x="3473" y="6253"/>
                  <a:pt x="3485" y="6315"/>
                  <a:pt x="3484" y="6392"/>
                </a:cubicBezTo>
                <a:cubicBezTo>
                  <a:pt x="3481" y="6744"/>
                  <a:pt x="3482" y="7097"/>
                  <a:pt x="3482" y="7449"/>
                </a:cubicBezTo>
                <a:cubicBezTo>
                  <a:pt x="3482" y="7496"/>
                  <a:pt x="3485" y="7540"/>
                  <a:pt x="3489" y="7582"/>
                </a:cubicBezTo>
                <a:lnTo>
                  <a:pt x="4257" y="7582"/>
                </a:lnTo>
                <a:lnTo>
                  <a:pt x="4257" y="6729"/>
                </a:lnTo>
                <a:cubicBezTo>
                  <a:pt x="4490" y="6863"/>
                  <a:pt x="4704" y="6990"/>
                  <a:pt x="4921" y="7107"/>
                </a:cubicBezTo>
                <a:cubicBezTo>
                  <a:pt x="5004" y="7151"/>
                  <a:pt x="5036" y="7202"/>
                  <a:pt x="5036" y="7298"/>
                </a:cubicBezTo>
                <a:cubicBezTo>
                  <a:pt x="5031" y="7853"/>
                  <a:pt x="5032" y="8410"/>
                  <a:pt x="5032" y="8963"/>
                </a:cubicBezTo>
                <a:lnTo>
                  <a:pt x="5032" y="9107"/>
                </a:lnTo>
                <a:lnTo>
                  <a:pt x="5812" y="9107"/>
                </a:lnTo>
                <a:lnTo>
                  <a:pt x="5812" y="7625"/>
                </a:lnTo>
                <a:cubicBezTo>
                  <a:pt x="5961" y="7709"/>
                  <a:pt x="6087" y="7781"/>
                  <a:pt x="6224" y="7859"/>
                </a:cubicBezTo>
                <a:cubicBezTo>
                  <a:pt x="6226" y="7820"/>
                  <a:pt x="6227" y="7800"/>
                  <a:pt x="6227" y="7784"/>
                </a:cubicBezTo>
                <a:cubicBezTo>
                  <a:pt x="6227" y="6644"/>
                  <a:pt x="6227" y="5504"/>
                  <a:pt x="6229" y="4363"/>
                </a:cubicBezTo>
                <a:cubicBezTo>
                  <a:pt x="6229" y="4279"/>
                  <a:pt x="6189" y="4244"/>
                  <a:pt x="6125" y="4208"/>
                </a:cubicBezTo>
                <a:cubicBezTo>
                  <a:pt x="5160" y="3652"/>
                  <a:pt x="4195" y="3095"/>
                  <a:pt x="3233" y="2537"/>
                </a:cubicBezTo>
                <a:cubicBezTo>
                  <a:pt x="3198" y="2518"/>
                  <a:pt x="3162" y="2502"/>
                  <a:pt x="3111" y="2478"/>
                </a:cubicBezTo>
                <a:close/>
                <a:moveTo>
                  <a:pt x="8786" y="8454"/>
                </a:moveTo>
                <a:lnTo>
                  <a:pt x="8786" y="9266"/>
                </a:lnTo>
                <a:lnTo>
                  <a:pt x="9546" y="9266"/>
                </a:lnTo>
                <a:lnTo>
                  <a:pt x="9546" y="8454"/>
                </a:lnTo>
                <a:close/>
                <a:moveTo>
                  <a:pt x="0" y="8810"/>
                </a:moveTo>
                <a:lnTo>
                  <a:pt x="0" y="13227"/>
                </a:lnTo>
                <a:lnTo>
                  <a:pt x="13210" y="13227"/>
                </a:lnTo>
                <a:cubicBezTo>
                  <a:pt x="13210" y="11745"/>
                  <a:pt x="13210" y="10281"/>
                  <a:pt x="13212" y="8818"/>
                </a:cubicBezTo>
                <a:lnTo>
                  <a:pt x="12444" y="8818"/>
                </a:lnTo>
                <a:lnTo>
                  <a:pt x="12444" y="9947"/>
                </a:lnTo>
                <a:cubicBezTo>
                  <a:pt x="12408" y="9942"/>
                  <a:pt x="12385" y="9939"/>
                  <a:pt x="12366" y="9936"/>
                </a:cubicBezTo>
                <a:cubicBezTo>
                  <a:pt x="12213" y="9899"/>
                  <a:pt x="12064" y="9881"/>
                  <a:pt x="11921" y="9881"/>
                </a:cubicBezTo>
                <a:cubicBezTo>
                  <a:pt x="11504" y="9881"/>
                  <a:pt x="11128" y="10036"/>
                  <a:pt x="10794" y="10349"/>
                </a:cubicBezTo>
                <a:cubicBezTo>
                  <a:pt x="10599" y="10530"/>
                  <a:pt x="10383" y="10620"/>
                  <a:pt x="10167" y="10620"/>
                </a:cubicBezTo>
                <a:cubicBezTo>
                  <a:pt x="9946" y="10620"/>
                  <a:pt x="9724" y="10525"/>
                  <a:pt x="9526" y="10336"/>
                </a:cubicBezTo>
                <a:cubicBezTo>
                  <a:pt x="9328" y="10150"/>
                  <a:pt x="9100" y="10011"/>
                  <a:pt x="8837" y="9944"/>
                </a:cubicBezTo>
                <a:cubicBezTo>
                  <a:pt x="8673" y="9902"/>
                  <a:pt x="8515" y="9881"/>
                  <a:pt x="8362" y="9881"/>
                </a:cubicBezTo>
                <a:cubicBezTo>
                  <a:pt x="7947" y="9881"/>
                  <a:pt x="7572" y="10036"/>
                  <a:pt x="7238" y="10351"/>
                </a:cubicBezTo>
                <a:cubicBezTo>
                  <a:pt x="7059" y="10520"/>
                  <a:pt x="6858" y="10621"/>
                  <a:pt x="6636" y="10621"/>
                </a:cubicBezTo>
                <a:cubicBezTo>
                  <a:pt x="6559" y="10621"/>
                  <a:pt x="6481" y="10609"/>
                  <a:pt x="6399" y="10584"/>
                </a:cubicBezTo>
                <a:cubicBezTo>
                  <a:pt x="6242" y="10534"/>
                  <a:pt x="6088" y="10435"/>
                  <a:pt x="5964" y="10324"/>
                </a:cubicBezTo>
                <a:cubicBezTo>
                  <a:pt x="5639" y="10029"/>
                  <a:pt x="5232" y="9881"/>
                  <a:pt x="4828" y="9881"/>
                </a:cubicBezTo>
                <a:cubicBezTo>
                  <a:pt x="4430" y="9881"/>
                  <a:pt x="4034" y="10025"/>
                  <a:pt x="3723" y="10316"/>
                </a:cubicBezTo>
                <a:cubicBezTo>
                  <a:pt x="3506" y="10518"/>
                  <a:pt x="3284" y="10620"/>
                  <a:pt x="3062" y="10620"/>
                </a:cubicBezTo>
                <a:cubicBezTo>
                  <a:pt x="2841" y="10620"/>
                  <a:pt x="2618" y="10519"/>
                  <a:pt x="2399" y="10317"/>
                </a:cubicBezTo>
                <a:cubicBezTo>
                  <a:pt x="2128" y="10065"/>
                  <a:pt x="1809" y="9912"/>
                  <a:pt x="1441" y="9891"/>
                </a:cubicBezTo>
                <a:cubicBezTo>
                  <a:pt x="1410" y="9890"/>
                  <a:pt x="1379" y="9889"/>
                  <a:pt x="1348" y="9889"/>
                </a:cubicBezTo>
                <a:cubicBezTo>
                  <a:pt x="1166" y="9889"/>
                  <a:pt x="983" y="9911"/>
                  <a:pt x="788" y="9920"/>
                </a:cubicBezTo>
                <a:lnTo>
                  <a:pt x="788" y="88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7"/>
          <p:cNvSpPr/>
          <p:nvPr/>
        </p:nvSpPr>
        <p:spPr>
          <a:xfrm>
            <a:off x="3017947" y="1534002"/>
            <a:ext cx="269391" cy="337594"/>
          </a:xfrm>
          <a:custGeom>
            <a:avLst/>
            <a:gdLst/>
            <a:ahLst/>
            <a:cxnLst/>
            <a:rect l="l" t="t" r="r" b="b"/>
            <a:pathLst>
              <a:path w="10554" h="13226" extrusionOk="0">
                <a:moveTo>
                  <a:pt x="9076" y="1"/>
                </a:moveTo>
                <a:cubicBezTo>
                  <a:pt x="8859" y="224"/>
                  <a:pt x="8644" y="451"/>
                  <a:pt x="8445" y="658"/>
                </a:cubicBezTo>
                <a:cubicBezTo>
                  <a:pt x="8937" y="1149"/>
                  <a:pt x="9421" y="1636"/>
                  <a:pt x="9893" y="2106"/>
                </a:cubicBezTo>
                <a:cubicBezTo>
                  <a:pt x="10102" y="1897"/>
                  <a:pt x="10319" y="1680"/>
                  <a:pt x="10553" y="1449"/>
                </a:cubicBezTo>
                <a:cubicBezTo>
                  <a:pt x="10473" y="1376"/>
                  <a:pt x="10384" y="1296"/>
                  <a:pt x="10301" y="1210"/>
                </a:cubicBezTo>
                <a:cubicBezTo>
                  <a:pt x="9901" y="806"/>
                  <a:pt x="9502" y="404"/>
                  <a:pt x="9103" y="1"/>
                </a:cubicBezTo>
                <a:close/>
                <a:moveTo>
                  <a:pt x="7727" y="1160"/>
                </a:moveTo>
                <a:cubicBezTo>
                  <a:pt x="6784" y="2105"/>
                  <a:pt x="5829" y="3058"/>
                  <a:pt x="4865" y="4020"/>
                </a:cubicBezTo>
                <a:cubicBezTo>
                  <a:pt x="4674" y="3827"/>
                  <a:pt x="4483" y="3636"/>
                  <a:pt x="4312" y="3462"/>
                </a:cubicBezTo>
                <a:cubicBezTo>
                  <a:pt x="4119" y="3653"/>
                  <a:pt x="3931" y="3842"/>
                  <a:pt x="3723" y="4049"/>
                </a:cubicBezTo>
                <a:cubicBezTo>
                  <a:pt x="3907" y="4226"/>
                  <a:pt x="4100" y="4414"/>
                  <a:pt x="4313" y="4622"/>
                </a:cubicBezTo>
                <a:cubicBezTo>
                  <a:pt x="4033" y="4901"/>
                  <a:pt x="3752" y="5177"/>
                  <a:pt x="3476" y="5451"/>
                </a:cubicBezTo>
                <a:cubicBezTo>
                  <a:pt x="4025" y="5996"/>
                  <a:pt x="4573" y="6544"/>
                  <a:pt x="5113" y="7083"/>
                </a:cubicBezTo>
                <a:lnTo>
                  <a:pt x="9382" y="2814"/>
                </a:lnTo>
                <a:lnTo>
                  <a:pt x="7727" y="1160"/>
                </a:lnTo>
                <a:close/>
                <a:moveTo>
                  <a:pt x="2982" y="6084"/>
                </a:moveTo>
                <a:cubicBezTo>
                  <a:pt x="2964" y="6091"/>
                  <a:pt x="2947" y="6099"/>
                  <a:pt x="2927" y="6103"/>
                </a:cubicBezTo>
                <a:cubicBezTo>
                  <a:pt x="2876" y="6311"/>
                  <a:pt x="2829" y="6518"/>
                  <a:pt x="2773" y="6724"/>
                </a:cubicBezTo>
                <a:cubicBezTo>
                  <a:pt x="2699" y="7001"/>
                  <a:pt x="2766" y="7280"/>
                  <a:pt x="2765" y="7558"/>
                </a:cubicBezTo>
                <a:cubicBezTo>
                  <a:pt x="2763" y="8009"/>
                  <a:pt x="2766" y="8461"/>
                  <a:pt x="2763" y="8914"/>
                </a:cubicBezTo>
                <a:cubicBezTo>
                  <a:pt x="2760" y="9194"/>
                  <a:pt x="2599" y="9352"/>
                  <a:pt x="2320" y="9354"/>
                </a:cubicBezTo>
                <a:cubicBezTo>
                  <a:pt x="2290" y="9354"/>
                  <a:pt x="2260" y="9354"/>
                  <a:pt x="2230" y="9354"/>
                </a:cubicBezTo>
                <a:cubicBezTo>
                  <a:pt x="2148" y="9354"/>
                  <a:pt x="2067" y="9353"/>
                  <a:pt x="1984" y="9353"/>
                </a:cubicBezTo>
                <a:cubicBezTo>
                  <a:pt x="1954" y="9353"/>
                  <a:pt x="1924" y="9354"/>
                  <a:pt x="1894" y="9354"/>
                </a:cubicBezTo>
                <a:cubicBezTo>
                  <a:pt x="1267" y="9368"/>
                  <a:pt x="750" y="9611"/>
                  <a:pt x="359" y="10104"/>
                </a:cubicBezTo>
                <a:cubicBezTo>
                  <a:pt x="182" y="10328"/>
                  <a:pt x="60" y="10580"/>
                  <a:pt x="1" y="10876"/>
                </a:cubicBezTo>
                <a:lnTo>
                  <a:pt x="3770" y="10876"/>
                </a:lnTo>
                <a:cubicBezTo>
                  <a:pt x="3685" y="10462"/>
                  <a:pt x="3475" y="10134"/>
                  <a:pt x="3179" y="9847"/>
                </a:cubicBezTo>
                <a:cubicBezTo>
                  <a:pt x="3403" y="9628"/>
                  <a:pt x="3537" y="9378"/>
                  <a:pt x="3564" y="9080"/>
                </a:cubicBezTo>
                <a:cubicBezTo>
                  <a:pt x="3580" y="8917"/>
                  <a:pt x="3572" y="8751"/>
                  <a:pt x="3573" y="8588"/>
                </a:cubicBezTo>
                <a:cubicBezTo>
                  <a:pt x="3577" y="8335"/>
                  <a:pt x="3573" y="8083"/>
                  <a:pt x="3573" y="7847"/>
                </a:cubicBezTo>
                <a:cubicBezTo>
                  <a:pt x="3883" y="7775"/>
                  <a:pt x="4176" y="7705"/>
                  <a:pt x="4487" y="7633"/>
                </a:cubicBezTo>
                <a:cubicBezTo>
                  <a:pt x="3964" y="7097"/>
                  <a:pt x="3475" y="6590"/>
                  <a:pt x="2982" y="6084"/>
                </a:cubicBezTo>
                <a:close/>
                <a:moveTo>
                  <a:pt x="12" y="11705"/>
                </a:moveTo>
                <a:cubicBezTo>
                  <a:pt x="136" y="12435"/>
                  <a:pt x="855" y="13225"/>
                  <a:pt x="1901" y="13225"/>
                </a:cubicBezTo>
                <a:cubicBezTo>
                  <a:pt x="1931" y="13225"/>
                  <a:pt x="1962" y="13225"/>
                  <a:pt x="1993" y="13223"/>
                </a:cubicBezTo>
                <a:cubicBezTo>
                  <a:pt x="2846" y="13187"/>
                  <a:pt x="3730" y="12429"/>
                  <a:pt x="3760" y="117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8"/>
          <p:cNvSpPr txBox="1">
            <a:spLocks noGrp="1"/>
          </p:cNvSpPr>
          <p:nvPr>
            <p:ph type="title"/>
          </p:nvPr>
        </p:nvSpPr>
        <p:spPr>
          <a:xfrm>
            <a:off x="713228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Cơ sở lý thuyết (tt)</a:t>
            </a:r>
            <a:endParaRPr dirty="0"/>
          </a:p>
        </p:txBody>
      </p:sp>
      <p:sp>
        <p:nvSpPr>
          <p:cNvPr id="4" name="Google Shape;1384;p47"/>
          <p:cNvSpPr txBox="1">
            <a:spLocks/>
          </p:cNvSpPr>
          <p:nvPr/>
        </p:nvSpPr>
        <p:spPr>
          <a:xfrm>
            <a:off x="1503996" y="1197172"/>
            <a:ext cx="2509726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#9Slide03 AmpleSoft Bold" panose="02000000000000000000" pitchFamily="2" charset="0"/>
              </a:rPr>
              <a:t>Mô</a:t>
            </a:r>
            <a:r>
              <a:rPr lang="en-US" dirty="0">
                <a:latin typeface="#9Slide03 AmpleSoft Bold" panose="02000000000000000000" pitchFamily="2" charset="0"/>
              </a:rPr>
              <a:t> </a:t>
            </a:r>
            <a:r>
              <a:rPr lang="en-US" dirty="0" err="1">
                <a:latin typeface="#9Slide03 AmpleSoft Bold" panose="02000000000000000000" pitchFamily="2" charset="0"/>
              </a:rPr>
              <a:t>hình</a:t>
            </a:r>
            <a:r>
              <a:rPr lang="en-US" dirty="0">
                <a:latin typeface="#9Slide03 AmpleSoft Bold" panose="02000000000000000000" pitchFamily="2" charset="0"/>
              </a:rPr>
              <a:t> client–server</a:t>
            </a:r>
          </a:p>
        </p:txBody>
      </p:sp>
      <p:sp>
        <p:nvSpPr>
          <p:cNvPr id="5" name="Google Shape;1391;p47"/>
          <p:cNvSpPr/>
          <p:nvPr/>
        </p:nvSpPr>
        <p:spPr>
          <a:xfrm flipH="1">
            <a:off x="866597" y="1197172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98;p47"/>
          <p:cNvSpPr/>
          <p:nvPr/>
        </p:nvSpPr>
        <p:spPr>
          <a:xfrm>
            <a:off x="1050601" y="1342790"/>
            <a:ext cx="269391" cy="337594"/>
          </a:xfrm>
          <a:custGeom>
            <a:avLst/>
            <a:gdLst/>
            <a:ahLst/>
            <a:cxnLst/>
            <a:rect l="l" t="t" r="r" b="b"/>
            <a:pathLst>
              <a:path w="10554" h="13226" extrusionOk="0">
                <a:moveTo>
                  <a:pt x="9076" y="1"/>
                </a:moveTo>
                <a:cubicBezTo>
                  <a:pt x="8859" y="224"/>
                  <a:pt x="8644" y="451"/>
                  <a:pt x="8445" y="658"/>
                </a:cubicBezTo>
                <a:cubicBezTo>
                  <a:pt x="8937" y="1149"/>
                  <a:pt x="9421" y="1636"/>
                  <a:pt x="9893" y="2106"/>
                </a:cubicBezTo>
                <a:cubicBezTo>
                  <a:pt x="10102" y="1897"/>
                  <a:pt x="10319" y="1680"/>
                  <a:pt x="10553" y="1449"/>
                </a:cubicBezTo>
                <a:cubicBezTo>
                  <a:pt x="10473" y="1376"/>
                  <a:pt x="10384" y="1296"/>
                  <a:pt x="10301" y="1210"/>
                </a:cubicBezTo>
                <a:cubicBezTo>
                  <a:pt x="9901" y="806"/>
                  <a:pt x="9502" y="404"/>
                  <a:pt x="9103" y="1"/>
                </a:cubicBezTo>
                <a:close/>
                <a:moveTo>
                  <a:pt x="7727" y="1160"/>
                </a:moveTo>
                <a:cubicBezTo>
                  <a:pt x="6784" y="2105"/>
                  <a:pt x="5829" y="3058"/>
                  <a:pt x="4865" y="4020"/>
                </a:cubicBezTo>
                <a:cubicBezTo>
                  <a:pt x="4674" y="3827"/>
                  <a:pt x="4483" y="3636"/>
                  <a:pt x="4312" y="3462"/>
                </a:cubicBezTo>
                <a:cubicBezTo>
                  <a:pt x="4119" y="3653"/>
                  <a:pt x="3931" y="3842"/>
                  <a:pt x="3723" y="4049"/>
                </a:cubicBezTo>
                <a:cubicBezTo>
                  <a:pt x="3907" y="4226"/>
                  <a:pt x="4100" y="4414"/>
                  <a:pt x="4313" y="4622"/>
                </a:cubicBezTo>
                <a:cubicBezTo>
                  <a:pt x="4033" y="4901"/>
                  <a:pt x="3752" y="5177"/>
                  <a:pt x="3476" y="5451"/>
                </a:cubicBezTo>
                <a:cubicBezTo>
                  <a:pt x="4025" y="5996"/>
                  <a:pt x="4573" y="6544"/>
                  <a:pt x="5113" y="7083"/>
                </a:cubicBezTo>
                <a:lnTo>
                  <a:pt x="9382" y="2814"/>
                </a:lnTo>
                <a:lnTo>
                  <a:pt x="7727" y="1160"/>
                </a:lnTo>
                <a:close/>
                <a:moveTo>
                  <a:pt x="2982" y="6084"/>
                </a:moveTo>
                <a:cubicBezTo>
                  <a:pt x="2964" y="6091"/>
                  <a:pt x="2947" y="6099"/>
                  <a:pt x="2927" y="6103"/>
                </a:cubicBezTo>
                <a:cubicBezTo>
                  <a:pt x="2876" y="6311"/>
                  <a:pt x="2829" y="6518"/>
                  <a:pt x="2773" y="6724"/>
                </a:cubicBezTo>
                <a:cubicBezTo>
                  <a:pt x="2699" y="7001"/>
                  <a:pt x="2766" y="7280"/>
                  <a:pt x="2765" y="7558"/>
                </a:cubicBezTo>
                <a:cubicBezTo>
                  <a:pt x="2763" y="8009"/>
                  <a:pt x="2766" y="8461"/>
                  <a:pt x="2763" y="8914"/>
                </a:cubicBezTo>
                <a:cubicBezTo>
                  <a:pt x="2760" y="9194"/>
                  <a:pt x="2599" y="9352"/>
                  <a:pt x="2320" y="9354"/>
                </a:cubicBezTo>
                <a:cubicBezTo>
                  <a:pt x="2290" y="9354"/>
                  <a:pt x="2260" y="9354"/>
                  <a:pt x="2230" y="9354"/>
                </a:cubicBezTo>
                <a:cubicBezTo>
                  <a:pt x="2148" y="9354"/>
                  <a:pt x="2067" y="9353"/>
                  <a:pt x="1984" y="9353"/>
                </a:cubicBezTo>
                <a:cubicBezTo>
                  <a:pt x="1954" y="9353"/>
                  <a:pt x="1924" y="9354"/>
                  <a:pt x="1894" y="9354"/>
                </a:cubicBezTo>
                <a:cubicBezTo>
                  <a:pt x="1267" y="9368"/>
                  <a:pt x="750" y="9611"/>
                  <a:pt x="359" y="10104"/>
                </a:cubicBezTo>
                <a:cubicBezTo>
                  <a:pt x="182" y="10328"/>
                  <a:pt x="60" y="10580"/>
                  <a:pt x="1" y="10876"/>
                </a:cubicBezTo>
                <a:lnTo>
                  <a:pt x="3770" y="10876"/>
                </a:lnTo>
                <a:cubicBezTo>
                  <a:pt x="3685" y="10462"/>
                  <a:pt x="3475" y="10134"/>
                  <a:pt x="3179" y="9847"/>
                </a:cubicBezTo>
                <a:cubicBezTo>
                  <a:pt x="3403" y="9628"/>
                  <a:pt x="3537" y="9378"/>
                  <a:pt x="3564" y="9080"/>
                </a:cubicBezTo>
                <a:cubicBezTo>
                  <a:pt x="3580" y="8917"/>
                  <a:pt x="3572" y="8751"/>
                  <a:pt x="3573" y="8588"/>
                </a:cubicBezTo>
                <a:cubicBezTo>
                  <a:pt x="3577" y="8335"/>
                  <a:pt x="3573" y="8083"/>
                  <a:pt x="3573" y="7847"/>
                </a:cubicBezTo>
                <a:cubicBezTo>
                  <a:pt x="3883" y="7775"/>
                  <a:pt x="4176" y="7705"/>
                  <a:pt x="4487" y="7633"/>
                </a:cubicBezTo>
                <a:cubicBezTo>
                  <a:pt x="3964" y="7097"/>
                  <a:pt x="3475" y="6590"/>
                  <a:pt x="2982" y="6084"/>
                </a:cubicBezTo>
                <a:close/>
                <a:moveTo>
                  <a:pt x="12" y="11705"/>
                </a:moveTo>
                <a:cubicBezTo>
                  <a:pt x="136" y="12435"/>
                  <a:pt x="855" y="13225"/>
                  <a:pt x="1901" y="13225"/>
                </a:cubicBezTo>
                <a:cubicBezTo>
                  <a:pt x="1931" y="13225"/>
                  <a:pt x="1962" y="13225"/>
                  <a:pt x="1993" y="13223"/>
                </a:cubicBezTo>
                <a:cubicBezTo>
                  <a:pt x="2846" y="13187"/>
                  <a:pt x="3730" y="12429"/>
                  <a:pt x="3760" y="1170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huật ngữ Cli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97" y="2026936"/>
            <a:ext cx="3308155" cy="199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4862924" y="1954632"/>
            <a:ext cx="4107873" cy="2140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Client: </a:t>
            </a:r>
          </a:p>
          <a:p>
            <a:pPr lvl="3"/>
            <a:r>
              <a:rPr lang="en-US" dirty="0"/>
              <a:t>        +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server</a:t>
            </a:r>
          </a:p>
          <a:p>
            <a:pPr lvl="3"/>
            <a:r>
              <a:rPr lang="en-US" dirty="0"/>
              <a:t>        +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Server</a:t>
            </a:r>
          </a:p>
          <a:p>
            <a:r>
              <a:rPr lang="en-US" dirty="0"/>
              <a:t>        +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367634" y="2708563"/>
            <a:ext cx="408688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2. Cơ sở lý thuyết (tt)</a:t>
            </a:r>
            <a:endParaRPr lang="en-US" dirty="0"/>
          </a:p>
        </p:txBody>
      </p:sp>
      <p:sp>
        <p:nvSpPr>
          <p:cNvPr id="3" name="Google Shape;1392;p47"/>
          <p:cNvSpPr/>
          <p:nvPr/>
        </p:nvSpPr>
        <p:spPr>
          <a:xfrm flipH="1">
            <a:off x="837919" y="1298875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95;p47"/>
          <p:cNvSpPr/>
          <p:nvPr/>
        </p:nvSpPr>
        <p:spPr>
          <a:xfrm>
            <a:off x="998213" y="1449753"/>
            <a:ext cx="337440" cy="327077"/>
          </a:xfrm>
          <a:custGeom>
            <a:avLst/>
            <a:gdLst/>
            <a:ahLst/>
            <a:cxnLst/>
            <a:rect l="l" t="t" r="r" b="b"/>
            <a:pathLst>
              <a:path w="13220" h="12814" extrusionOk="0">
                <a:moveTo>
                  <a:pt x="2" y="1"/>
                </a:moveTo>
                <a:lnTo>
                  <a:pt x="2" y="1553"/>
                </a:lnTo>
                <a:cubicBezTo>
                  <a:pt x="1876" y="1554"/>
                  <a:pt x="3748" y="1554"/>
                  <a:pt x="5621" y="1554"/>
                </a:cubicBezTo>
                <a:cubicBezTo>
                  <a:pt x="6127" y="1556"/>
                  <a:pt x="6450" y="1876"/>
                  <a:pt x="6454" y="2384"/>
                </a:cubicBezTo>
                <a:lnTo>
                  <a:pt x="6454" y="2688"/>
                </a:lnTo>
                <a:lnTo>
                  <a:pt x="8004" y="2688"/>
                </a:lnTo>
                <a:cubicBezTo>
                  <a:pt x="7985" y="2344"/>
                  <a:pt x="8001" y="2002"/>
                  <a:pt x="7942" y="1677"/>
                </a:cubicBezTo>
                <a:cubicBezTo>
                  <a:pt x="7754" y="680"/>
                  <a:pt x="6911" y="2"/>
                  <a:pt x="5892" y="2"/>
                </a:cubicBezTo>
                <a:cubicBezTo>
                  <a:pt x="3929" y="1"/>
                  <a:pt x="1967" y="1"/>
                  <a:pt x="2" y="1"/>
                </a:cubicBezTo>
                <a:close/>
                <a:moveTo>
                  <a:pt x="12449" y="3661"/>
                </a:moveTo>
                <a:lnTo>
                  <a:pt x="12449" y="4508"/>
                </a:lnTo>
                <a:lnTo>
                  <a:pt x="9851" y="4508"/>
                </a:lnTo>
                <a:lnTo>
                  <a:pt x="9851" y="5282"/>
                </a:lnTo>
                <a:lnTo>
                  <a:pt x="12456" y="5282"/>
                </a:lnTo>
                <a:lnTo>
                  <a:pt x="12456" y="6119"/>
                </a:lnTo>
                <a:cubicBezTo>
                  <a:pt x="12722" y="6118"/>
                  <a:pt x="12974" y="6118"/>
                  <a:pt x="13220" y="6118"/>
                </a:cubicBezTo>
                <a:lnTo>
                  <a:pt x="13220" y="3661"/>
                </a:lnTo>
                <a:close/>
                <a:moveTo>
                  <a:pt x="0" y="3645"/>
                </a:moveTo>
                <a:lnTo>
                  <a:pt x="0" y="6126"/>
                </a:lnTo>
                <a:lnTo>
                  <a:pt x="780" y="6126"/>
                </a:lnTo>
                <a:cubicBezTo>
                  <a:pt x="782" y="5837"/>
                  <a:pt x="782" y="5564"/>
                  <a:pt x="782" y="5274"/>
                </a:cubicBezTo>
                <a:lnTo>
                  <a:pt x="3378" y="5274"/>
                </a:lnTo>
                <a:lnTo>
                  <a:pt x="3378" y="4500"/>
                </a:lnTo>
                <a:lnTo>
                  <a:pt x="772" y="4500"/>
                </a:lnTo>
                <a:lnTo>
                  <a:pt x="772" y="3645"/>
                </a:lnTo>
                <a:close/>
                <a:moveTo>
                  <a:pt x="4171" y="3486"/>
                </a:moveTo>
                <a:lnTo>
                  <a:pt x="4171" y="6299"/>
                </a:lnTo>
                <a:lnTo>
                  <a:pt x="9061" y="6299"/>
                </a:lnTo>
                <a:lnTo>
                  <a:pt x="9061" y="3487"/>
                </a:lnTo>
                <a:lnTo>
                  <a:pt x="6093" y="3487"/>
                </a:lnTo>
                <a:lnTo>
                  <a:pt x="6093" y="4888"/>
                </a:lnTo>
                <a:lnTo>
                  <a:pt x="5324" y="4888"/>
                </a:lnTo>
                <a:lnTo>
                  <a:pt x="5324" y="3487"/>
                </a:lnTo>
                <a:cubicBezTo>
                  <a:pt x="4930" y="3486"/>
                  <a:pt x="4551" y="3486"/>
                  <a:pt x="4171" y="3486"/>
                </a:cubicBezTo>
                <a:close/>
                <a:moveTo>
                  <a:pt x="5391" y="7092"/>
                </a:moveTo>
                <a:cubicBezTo>
                  <a:pt x="5391" y="7475"/>
                  <a:pt x="5390" y="7850"/>
                  <a:pt x="5393" y="8225"/>
                </a:cubicBezTo>
                <a:cubicBezTo>
                  <a:pt x="5393" y="8258"/>
                  <a:pt x="5430" y="8301"/>
                  <a:pt x="5458" y="8323"/>
                </a:cubicBezTo>
                <a:cubicBezTo>
                  <a:pt x="5573" y="8406"/>
                  <a:pt x="5693" y="8483"/>
                  <a:pt x="5811" y="8564"/>
                </a:cubicBezTo>
                <a:cubicBezTo>
                  <a:pt x="5948" y="8660"/>
                  <a:pt x="6139" y="8727"/>
                  <a:pt x="6210" y="8859"/>
                </a:cubicBezTo>
                <a:cubicBezTo>
                  <a:pt x="6278" y="8990"/>
                  <a:pt x="6213" y="9188"/>
                  <a:pt x="6232" y="9354"/>
                </a:cubicBezTo>
                <a:cubicBezTo>
                  <a:pt x="6267" y="9641"/>
                  <a:pt x="6174" y="9848"/>
                  <a:pt x="5956" y="10049"/>
                </a:cubicBezTo>
                <a:cubicBezTo>
                  <a:pt x="5599" y="10375"/>
                  <a:pt x="5613" y="10877"/>
                  <a:pt x="5948" y="11223"/>
                </a:cubicBezTo>
                <a:cubicBezTo>
                  <a:pt x="6076" y="11357"/>
                  <a:pt x="6210" y="11485"/>
                  <a:pt x="6340" y="11617"/>
                </a:cubicBezTo>
                <a:cubicBezTo>
                  <a:pt x="6395" y="11670"/>
                  <a:pt x="6444" y="11726"/>
                  <a:pt x="6522" y="11809"/>
                </a:cubicBezTo>
                <a:cubicBezTo>
                  <a:pt x="6458" y="11856"/>
                  <a:pt x="6403" y="11892"/>
                  <a:pt x="6356" y="11936"/>
                </a:cubicBezTo>
                <a:cubicBezTo>
                  <a:pt x="6310" y="11979"/>
                  <a:pt x="6243" y="12032"/>
                  <a:pt x="6241" y="12081"/>
                </a:cubicBezTo>
                <a:cubicBezTo>
                  <a:pt x="6229" y="12324"/>
                  <a:pt x="6235" y="12568"/>
                  <a:pt x="6235" y="12813"/>
                </a:cubicBezTo>
                <a:lnTo>
                  <a:pt x="7009" y="12813"/>
                </a:lnTo>
                <a:cubicBezTo>
                  <a:pt x="7009" y="12694"/>
                  <a:pt x="7002" y="12585"/>
                  <a:pt x="7010" y="12480"/>
                </a:cubicBezTo>
                <a:cubicBezTo>
                  <a:pt x="7015" y="12424"/>
                  <a:pt x="7033" y="12362"/>
                  <a:pt x="7066" y="12319"/>
                </a:cubicBezTo>
                <a:cubicBezTo>
                  <a:pt x="7345" y="11960"/>
                  <a:pt x="7328" y="11521"/>
                  <a:pt x="7012" y="11194"/>
                </a:cubicBezTo>
                <a:cubicBezTo>
                  <a:pt x="6860" y="11037"/>
                  <a:pt x="6706" y="10879"/>
                  <a:pt x="6546" y="10729"/>
                </a:cubicBezTo>
                <a:cubicBezTo>
                  <a:pt x="6474" y="10660"/>
                  <a:pt x="6465" y="10614"/>
                  <a:pt x="6545" y="10542"/>
                </a:cubicBezTo>
                <a:cubicBezTo>
                  <a:pt x="6677" y="10421"/>
                  <a:pt x="6805" y="10293"/>
                  <a:pt x="6927" y="10158"/>
                </a:cubicBezTo>
                <a:cubicBezTo>
                  <a:pt x="6969" y="10111"/>
                  <a:pt x="7001" y="10041"/>
                  <a:pt x="7001" y="9979"/>
                </a:cubicBezTo>
                <a:cubicBezTo>
                  <a:pt x="7007" y="9635"/>
                  <a:pt x="7001" y="9290"/>
                  <a:pt x="7009" y="8947"/>
                </a:cubicBezTo>
                <a:cubicBezTo>
                  <a:pt x="7010" y="8894"/>
                  <a:pt x="7045" y="8824"/>
                  <a:pt x="7088" y="8796"/>
                </a:cubicBezTo>
                <a:cubicBezTo>
                  <a:pt x="7304" y="8639"/>
                  <a:pt x="7527" y="8489"/>
                  <a:pt x="7750" y="8344"/>
                </a:cubicBezTo>
                <a:cubicBezTo>
                  <a:pt x="7819" y="8298"/>
                  <a:pt x="7848" y="8252"/>
                  <a:pt x="7846" y="8167"/>
                </a:cubicBezTo>
                <a:cubicBezTo>
                  <a:pt x="7841" y="7848"/>
                  <a:pt x="7843" y="7529"/>
                  <a:pt x="7843" y="7212"/>
                </a:cubicBezTo>
                <a:cubicBezTo>
                  <a:pt x="7843" y="7170"/>
                  <a:pt x="7840" y="7130"/>
                  <a:pt x="7835" y="70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19" y="2076657"/>
            <a:ext cx="3879273" cy="270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1387;p47"/>
          <p:cNvSpPr txBox="1">
            <a:spLocks/>
          </p:cNvSpPr>
          <p:nvPr/>
        </p:nvSpPr>
        <p:spPr>
          <a:xfrm>
            <a:off x="1542713" y="1342526"/>
            <a:ext cx="1561779" cy="457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#9Slide03 AmpleSoft Bold" panose="02000000000000000000" pitchFamily="2" charset="0"/>
              </a:rPr>
              <a:t>Giao</a:t>
            </a:r>
            <a:r>
              <a:rPr lang="en-US" dirty="0">
                <a:latin typeface="#9Slide03 AmpleSoft Bold" panose="02000000000000000000" pitchFamily="2" charset="0"/>
              </a:rPr>
              <a:t> </a:t>
            </a:r>
            <a:r>
              <a:rPr lang="en-US" dirty="0" err="1">
                <a:latin typeface="#9Slide03 AmpleSoft Bold" panose="02000000000000000000" pitchFamily="2" charset="0"/>
              </a:rPr>
              <a:t>thức</a:t>
            </a:r>
            <a:r>
              <a:rPr lang="en-US" dirty="0">
                <a:latin typeface="#9Slide03 AmpleSoft Bold" panose="02000000000000000000" pitchFamily="2" charset="0"/>
              </a:rPr>
              <a:t> TCP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24945" y="2076657"/>
            <a:ext cx="3380510" cy="27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(Connection oriented)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.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point-to-point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966714" y="3141511"/>
            <a:ext cx="408709" cy="57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7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8"/>
          <p:cNvSpPr txBox="1">
            <a:spLocks noGrp="1"/>
          </p:cNvSpPr>
          <p:nvPr>
            <p:ph type="title"/>
          </p:nvPr>
        </p:nvSpPr>
        <p:spPr>
          <a:xfrm>
            <a:off x="713228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Cơ sở lý thuyết (tt)</a:t>
            </a:r>
            <a:endParaRPr dirty="0"/>
          </a:p>
        </p:txBody>
      </p:sp>
      <p:sp>
        <p:nvSpPr>
          <p:cNvPr id="11" name="Google Shape;1385;p47"/>
          <p:cNvSpPr txBox="1">
            <a:spLocks/>
          </p:cNvSpPr>
          <p:nvPr/>
        </p:nvSpPr>
        <p:spPr>
          <a:xfrm>
            <a:off x="1521947" y="1140944"/>
            <a:ext cx="1207399" cy="544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latin typeface="#9Slide03 AmpleSoft Bold" panose="02000000000000000000" pitchFamily="2" charset="0"/>
              </a:rPr>
              <a:t>SocKet</a:t>
            </a:r>
            <a:endParaRPr lang="en-US" b="1" dirty="0">
              <a:latin typeface="#9Slide03 AmpleSoft Bold" panose="02000000000000000000" pitchFamily="2" charset="0"/>
            </a:endParaRPr>
          </a:p>
        </p:txBody>
      </p:sp>
      <p:sp>
        <p:nvSpPr>
          <p:cNvPr id="12" name="Google Shape;1393;p47"/>
          <p:cNvSpPr/>
          <p:nvPr/>
        </p:nvSpPr>
        <p:spPr>
          <a:xfrm flipH="1">
            <a:off x="825034" y="1140950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97;p47"/>
          <p:cNvSpPr/>
          <p:nvPr/>
        </p:nvSpPr>
        <p:spPr>
          <a:xfrm>
            <a:off x="975111" y="1286556"/>
            <a:ext cx="337236" cy="337619"/>
          </a:xfrm>
          <a:custGeom>
            <a:avLst/>
            <a:gdLst/>
            <a:ahLst/>
            <a:cxnLst/>
            <a:rect l="l" t="t" r="r" b="b"/>
            <a:pathLst>
              <a:path w="13212" h="13227" extrusionOk="0">
                <a:moveTo>
                  <a:pt x="6586" y="1"/>
                </a:moveTo>
                <a:cubicBezTo>
                  <a:pt x="6553" y="25"/>
                  <a:pt x="6521" y="55"/>
                  <a:pt x="6484" y="74"/>
                </a:cubicBezTo>
                <a:cubicBezTo>
                  <a:pt x="5990" y="361"/>
                  <a:pt x="5493" y="647"/>
                  <a:pt x="4999" y="932"/>
                </a:cubicBezTo>
                <a:cubicBezTo>
                  <a:pt x="4505" y="1218"/>
                  <a:pt x="4010" y="1505"/>
                  <a:pt x="3501" y="1797"/>
                </a:cubicBezTo>
                <a:cubicBezTo>
                  <a:pt x="3549" y="1826"/>
                  <a:pt x="3586" y="1849"/>
                  <a:pt x="3621" y="1870"/>
                </a:cubicBezTo>
                <a:cubicBezTo>
                  <a:pt x="4584" y="2425"/>
                  <a:pt x="5546" y="2980"/>
                  <a:pt x="6505" y="3539"/>
                </a:cubicBezTo>
                <a:cubicBezTo>
                  <a:pt x="6545" y="3562"/>
                  <a:pt x="6579" y="3574"/>
                  <a:pt x="6614" y="3574"/>
                </a:cubicBezTo>
                <a:cubicBezTo>
                  <a:pt x="6649" y="3574"/>
                  <a:pt x="6683" y="3562"/>
                  <a:pt x="6723" y="3539"/>
                </a:cubicBezTo>
                <a:cubicBezTo>
                  <a:pt x="7664" y="2991"/>
                  <a:pt x="8609" y="2448"/>
                  <a:pt x="9550" y="1904"/>
                </a:cubicBezTo>
                <a:cubicBezTo>
                  <a:pt x="9605" y="1872"/>
                  <a:pt x="9658" y="1838"/>
                  <a:pt x="9722" y="1800"/>
                </a:cubicBezTo>
                <a:cubicBezTo>
                  <a:pt x="9672" y="1770"/>
                  <a:pt x="9637" y="1747"/>
                  <a:pt x="9601" y="1725"/>
                </a:cubicBezTo>
                <a:cubicBezTo>
                  <a:pt x="8656" y="1180"/>
                  <a:pt x="7709" y="632"/>
                  <a:pt x="6763" y="87"/>
                </a:cubicBezTo>
                <a:cubicBezTo>
                  <a:pt x="6720" y="61"/>
                  <a:pt x="6680" y="31"/>
                  <a:pt x="6639" y="1"/>
                </a:cubicBezTo>
                <a:close/>
                <a:moveTo>
                  <a:pt x="10119" y="2481"/>
                </a:moveTo>
                <a:cubicBezTo>
                  <a:pt x="10079" y="2499"/>
                  <a:pt x="10063" y="2505"/>
                  <a:pt x="10047" y="2513"/>
                </a:cubicBezTo>
                <a:cubicBezTo>
                  <a:pt x="9057" y="3086"/>
                  <a:pt x="8068" y="3658"/>
                  <a:pt x="7077" y="4226"/>
                </a:cubicBezTo>
                <a:cubicBezTo>
                  <a:pt x="7004" y="4264"/>
                  <a:pt x="7001" y="4314"/>
                  <a:pt x="7001" y="4382"/>
                </a:cubicBezTo>
                <a:cubicBezTo>
                  <a:pt x="7002" y="5500"/>
                  <a:pt x="7001" y="6618"/>
                  <a:pt x="7001" y="7737"/>
                </a:cubicBezTo>
                <a:lnTo>
                  <a:pt x="7001" y="7867"/>
                </a:lnTo>
                <a:cubicBezTo>
                  <a:pt x="7604" y="7520"/>
                  <a:pt x="8183" y="7185"/>
                  <a:pt x="8787" y="6839"/>
                </a:cubicBezTo>
                <a:lnTo>
                  <a:pt x="8787" y="7673"/>
                </a:lnTo>
                <a:lnTo>
                  <a:pt x="9558" y="7673"/>
                </a:lnTo>
                <a:lnTo>
                  <a:pt x="9558" y="6918"/>
                </a:lnTo>
                <a:cubicBezTo>
                  <a:pt x="9558" y="6746"/>
                  <a:pt x="9503" y="6540"/>
                  <a:pt x="9578" y="6411"/>
                </a:cubicBezTo>
                <a:cubicBezTo>
                  <a:pt x="9656" y="6277"/>
                  <a:pt x="9861" y="6213"/>
                  <a:pt x="10014" y="6132"/>
                </a:cubicBezTo>
                <a:cubicBezTo>
                  <a:pt x="10097" y="6086"/>
                  <a:pt x="10124" y="6033"/>
                  <a:pt x="10121" y="5941"/>
                </a:cubicBezTo>
                <a:cubicBezTo>
                  <a:pt x="10117" y="4837"/>
                  <a:pt x="10119" y="3730"/>
                  <a:pt x="10119" y="2625"/>
                </a:cubicBezTo>
                <a:lnTo>
                  <a:pt x="10119" y="2481"/>
                </a:lnTo>
                <a:close/>
                <a:moveTo>
                  <a:pt x="3111" y="2478"/>
                </a:moveTo>
                <a:lnTo>
                  <a:pt x="3111" y="2653"/>
                </a:lnTo>
                <a:cubicBezTo>
                  <a:pt x="3111" y="3677"/>
                  <a:pt x="3118" y="4703"/>
                  <a:pt x="3106" y="5725"/>
                </a:cubicBezTo>
                <a:cubicBezTo>
                  <a:pt x="3101" y="5974"/>
                  <a:pt x="3141" y="6153"/>
                  <a:pt x="3394" y="6229"/>
                </a:cubicBezTo>
                <a:cubicBezTo>
                  <a:pt x="3473" y="6253"/>
                  <a:pt x="3485" y="6315"/>
                  <a:pt x="3484" y="6392"/>
                </a:cubicBezTo>
                <a:cubicBezTo>
                  <a:pt x="3481" y="6744"/>
                  <a:pt x="3482" y="7097"/>
                  <a:pt x="3482" y="7449"/>
                </a:cubicBezTo>
                <a:cubicBezTo>
                  <a:pt x="3482" y="7496"/>
                  <a:pt x="3485" y="7540"/>
                  <a:pt x="3489" y="7582"/>
                </a:cubicBezTo>
                <a:lnTo>
                  <a:pt x="4257" y="7582"/>
                </a:lnTo>
                <a:lnTo>
                  <a:pt x="4257" y="6729"/>
                </a:lnTo>
                <a:cubicBezTo>
                  <a:pt x="4490" y="6863"/>
                  <a:pt x="4704" y="6990"/>
                  <a:pt x="4921" y="7107"/>
                </a:cubicBezTo>
                <a:cubicBezTo>
                  <a:pt x="5004" y="7151"/>
                  <a:pt x="5036" y="7202"/>
                  <a:pt x="5036" y="7298"/>
                </a:cubicBezTo>
                <a:cubicBezTo>
                  <a:pt x="5031" y="7853"/>
                  <a:pt x="5032" y="8410"/>
                  <a:pt x="5032" y="8963"/>
                </a:cubicBezTo>
                <a:lnTo>
                  <a:pt x="5032" y="9107"/>
                </a:lnTo>
                <a:lnTo>
                  <a:pt x="5812" y="9107"/>
                </a:lnTo>
                <a:lnTo>
                  <a:pt x="5812" y="7625"/>
                </a:lnTo>
                <a:cubicBezTo>
                  <a:pt x="5961" y="7709"/>
                  <a:pt x="6087" y="7781"/>
                  <a:pt x="6224" y="7859"/>
                </a:cubicBezTo>
                <a:cubicBezTo>
                  <a:pt x="6226" y="7820"/>
                  <a:pt x="6227" y="7800"/>
                  <a:pt x="6227" y="7784"/>
                </a:cubicBezTo>
                <a:cubicBezTo>
                  <a:pt x="6227" y="6644"/>
                  <a:pt x="6227" y="5504"/>
                  <a:pt x="6229" y="4363"/>
                </a:cubicBezTo>
                <a:cubicBezTo>
                  <a:pt x="6229" y="4279"/>
                  <a:pt x="6189" y="4244"/>
                  <a:pt x="6125" y="4208"/>
                </a:cubicBezTo>
                <a:cubicBezTo>
                  <a:pt x="5160" y="3652"/>
                  <a:pt x="4195" y="3095"/>
                  <a:pt x="3233" y="2537"/>
                </a:cubicBezTo>
                <a:cubicBezTo>
                  <a:pt x="3198" y="2518"/>
                  <a:pt x="3162" y="2502"/>
                  <a:pt x="3111" y="2478"/>
                </a:cubicBezTo>
                <a:close/>
                <a:moveTo>
                  <a:pt x="8786" y="8454"/>
                </a:moveTo>
                <a:lnTo>
                  <a:pt x="8786" y="9266"/>
                </a:lnTo>
                <a:lnTo>
                  <a:pt x="9546" y="9266"/>
                </a:lnTo>
                <a:lnTo>
                  <a:pt x="9546" y="8454"/>
                </a:lnTo>
                <a:close/>
                <a:moveTo>
                  <a:pt x="0" y="8810"/>
                </a:moveTo>
                <a:lnTo>
                  <a:pt x="0" y="13227"/>
                </a:lnTo>
                <a:lnTo>
                  <a:pt x="13210" y="13227"/>
                </a:lnTo>
                <a:cubicBezTo>
                  <a:pt x="13210" y="11745"/>
                  <a:pt x="13210" y="10281"/>
                  <a:pt x="13212" y="8818"/>
                </a:cubicBezTo>
                <a:lnTo>
                  <a:pt x="12444" y="8818"/>
                </a:lnTo>
                <a:lnTo>
                  <a:pt x="12444" y="9947"/>
                </a:lnTo>
                <a:cubicBezTo>
                  <a:pt x="12408" y="9942"/>
                  <a:pt x="12385" y="9939"/>
                  <a:pt x="12366" y="9936"/>
                </a:cubicBezTo>
                <a:cubicBezTo>
                  <a:pt x="12213" y="9899"/>
                  <a:pt x="12064" y="9881"/>
                  <a:pt x="11921" y="9881"/>
                </a:cubicBezTo>
                <a:cubicBezTo>
                  <a:pt x="11504" y="9881"/>
                  <a:pt x="11128" y="10036"/>
                  <a:pt x="10794" y="10349"/>
                </a:cubicBezTo>
                <a:cubicBezTo>
                  <a:pt x="10599" y="10530"/>
                  <a:pt x="10383" y="10620"/>
                  <a:pt x="10167" y="10620"/>
                </a:cubicBezTo>
                <a:cubicBezTo>
                  <a:pt x="9946" y="10620"/>
                  <a:pt x="9724" y="10525"/>
                  <a:pt x="9526" y="10336"/>
                </a:cubicBezTo>
                <a:cubicBezTo>
                  <a:pt x="9328" y="10150"/>
                  <a:pt x="9100" y="10011"/>
                  <a:pt x="8837" y="9944"/>
                </a:cubicBezTo>
                <a:cubicBezTo>
                  <a:pt x="8673" y="9902"/>
                  <a:pt x="8515" y="9881"/>
                  <a:pt x="8362" y="9881"/>
                </a:cubicBezTo>
                <a:cubicBezTo>
                  <a:pt x="7947" y="9881"/>
                  <a:pt x="7572" y="10036"/>
                  <a:pt x="7238" y="10351"/>
                </a:cubicBezTo>
                <a:cubicBezTo>
                  <a:pt x="7059" y="10520"/>
                  <a:pt x="6858" y="10621"/>
                  <a:pt x="6636" y="10621"/>
                </a:cubicBezTo>
                <a:cubicBezTo>
                  <a:pt x="6559" y="10621"/>
                  <a:pt x="6481" y="10609"/>
                  <a:pt x="6399" y="10584"/>
                </a:cubicBezTo>
                <a:cubicBezTo>
                  <a:pt x="6242" y="10534"/>
                  <a:pt x="6088" y="10435"/>
                  <a:pt x="5964" y="10324"/>
                </a:cubicBezTo>
                <a:cubicBezTo>
                  <a:pt x="5639" y="10029"/>
                  <a:pt x="5232" y="9881"/>
                  <a:pt x="4828" y="9881"/>
                </a:cubicBezTo>
                <a:cubicBezTo>
                  <a:pt x="4430" y="9881"/>
                  <a:pt x="4034" y="10025"/>
                  <a:pt x="3723" y="10316"/>
                </a:cubicBezTo>
                <a:cubicBezTo>
                  <a:pt x="3506" y="10518"/>
                  <a:pt x="3284" y="10620"/>
                  <a:pt x="3062" y="10620"/>
                </a:cubicBezTo>
                <a:cubicBezTo>
                  <a:pt x="2841" y="10620"/>
                  <a:pt x="2618" y="10519"/>
                  <a:pt x="2399" y="10317"/>
                </a:cubicBezTo>
                <a:cubicBezTo>
                  <a:pt x="2128" y="10065"/>
                  <a:pt x="1809" y="9912"/>
                  <a:pt x="1441" y="9891"/>
                </a:cubicBezTo>
                <a:cubicBezTo>
                  <a:pt x="1410" y="9890"/>
                  <a:pt x="1379" y="9889"/>
                  <a:pt x="1348" y="9889"/>
                </a:cubicBezTo>
                <a:cubicBezTo>
                  <a:pt x="1166" y="9889"/>
                  <a:pt x="983" y="9911"/>
                  <a:pt x="788" y="9920"/>
                </a:cubicBezTo>
                <a:lnTo>
                  <a:pt x="788" y="88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4891342" y="1734074"/>
            <a:ext cx="3054239" cy="3151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Socket: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ở </a:t>
            </a:r>
            <a:r>
              <a:rPr lang="en-US" dirty="0" err="1"/>
              <a:t>xa</a:t>
            </a:r>
            <a:endParaRPr lang="vi-VN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vi-VN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vi-VN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vi-VN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ở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8036" y="2528454"/>
            <a:ext cx="3345873" cy="133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Socket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end-point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(two-way communication)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Server – Client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170561" y="2962012"/>
            <a:ext cx="464128" cy="462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7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2. Cơ sở lý thuyết (tt)</a:t>
            </a:r>
            <a:endParaRPr lang="en-US" dirty="0"/>
          </a:p>
        </p:txBody>
      </p:sp>
      <p:sp>
        <p:nvSpPr>
          <p:cNvPr id="3" name="Google Shape;1389;p47"/>
          <p:cNvSpPr txBox="1">
            <a:spLocks/>
          </p:cNvSpPr>
          <p:nvPr/>
        </p:nvSpPr>
        <p:spPr>
          <a:xfrm>
            <a:off x="1603703" y="1238331"/>
            <a:ext cx="1700606" cy="516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endParaRPr lang="en-US" b="1" dirty="0"/>
          </a:p>
        </p:txBody>
      </p:sp>
      <p:sp>
        <p:nvSpPr>
          <p:cNvPr id="4" name="Google Shape;1394;p47"/>
          <p:cNvSpPr/>
          <p:nvPr/>
        </p:nvSpPr>
        <p:spPr>
          <a:xfrm flipH="1">
            <a:off x="906814" y="1210626"/>
            <a:ext cx="544500" cy="544500"/>
          </a:xfrm>
          <a:prstGeom prst="cube">
            <a:avLst>
              <a:gd name="adj" fmla="val 1052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96;p47"/>
          <p:cNvSpPr/>
          <p:nvPr/>
        </p:nvSpPr>
        <p:spPr>
          <a:xfrm>
            <a:off x="1054926" y="1314653"/>
            <a:ext cx="315055" cy="336445"/>
          </a:xfrm>
          <a:custGeom>
            <a:avLst/>
            <a:gdLst/>
            <a:ahLst/>
            <a:cxnLst/>
            <a:rect l="l" t="t" r="r" b="b"/>
            <a:pathLst>
              <a:path w="12343" h="13181" extrusionOk="0">
                <a:moveTo>
                  <a:pt x="10920" y="1"/>
                </a:moveTo>
                <a:cubicBezTo>
                  <a:pt x="10716" y="208"/>
                  <a:pt x="10496" y="425"/>
                  <a:pt x="10287" y="636"/>
                </a:cubicBezTo>
                <a:cubicBezTo>
                  <a:pt x="10759" y="1109"/>
                  <a:pt x="11242" y="1593"/>
                  <a:pt x="11708" y="2057"/>
                </a:cubicBezTo>
                <a:cubicBezTo>
                  <a:pt x="11925" y="1840"/>
                  <a:pt x="12144" y="1623"/>
                  <a:pt x="12343" y="1425"/>
                </a:cubicBezTo>
                <a:cubicBezTo>
                  <a:pt x="11872" y="955"/>
                  <a:pt x="11389" y="471"/>
                  <a:pt x="10920" y="1"/>
                </a:cubicBezTo>
                <a:close/>
                <a:moveTo>
                  <a:pt x="9568" y="1117"/>
                </a:moveTo>
                <a:cubicBezTo>
                  <a:pt x="8620" y="2066"/>
                  <a:pt x="7665" y="3020"/>
                  <a:pt x="6698" y="3988"/>
                </a:cubicBezTo>
                <a:cubicBezTo>
                  <a:pt x="6500" y="3789"/>
                  <a:pt x="6314" y="3597"/>
                  <a:pt x="6142" y="3425"/>
                </a:cubicBezTo>
                <a:cubicBezTo>
                  <a:pt x="5949" y="3618"/>
                  <a:pt x="5764" y="3805"/>
                  <a:pt x="5550" y="4017"/>
                </a:cubicBezTo>
                <a:cubicBezTo>
                  <a:pt x="5727" y="4194"/>
                  <a:pt x="5918" y="4384"/>
                  <a:pt x="6118" y="4583"/>
                </a:cubicBezTo>
                <a:cubicBezTo>
                  <a:pt x="5850" y="4850"/>
                  <a:pt x="5574" y="5125"/>
                  <a:pt x="5306" y="5392"/>
                </a:cubicBezTo>
                <a:cubicBezTo>
                  <a:pt x="5859" y="5945"/>
                  <a:pt x="6410" y="6496"/>
                  <a:pt x="6939" y="7027"/>
                </a:cubicBezTo>
                <a:cubicBezTo>
                  <a:pt x="8360" y="5607"/>
                  <a:pt x="9788" y="4178"/>
                  <a:pt x="11207" y="2758"/>
                </a:cubicBezTo>
                <a:lnTo>
                  <a:pt x="9568" y="1117"/>
                </a:lnTo>
                <a:close/>
                <a:moveTo>
                  <a:pt x="4776" y="6074"/>
                </a:moveTo>
                <a:cubicBezTo>
                  <a:pt x="4760" y="6116"/>
                  <a:pt x="4736" y="6165"/>
                  <a:pt x="4720" y="6220"/>
                </a:cubicBezTo>
                <a:cubicBezTo>
                  <a:pt x="4610" y="6578"/>
                  <a:pt x="4556" y="6939"/>
                  <a:pt x="4585" y="7322"/>
                </a:cubicBezTo>
                <a:cubicBezTo>
                  <a:pt x="4620" y="7823"/>
                  <a:pt x="4593" y="8330"/>
                  <a:pt x="4593" y="8834"/>
                </a:cubicBezTo>
                <a:cubicBezTo>
                  <a:pt x="4593" y="9170"/>
                  <a:pt x="4445" y="9319"/>
                  <a:pt x="4105" y="9319"/>
                </a:cubicBezTo>
                <a:lnTo>
                  <a:pt x="2" y="9319"/>
                </a:lnTo>
                <a:lnTo>
                  <a:pt x="2" y="10845"/>
                </a:lnTo>
                <a:lnTo>
                  <a:pt x="4963" y="10845"/>
                </a:lnTo>
                <a:cubicBezTo>
                  <a:pt x="4963" y="10540"/>
                  <a:pt x="4960" y="10253"/>
                  <a:pt x="4968" y="9966"/>
                </a:cubicBezTo>
                <a:cubicBezTo>
                  <a:pt x="4969" y="9902"/>
                  <a:pt x="5000" y="9824"/>
                  <a:pt x="5043" y="9776"/>
                </a:cubicBezTo>
                <a:cubicBezTo>
                  <a:pt x="5191" y="9615"/>
                  <a:pt x="5319" y="9438"/>
                  <a:pt x="5357" y="9223"/>
                </a:cubicBezTo>
                <a:cubicBezTo>
                  <a:pt x="5392" y="9020"/>
                  <a:pt x="5394" y="8811"/>
                  <a:pt x="5398" y="8606"/>
                </a:cubicBezTo>
                <a:cubicBezTo>
                  <a:pt x="5405" y="8335"/>
                  <a:pt x="5400" y="8067"/>
                  <a:pt x="5400" y="7808"/>
                </a:cubicBezTo>
                <a:cubicBezTo>
                  <a:pt x="5709" y="7736"/>
                  <a:pt x="6004" y="7668"/>
                  <a:pt x="6301" y="7599"/>
                </a:cubicBezTo>
                <a:cubicBezTo>
                  <a:pt x="5780" y="7078"/>
                  <a:pt x="5279" y="6575"/>
                  <a:pt x="4776" y="6074"/>
                </a:cubicBezTo>
                <a:close/>
                <a:moveTo>
                  <a:pt x="1" y="11668"/>
                </a:moveTo>
                <a:lnTo>
                  <a:pt x="1" y="13180"/>
                </a:lnTo>
                <a:lnTo>
                  <a:pt x="4955" y="13180"/>
                </a:lnTo>
                <a:lnTo>
                  <a:pt x="4955" y="1166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62610" y="1945338"/>
            <a:ext cx="6761299" cy="298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18310"/>
              </p:ext>
            </p:extLst>
          </p:nvPr>
        </p:nvGraphicFramePr>
        <p:xfrm>
          <a:off x="1004313" y="1987497"/>
          <a:ext cx="6654468" cy="2976576"/>
        </p:xfrm>
        <a:graphic>
          <a:graphicData uri="http://schemas.openxmlformats.org/drawingml/2006/table">
            <a:tbl>
              <a:tblPr firstRow="1" bandRow="1">
                <a:tableStyleId>{B5774A18-4F9B-404B-B270-B4F93F3EBBDC}</a:tableStyleId>
              </a:tblPr>
              <a:tblGrid>
                <a:gridCol w="99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Năm</a:t>
                      </a:r>
                      <a:r>
                        <a:rPr lang="vi-VN" baseline="0" dirty="0"/>
                        <a:t> dương lịch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Năm</a:t>
                      </a:r>
                      <a:r>
                        <a:rPr lang="vi-VN" baseline="0" dirty="0"/>
                        <a:t> âm lịch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20">
                <a:tc>
                  <a:txBody>
                    <a:bodyPr/>
                    <a:lstStyle/>
                    <a:p>
                      <a:r>
                        <a:rPr lang="vi-VN" dirty="0"/>
                        <a:t>Cách</a:t>
                      </a:r>
                      <a:r>
                        <a:rPr lang="vi-VN" baseline="0" dirty="0"/>
                        <a:t> 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Năm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dương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lịch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được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bằng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đơn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vị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thời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gian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trái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đất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quay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quanh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một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vòng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Mặt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trời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Năm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âm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lịch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được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toán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dựa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trên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sự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chuyển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động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của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mặt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trời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trái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đất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mặt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276">
                <a:tc>
                  <a:txBody>
                    <a:bodyPr/>
                    <a:lstStyle/>
                    <a:p>
                      <a:r>
                        <a:rPr lang="vi-VN" dirty="0"/>
                        <a:t>Năm</a:t>
                      </a:r>
                      <a:r>
                        <a:rPr lang="vi-VN" baseline="0" dirty="0"/>
                        <a:t> không nhuận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</a:t>
                      </a:r>
                      <a:r>
                        <a:rPr lang="vi-VN" baseline="0" dirty="0"/>
                        <a:t> năm 365 ngày, 12 tháng, tháng 2 có 28 ngày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 năm</a:t>
                      </a:r>
                      <a:r>
                        <a:rPr lang="vi-VN" baseline="0" dirty="0"/>
                        <a:t> 364 ngày, 12 tháng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276">
                <a:tc>
                  <a:txBody>
                    <a:bodyPr/>
                    <a:lstStyle/>
                    <a:p>
                      <a:r>
                        <a:rPr lang="vi-VN" dirty="0"/>
                        <a:t>Năm</a:t>
                      </a:r>
                      <a:r>
                        <a:rPr lang="vi-VN" baseline="0" dirty="0"/>
                        <a:t> nhuận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 năm nhuận</a:t>
                      </a:r>
                      <a:r>
                        <a:rPr lang="vi-VN" baseline="0" dirty="0"/>
                        <a:t> có 366 ngày, tháng nhuận có 29 ngày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 năm nhuận</a:t>
                      </a:r>
                      <a:r>
                        <a:rPr lang="vi-VN" baseline="0" dirty="0"/>
                        <a:t> 365 ngày</a:t>
                      </a:r>
                      <a:r>
                        <a:rPr lang="en-US" baseline="0" dirty="0"/>
                        <a:t>, 13 </a:t>
                      </a:r>
                      <a:r>
                        <a:rPr lang="en-US" baseline="0" dirty="0" err="1"/>
                        <a:t>tháng</a:t>
                      </a:r>
                      <a:r>
                        <a:rPr lang="en-US" baseline="0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20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6" name="Google Shape;5476;p58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 Phân tích chức năng &amp; thuật toán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57275" y="2064544"/>
            <a:ext cx="3136105" cy="273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Gán</a:t>
            </a:r>
            <a:r>
              <a:rPr lang="en-US" dirty="0"/>
              <a:t> 1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socket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socket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, </a:t>
            </a:r>
            <a:r>
              <a:rPr lang="en-US" dirty="0" err="1"/>
              <a:t>âm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06697" y="2064543"/>
            <a:ext cx="3280078" cy="273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TCP socket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server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endParaRPr lang="vi-VN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4550" y="165020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#9Slide03 AmpleSoft Bold" panose="02000000000000000000" pitchFamily="2" charset="0"/>
              </a:rPr>
              <a:t>Server</a:t>
            </a:r>
            <a:endParaRPr lang="en-US" dirty="0">
              <a:latin typeface="#9Slide03 AmpleSoft Bold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67413" y="165020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#9Slide03 AmpleSoft Bold" panose="02000000000000000000" pitchFamily="2" charset="0"/>
              </a:rPr>
              <a:t>Client</a:t>
            </a:r>
            <a:endParaRPr lang="en-US" dirty="0">
              <a:latin typeface="#9Slide03 AmpleSoft Bold" panose="02000000000000000000" pitchFamily="2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339827" y="3214686"/>
            <a:ext cx="720422" cy="4357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duct Design Major for College: 3D Printing by Slidesgo">
  <a:themeElements>
    <a:clrScheme name="Simple Light">
      <a:dk1>
        <a:srgbClr val="191919"/>
      </a:dk1>
      <a:lt1>
        <a:srgbClr val="064045"/>
      </a:lt1>
      <a:dk2>
        <a:srgbClr val="D7E4E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620</Words>
  <Application>Microsoft Office PowerPoint</Application>
  <PresentationFormat>On-screen Show (16:9)</PresentationFormat>
  <Paragraphs>88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Spline Sans Mono</vt:lpstr>
      <vt:lpstr>#9Slide03 AmpleSoft Bold</vt:lpstr>
      <vt:lpstr>Pangolin</vt:lpstr>
      <vt:lpstr>Arial</vt:lpstr>
      <vt:lpstr>Arimo</vt:lpstr>
      <vt:lpstr>Spline Sans Mono Medium</vt:lpstr>
      <vt:lpstr>Wingdings</vt:lpstr>
      <vt:lpstr>Product Design Major for College: 3D Printing by Slidesgo</vt:lpstr>
      <vt:lpstr>PBL4:DỰ ÁN HỆ ĐIỀU HÀNH &amp; MẠNG MÁY TÍNH </vt:lpstr>
      <vt:lpstr>Nội dung trình bày</vt:lpstr>
      <vt:lpstr>1. Giới thiệu đề tài</vt:lpstr>
      <vt:lpstr>2. Cơ sở lý thuyết</vt:lpstr>
      <vt:lpstr>2. Cơ sở lý thuyết (tt)</vt:lpstr>
      <vt:lpstr>2. Cơ sở lý thuyết (tt)</vt:lpstr>
      <vt:lpstr>2. Cơ sở lý thuyết (tt)</vt:lpstr>
      <vt:lpstr>2. Cơ sở lý thuyết (tt)</vt:lpstr>
      <vt:lpstr>3. Phân tích chức năng &amp; thuật toán</vt:lpstr>
      <vt:lpstr>3. Phân tích chức năng &amp; thuật toán(tt)</vt:lpstr>
      <vt:lpstr>4. Demo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PBL4:DỰ ÁN HỆ ĐIỀU HÀNH &amp; MẠNG MÁY TÍNH </dc:title>
  <cp:lastModifiedBy>Nguyễn Quang Hoàng</cp:lastModifiedBy>
  <cp:revision>26</cp:revision>
  <dcterms:modified xsi:type="dcterms:W3CDTF">2022-12-09T05:31:28Z</dcterms:modified>
</cp:coreProperties>
</file>