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30E97EF-DA48-4940-843E-A4808035D42A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F225264-63CC-45D2-B0B1-9A04B4FB2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54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97EF-DA48-4940-843E-A4808035D42A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5264-63CC-45D2-B0B1-9A04B4FB2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4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97EF-DA48-4940-843E-A4808035D42A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5264-63CC-45D2-B0B1-9A04B4FB2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767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97EF-DA48-4940-843E-A4808035D42A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5264-63CC-45D2-B0B1-9A04B4FB2EB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7130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97EF-DA48-4940-843E-A4808035D42A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5264-63CC-45D2-B0B1-9A04B4FB2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192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97EF-DA48-4940-843E-A4808035D42A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5264-63CC-45D2-B0B1-9A04B4FB2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70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97EF-DA48-4940-843E-A4808035D42A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5264-63CC-45D2-B0B1-9A04B4FB2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824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97EF-DA48-4940-843E-A4808035D42A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5264-63CC-45D2-B0B1-9A04B4FB2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98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97EF-DA48-4940-843E-A4808035D42A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5264-63CC-45D2-B0B1-9A04B4FB2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9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97EF-DA48-4940-843E-A4808035D42A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5264-63CC-45D2-B0B1-9A04B4FB2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12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97EF-DA48-4940-843E-A4808035D42A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5264-63CC-45D2-B0B1-9A04B4FB2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67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97EF-DA48-4940-843E-A4808035D42A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5264-63CC-45D2-B0B1-9A04B4FB2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97EF-DA48-4940-843E-A4808035D42A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5264-63CC-45D2-B0B1-9A04B4FB2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86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97EF-DA48-4940-843E-A4808035D42A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5264-63CC-45D2-B0B1-9A04B4FB2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97EF-DA48-4940-843E-A4808035D42A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5264-63CC-45D2-B0B1-9A04B4FB2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7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97EF-DA48-4940-843E-A4808035D42A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5264-63CC-45D2-B0B1-9A04B4FB2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7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97EF-DA48-4940-843E-A4808035D42A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5264-63CC-45D2-B0B1-9A04B4FB2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67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E97EF-DA48-4940-843E-A4808035D42A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25264-63CC-45D2-B0B1-9A04B4FB2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031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EA809-4ED3-4860-BAF7-4382E40C7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053" y="1331650"/>
            <a:ext cx="4879483" cy="1423711"/>
          </a:xfrm>
        </p:spPr>
        <p:txBody>
          <a:bodyPr/>
          <a:lstStyle/>
          <a:p>
            <a:r>
              <a:rPr lang="zh-CN" altLang="en-US" sz="8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毕业设计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7E9C2F-18FA-41E5-8563-31B22FE21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2309" y="3744079"/>
            <a:ext cx="2056384" cy="1573644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冯振熙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何梓浩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E27561-EBAB-486F-BE7C-F77A3D2027B3}"/>
              </a:ext>
            </a:extLst>
          </p:cNvPr>
          <p:cNvSpPr txBox="1"/>
          <p:nvPr/>
        </p:nvSpPr>
        <p:spPr>
          <a:xfrm>
            <a:off x="5042516" y="284422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员工管理系统</a:t>
            </a:r>
          </a:p>
        </p:txBody>
      </p:sp>
    </p:spTree>
    <p:extLst>
      <p:ext uri="{BB962C8B-B14F-4D97-AF65-F5344CB8AC3E}">
        <p14:creationId xmlns:p14="http://schemas.microsoft.com/office/powerpoint/2010/main" val="385164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17724-881D-4A4C-B9EB-D6C5C8F3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817" y="2352831"/>
            <a:ext cx="2876365" cy="1739774"/>
          </a:xfrm>
        </p:spPr>
        <p:txBody>
          <a:bodyPr>
            <a:normAutofit/>
          </a:bodyPr>
          <a:lstStyle/>
          <a:p>
            <a:r>
              <a:rPr lang="zh-CN" altLang="en-US" sz="96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92924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17724-881D-4A4C-B9EB-D6C5C8F3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登录页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48D1D7C-C742-4042-99B2-5A69AFB7C3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10640" y="2249488"/>
            <a:ext cx="4539933" cy="3541712"/>
          </a:xfrm>
        </p:spPr>
      </p:pic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4971B82-2BF0-4BA9-9F64-63098636EB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bg1"/>
                </a:solidFill>
              </a:rPr>
              <a:t>如果检查到没有登录的话，不管进入哪一个页面都会被重定向到登录页。</a:t>
            </a:r>
          </a:p>
        </p:txBody>
      </p:sp>
    </p:spTree>
    <p:extLst>
      <p:ext uri="{BB962C8B-B14F-4D97-AF65-F5344CB8AC3E}">
        <p14:creationId xmlns:p14="http://schemas.microsoft.com/office/powerpoint/2010/main" val="335485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17724-881D-4A4C-B9EB-D6C5C8F3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553" y="316553"/>
            <a:ext cx="7350079" cy="1270142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登录页</a:t>
            </a:r>
            <a:r>
              <a:rPr lang="en-US" altLang="zh-CN" sz="6000" dirty="0"/>
              <a:t>——</a:t>
            </a:r>
            <a:r>
              <a:rPr lang="zh-CN" altLang="en-US" sz="6000" dirty="0"/>
              <a:t>登录状态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B38671C-FA6F-41B8-8837-B793EC7BF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9871" y="1748200"/>
            <a:ext cx="4323809" cy="1838095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70ABD29-BEA1-4A6B-BB9C-CA475D29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98" y="713451"/>
            <a:ext cx="3831347" cy="279294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8898245-D893-4A7A-8EB5-DDB830C57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918" y="3971907"/>
            <a:ext cx="7350079" cy="25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8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17724-881D-4A4C-B9EB-D6C5C8F3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222" y="807472"/>
            <a:ext cx="8996886" cy="1165894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登录页</a:t>
            </a:r>
            <a:r>
              <a:rPr lang="en-US" altLang="zh-CN" sz="6000" dirty="0"/>
              <a:t>——</a:t>
            </a:r>
            <a:r>
              <a:rPr lang="zh-CN" altLang="en-US" sz="6000" dirty="0"/>
              <a:t>登录信息存储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4890A30-DA8F-4218-BA34-756BC03593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4121" y="2249486"/>
            <a:ext cx="5320544" cy="2832653"/>
          </a:xfrm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ACCC12A-91CF-4FEE-8B3B-B186BC785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7337" y="2751576"/>
            <a:ext cx="4711823" cy="135484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登录状态信息会存储在浏览器中</a:t>
            </a:r>
          </a:p>
        </p:txBody>
      </p:sp>
    </p:spTree>
    <p:extLst>
      <p:ext uri="{BB962C8B-B14F-4D97-AF65-F5344CB8AC3E}">
        <p14:creationId xmlns:p14="http://schemas.microsoft.com/office/powerpoint/2010/main" val="239024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17724-881D-4A4C-B9EB-D6C5C8F3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主页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49F57EE-A770-404F-BE15-C427D18210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6484" y="2249488"/>
            <a:ext cx="4868244" cy="3541712"/>
          </a:xfrm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ACCC12A-91CF-4FEE-8B3B-B186BC7850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主要页面右下角存放着最近的工作情况。</a:t>
            </a:r>
          </a:p>
        </p:txBody>
      </p:sp>
    </p:spTree>
    <p:extLst>
      <p:ext uri="{BB962C8B-B14F-4D97-AF65-F5344CB8AC3E}">
        <p14:creationId xmlns:p14="http://schemas.microsoft.com/office/powerpoint/2010/main" val="235539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17724-881D-4A4C-B9EB-D6C5C8F3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员工管理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ACCC12A-91CF-4FEE-8B3B-B186BC785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5643" y="3029505"/>
            <a:ext cx="4653285" cy="133165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点击右边的用户栏，就可以查看到该用户的信息。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67541E-D72C-4DD6-A69D-B2004D7B5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57" y="2017450"/>
            <a:ext cx="6151677" cy="361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0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17724-881D-4A4C-B9EB-D6C5C8F3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915" y="452761"/>
            <a:ext cx="3430587" cy="1342486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工作发布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ACCC12A-91CF-4FEE-8B3B-B186BC785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2579" y="1795247"/>
            <a:ext cx="4934479" cy="3615266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该栏是管理员向员工发布任务的地方。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点击右边用户栏，就会在（接收方名字）那一栏那，自动填充该用户名。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点击发布后，检查到没有该接收方名字时，会提示错误。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A803B5-8D1E-482F-AAFB-899F5A608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7" y="1628107"/>
            <a:ext cx="6223101" cy="425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0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17724-881D-4A4C-B9EB-D6C5C8F3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972" y="485353"/>
            <a:ext cx="4558051" cy="1286698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每日总结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ACCC12A-91CF-4FEE-8B3B-B186BC785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3714" y="3468385"/>
            <a:ext cx="2957650" cy="565951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用户写总结的页面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E452DE-4533-4CA7-9BFA-E19DF8240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88" y="1706603"/>
            <a:ext cx="5672887" cy="465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4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17724-881D-4A4C-B9EB-D6C5C8F3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877" y="1142301"/>
            <a:ext cx="2729251" cy="1478570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注销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ACCC12A-91CF-4FEE-8B3B-B186BC785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3904" y="1881586"/>
            <a:ext cx="4934479" cy="177331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点击注销以后会自动清空浏览器中保存用户信息的数据，然后会强制重定向到登录页。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455912-3F0B-4BF5-B9A4-5399F45B4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32" y="3058302"/>
            <a:ext cx="5107831" cy="170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48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75</TotalTime>
  <Words>160</Words>
  <Application>Microsoft Office PowerPoint</Application>
  <PresentationFormat>宽屏</PresentationFormat>
  <Paragraphs>22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Tw Cen MT</vt:lpstr>
      <vt:lpstr>电路</vt:lpstr>
      <vt:lpstr>毕业设计</vt:lpstr>
      <vt:lpstr>登录页</vt:lpstr>
      <vt:lpstr>登录页——登录状态</vt:lpstr>
      <vt:lpstr>登录页——登录信息存储</vt:lpstr>
      <vt:lpstr>主页</vt:lpstr>
      <vt:lpstr>员工管理</vt:lpstr>
      <vt:lpstr>工作发布</vt:lpstr>
      <vt:lpstr>每日总结</vt:lpstr>
      <vt:lpstr>注销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毕业设计</dc:title>
  <dc:creator>j1534273733@gmail.com</dc:creator>
  <cp:lastModifiedBy>长门 有希</cp:lastModifiedBy>
  <cp:revision>15</cp:revision>
  <dcterms:created xsi:type="dcterms:W3CDTF">2021-01-11T14:29:36Z</dcterms:created>
  <dcterms:modified xsi:type="dcterms:W3CDTF">2021-01-13T02:31:28Z</dcterms:modified>
</cp:coreProperties>
</file>