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  <p:sldMasterId id="2147483691" r:id="rId4"/>
    <p:sldMasterId id="2147483697" r:id="rId5"/>
    <p:sldMasterId id="2147483717" r:id="rId6"/>
    <p:sldMasterId id="2147483721" r:id="rId7"/>
    <p:sldMasterId id="2147483741" r:id="rId8"/>
    <p:sldMasterId id="2147483761" r:id="rId9"/>
  </p:sldMasterIdLst>
  <p:notesMasterIdLst>
    <p:notesMasterId r:id="rId12"/>
  </p:notesMasterIdLst>
  <p:sldIdLst>
    <p:sldId id="453" r:id="rId10"/>
    <p:sldId id="454" r:id="rId11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1596" autoAdjust="0"/>
  </p:normalViewPr>
  <p:slideViewPr>
    <p:cSldViewPr>
      <p:cViewPr>
        <p:scale>
          <a:sx n="140" d="100"/>
          <a:sy n="140" d="100"/>
        </p:scale>
        <p:origin x="-1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516CB7-380A-4A21-A5FB-2D38DA0DEB81}" type="datetimeFigureOut">
              <a:rPr lang="zh-CN" altLang="en-US" smtClean="0"/>
              <a:pPr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56181B-E7E4-4104-ABFA-0EF65ED70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2" y="1597954"/>
            <a:ext cx="7772756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6" y="2914650"/>
            <a:ext cx="6401514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9" y="1200163"/>
            <a:ext cx="2056864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85" y="1200163"/>
            <a:ext cx="6058703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21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4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4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54" y="244961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82"/>
            <a:ext cx="7772400" cy="1021556"/>
          </a:xfrm>
          <a:prstGeom prst="rect">
            <a:avLst/>
          </a:prstGeom>
        </p:spPr>
        <p:txBody>
          <a:bodyPr lIns="68562" tIns="34281" rIns="68562" bIns="34281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151338"/>
            <a:ext cx="4041775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1631156"/>
            <a:ext cx="4041775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2" y="204792"/>
            <a:ext cx="3008313" cy="871538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2" y="1076328"/>
            <a:ext cx="3008313" cy="351829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7"/>
            <a:ext cx="5486400" cy="425054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23"/>
            <a:ext cx="5486400" cy="60364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9" y="4184275"/>
            <a:ext cx="820267" cy="61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8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22" y="244991"/>
            <a:ext cx="1522700" cy="3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2218404" cy="2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1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96" tIns="39797" rIns="79596" bIns="3979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b="1" dirty="0" err="1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  <a:endParaRPr lang="en-US" altLang="zh-CN" sz="700" b="1" dirty="0">
              <a:solidFill>
                <a:prstClr val="white"/>
              </a:solidFill>
              <a:latin typeface="FrutigerNext LT Medium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2000" y="4654664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61" y="244960"/>
            <a:ext cx="2813823" cy="34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4"/>
            <a:ext cx="8065274" cy="579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3" y="3305291"/>
            <a:ext cx="7772756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53" y="2180042"/>
            <a:ext cx="7772756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9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5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3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36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3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08" y="205978"/>
            <a:ext cx="822983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10" y="1151335"/>
            <a:ext cx="403992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10" y="1631156"/>
            <a:ext cx="403992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09" y="1151335"/>
            <a:ext cx="404231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09" y="1631156"/>
            <a:ext cx="404231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44082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650" y="1221585"/>
            <a:ext cx="7632700" cy="3145631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Page </a:t>
            </a:r>
            <a:fld id="{4D749815-7134-4340-B69C-C14A6AA772E6}" type="slidenum"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40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7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4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1131591"/>
            <a:ext cx="9144000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02" t="6380" r="2114" b="10685"/>
          <a:stretch>
            <a:fillRect/>
          </a:stretch>
        </p:blipFill>
        <p:spPr bwMode="auto">
          <a:xfrm>
            <a:off x="0" y="1491631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8000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2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8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79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4" y="2387204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2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2017/1/19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3" y="204788"/>
            <a:ext cx="300792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17" y="204869"/>
            <a:ext cx="5112403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3" y="1076354"/>
            <a:ext cx="3007926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0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0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0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4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15" y="3600451"/>
            <a:ext cx="548616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15" y="459581"/>
            <a:ext cx="5486162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15" y="4025505"/>
            <a:ext cx="5486162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5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1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2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48" y="244958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7" y="1191"/>
            <a:ext cx="9142809" cy="5143500"/>
            <a:chOff x="1" y="1"/>
            <a:chExt cx="7681" cy="4320"/>
          </a:xfrm>
        </p:grpSpPr>
        <p:pic>
          <p:nvPicPr>
            <p:cNvPr id="7174" name="Picture 3" descr="封面元素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2180" name="Rectangle 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42182" name="Text Box 6"/>
          <p:cNvSpPr txBox="1">
            <a:spLocks noChangeArrowheads="1"/>
          </p:cNvSpPr>
          <p:nvPr/>
        </p:nvSpPr>
        <p:spPr bwMode="auto">
          <a:xfrm>
            <a:off x="603565" y="4644764"/>
            <a:ext cx="3213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5871" y="1519339"/>
            <a:ext cx="5592100" cy="10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7173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4751" y="4311256"/>
            <a:ext cx="529691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40" y="4800661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4423172"/>
            <a:ext cx="9144000" cy="752475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43" y="2006228"/>
            <a:ext cx="2102863" cy="5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990000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28" y="2576516"/>
            <a:ext cx="2014056" cy="35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srgbClr val="666666"/>
                </a:solidFill>
                <a:ea typeface="ＭＳ Ｐゴシック" pitchFamily="34" charset="-128"/>
              </a:rPr>
              <a:t>www.huawei.com</a:t>
            </a:r>
            <a:endParaRPr lang="en-US" altLang="zh-CN" sz="1600" dirty="0">
              <a:solidFill>
                <a:srgbClr val="990000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342809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685617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028426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371234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24968" indent="-224968" algn="l" defTabSz="601106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9217" indent="-188069" algn="l" defTabSz="601106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752274" indent="-151169" algn="l" defTabSz="601106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051042" indent="-149979" algn="l" defTabSz="601106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1352189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5pPr>
      <a:lvl6pPr marL="1694998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2037806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380615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723424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4"/>
            <a:ext cx="8065274" cy="5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6" y="4849592"/>
            <a:ext cx="2218412" cy="22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91" tIns="34111" rIns="68191" bIns="3411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8" y="4800676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8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8331" tIns="34174" rIns="68331" bIns="341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90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5pPr>
      <a:lvl6pPr marL="341653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6pPr>
      <a:lvl7pPr marL="683307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7pPr>
      <a:lvl8pPr marL="102495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8pPr>
      <a:lvl9pPr marL="136660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55743" indent="-25574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554308" indent="-21292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2pPr>
      <a:lvl3pPr marL="854063" indent="-17009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华文细黑" pitchFamily="2" charset="-122"/>
        </a:defRPr>
      </a:lvl3pPr>
      <a:lvl4pPr marL="1195452" indent="-1712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4pPr>
      <a:lvl5pPr marL="1535650" indent="-1689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华文细黑" pitchFamily="2" charset="-122"/>
        </a:defRPr>
      </a:lvl5pPr>
      <a:lvl6pPr marL="1877895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6pPr>
      <a:lvl7pPr marL="2219547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7pPr>
      <a:lvl8pPr marL="256119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8pPr>
      <a:lvl9pPr marL="290284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653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307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95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60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825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90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561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321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2" y="4799413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3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70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70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10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5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5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5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5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5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5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5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5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5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5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5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5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5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4838701"/>
            <a:ext cx="26803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6" name="Picture 9" descr="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8882" y="4789888"/>
            <a:ext cx="1311275" cy="23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82"/>
            <a:ext cx="7632700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5"/>
            <a:ext cx="7632700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82" y="2633663"/>
            <a:ext cx="919163" cy="2418159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7" y="1006079"/>
            <a:ext cx="1192213" cy="17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52A5D625-72FF-4364-B088-B7F11232586A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3633838" y="4847415"/>
            <a:ext cx="208533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Arial"/>
              </a:rPr>
              <a:t>华为保密信息，未经授权禁止扩散</a:t>
            </a:r>
            <a:endParaRPr lang="en-US" altLang="zh-CN" sz="1000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0" y="4799412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8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2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8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8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9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3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3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3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3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3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3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3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3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3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3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3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3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3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76" y="4799410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4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0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4" y="1067991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4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7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9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9" y="3003947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9" y="3165872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9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9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9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9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9" y="4030266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9" y="4192191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9" y="4354116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9" y="4624388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9" y="4793457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9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2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4" y="4800659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zh-CN" altLang="en-US" dirty="0" smtClean="0"/>
              <a:t>工程能力容器化沙盘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中间层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源码编译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实时操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终端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网服务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8028384" y="3037918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8028384" y="3325950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根据场景而定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28384" y="3610926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不适用容器云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渗透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测试组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安全扫描工具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互联网工具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内核特性应用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开源测试套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5760" y="4183934"/>
            <a:ext cx="83529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备注：容器云意味着其配置有一致的内核，相近的硬件资源。容器云和容器是两个概念。不适用容器云的业务并不代表不能使用容器进行业务改造。</a:t>
            </a:r>
            <a:endParaRPr lang="zh-CN" altLang="en-US" sz="1400" dirty="0"/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微服务测试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en-US" altLang="zh-CN" sz="2000" dirty="0" smtClean="0"/>
              <a:t>Sandbox of test engineering capacity containerization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Hardware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Kernel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Middle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Appliction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layer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Source code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Test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Virtualiztion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Real time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terminal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kernel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service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Benchmark tools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Terminal tools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Security</a:t>
            </a:r>
          </a:p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Scan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 tools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Code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compiling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Compatibility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App for kernel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 app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Compatibility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Package test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Opensource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 suite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stress 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Kernel function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Hardware driver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Hardware driver</a:t>
            </a: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800" dirty="0" err="1" smtClean="0">
                <a:latin typeface="微软雅黑" pitchFamily="34" charset="-122"/>
                <a:ea typeface="微软雅黑" pitchFamily="34" charset="-122"/>
              </a:rPr>
              <a:t>Microservice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test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16比9PPT模板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FrutigerNext LT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79627</TotalTime>
  <Words>302</Words>
  <Application>Microsoft Office PowerPoint</Application>
  <PresentationFormat>全屏显示(16:9)</PresentationFormat>
  <Paragraphs>139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3_16比9PPT模板</vt:lpstr>
      <vt:lpstr>4_自定义设计方案</vt:lpstr>
      <vt:lpstr>20_自定义设计方案</vt:lpstr>
      <vt:lpstr>5_自定义设计方案</vt:lpstr>
      <vt:lpstr>default</vt:lpstr>
      <vt:lpstr>9_主题1</vt:lpstr>
      <vt:lpstr>1_default</vt:lpstr>
      <vt:lpstr>2_default</vt:lpstr>
      <vt:lpstr>6_自定义设计方案</vt:lpstr>
      <vt:lpstr>工程能力容器化沙盘</vt:lpstr>
      <vt:lpstr>Sandbox of test engineering capacity containerization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安全手机OS样机研讨</dc:title>
  <dc:creator>Qijingwang</dc:creator>
  <cp:lastModifiedBy>s00318865</cp:lastModifiedBy>
  <cp:revision>2935</cp:revision>
  <dcterms:created xsi:type="dcterms:W3CDTF">2014-10-14T06:18:57Z</dcterms:created>
  <dcterms:modified xsi:type="dcterms:W3CDTF">2017-01-19T11:44:32Z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(3)KSb+qrkQdSTEchDAt/UkgcVOMo3TU7t8BwvXoyHmUhzEt41r/+4HDM0tP2Koj9by5kcInAJX
DomdzXmdJYvAsX1q5nrbCLGBZyhaIrrVBFshfW1Dw2CnRw/1SpTRb2qv2FXduyC8jT6j/MZL
nkKCp9ZYsRPYQhFHhLv4LSEs1oZpdDGtGpqNnkHWVSyFythseSAVPJcg+/+Py0YX5g3x5IAi
BwAd/rDGXmCgN455Zk</vt:lpwstr>
  </property>
  <property fmtid="{D5CDD505-2E9C-101B-9397-08002B2CF9AE}" pid="3" name="_2015_ms_pID_7253431">
    <vt:lpwstr>Spw/JNgNMlI9ozpv7fV0TyImvdrvAUa/43z//G4RMYMatcWIrarNfE
qBkYYdJ71xgg17yAxjYF+r0MW8jzTdejxpIezU3VRB2dajpnUprQBc1mSsnJ7LZYymjtWsJP
LSikpYoaNHyLyCQr2kvatXw3UX5Pk7j1dOZdvvpYrYaxO6Db4GPYwl1mB+8Mso9h/r2dtqUw
lZJ2k5NQkEH4uDPltvyY94/wrHANFSMzoc2t</vt:lpwstr>
  </property>
  <property fmtid="{D5CDD505-2E9C-101B-9397-08002B2CF9AE}" pid="4" name="_2015_ms_pID_7253432">
    <vt:lpwstr>h6sR9Qnj1kYC82pOp7XYowrDKpoQk9ECpdZt
7TXk+umw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1464829255</vt:lpwstr>
  </property>
</Properties>
</file>