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7" r:id="rId3"/>
    <p:sldMasterId id="2147483691" r:id="rId4"/>
    <p:sldMasterId id="2147483697" r:id="rId5"/>
    <p:sldMasterId id="2147483717" r:id="rId6"/>
    <p:sldMasterId id="2147483721" r:id="rId7"/>
    <p:sldMasterId id="2147483741" r:id="rId8"/>
    <p:sldMasterId id="2147483761" r:id="rId9"/>
  </p:sldMasterIdLst>
  <p:notesMasterIdLst>
    <p:notesMasterId r:id="rId11"/>
  </p:notesMasterIdLst>
  <p:sldIdLst>
    <p:sldId id="453" r:id="rId10"/>
  </p:sldIdLst>
  <p:sldSz cx="9144000" cy="5143500" type="screen16x9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1596" autoAdjust="0"/>
  </p:normalViewPr>
  <p:slideViewPr>
    <p:cSldViewPr>
      <p:cViewPr>
        <p:scale>
          <a:sx n="140" d="100"/>
          <a:sy n="140" d="100"/>
        </p:scale>
        <p:origin x="-18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3516CB7-380A-4A21-A5FB-2D38DA0DEB81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056181B-E7E4-4104-ABFA-0EF65ED70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181B-E7E4-4104-ABFA-0EF65ED705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2" y="1597954"/>
            <a:ext cx="7772756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6" y="2914650"/>
            <a:ext cx="6401514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08" y="1200163"/>
            <a:ext cx="8229838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59" y="1200163"/>
            <a:ext cx="2056864" cy="33944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085" y="1200163"/>
            <a:ext cx="6058703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21" y="4184255"/>
            <a:ext cx="820267" cy="61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9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12" y="244994"/>
            <a:ext cx="1568651" cy="36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3095992" cy="30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4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156" tIns="53077" rIns="106156" bIns="5307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1999" y="4654664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54" y="244961"/>
            <a:ext cx="2859773" cy="368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1"/>
            <a:ext cx="8065274" cy="5796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9"/>
            <a:ext cx="7772400" cy="1102519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 algn="ctr">
              <a:buNone/>
              <a:defRPr/>
            </a:lvl1pPr>
            <a:lvl2pPr marL="342809" indent="0" algn="ctr">
              <a:buNone/>
              <a:defRPr/>
            </a:lvl2pPr>
            <a:lvl3pPr marL="685617" indent="0" algn="ctr">
              <a:buNone/>
              <a:defRPr/>
            </a:lvl3pPr>
            <a:lvl4pPr marL="1028426" indent="0" algn="ctr">
              <a:buNone/>
              <a:defRPr/>
            </a:lvl4pPr>
            <a:lvl5pPr marL="1371234" indent="0" algn="ctr">
              <a:buNone/>
              <a:defRPr/>
            </a:lvl5pPr>
            <a:lvl6pPr marL="1714043" indent="0" algn="ctr">
              <a:buNone/>
              <a:defRPr/>
            </a:lvl6pPr>
            <a:lvl7pPr marL="2056851" indent="0" algn="ctr">
              <a:buNone/>
              <a:defRPr/>
            </a:lvl7pPr>
            <a:lvl8pPr marL="2399660" indent="0" algn="ctr">
              <a:buNone/>
              <a:defRPr/>
            </a:lvl8pPr>
            <a:lvl9pPr marL="274246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82"/>
            <a:ext cx="7772400" cy="1021556"/>
          </a:xfrm>
          <a:prstGeom prst="rect">
            <a:avLst/>
          </a:prstGeom>
        </p:spPr>
        <p:txBody>
          <a:bodyPr lIns="68562" tIns="34281" rIns="68562" bIns="34281"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500"/>
            </a:lvl1pPr>
            <a:lvl2pPr marL="342809" indent="0">
              <a:buNone/>
              <a:defRPr sz="1300"/>
            </a:lvl2pPr>
            <a:lvl3pPr marL="685617" indent="0">
              <a:buNone/>
              <a:defRPr sz="1200"/>
            </a:lvl3pPr>
            <a:lvl4pPr marL="1028426" indent="0">
              <a:buNone/>
              <a:defRPr sz="1000"/>
            </a:lvl4pPr>
            <a:lvl5pPr marL="1371234" indent="0">
              <a:buNone/>
              <a:defRPr sz="1000"/>
            </a:lvl5pPr>
            <a:lvl6pPr marL="1714043" indent="0">
              <a:buNone/>
              <a:defRPr sz="1000"/>
            </a:lvl6pPr>
            <a:lvl7pPr marL="2056851" indent="0">
              <a:buNone/>
              <a:defRPr sz="1000"/>
            </a:lvl7pPr>
            <a:lvl8pPr marL="2399660" indent="0">
              <a:buNone/>
              <a:defRPr sz="1000"/>
            </a:lvl8pPr>
            <a:lvl9pPr marL="274246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08" y="1200163"/>
            <a:ext cx="8229838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151338"/>
            <a:ext cx="4041775" cy="479822"/>
          </a:xfrm>
          <a:prstGeom prst="rect">
            <a:avLst/>
          </a:prstGeom>
        </p:spPr>
        <p:txBody>
          <a:bodyPr lIns="68562" tIns="34281" rIns="68562" bIns="34281"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1631156"/>
            <a:ext cx="4041775" cy="2963466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22" y="204792"/>
            <a:ext cx="3008313" cy="871538"/>
          </a:xfrm>
          <a:prstGeom prst="rect">
            <a:avLst/>
          </a:prstGeom>
        </p:spPr>
        <p:txBody>
          <a:bodyPr lIns="68562" tIns="34281" rIns="68562" bIns="34281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8"/>
            <a:ext cx="5111750" cy="4389835"/>
          </a:xfrm>
          <a:prstGeom prst="rect">
            <a:avLst/>
          </a:prstGeom>
        </p:spPr>
        <p:txBody>
          <a:bodyPr lIns="68562" tIns="34281" rIns="68562" bIns="3428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22" y="1076328"/>
            <a:ext cx="3008313" cy="3518297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7"/>
            <a:ext cx="5486400" cy="425054"/>
          </a:xfrm>
          <a:prstGeom prst="rect">
            <a:avLst/>
          </a:prstGeom>
        </p:spPr>
        <p:txBody>
          <a:bodyPr lIns="68562" tIns="34281" rIns="68562" bIns="34281"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2400"/>
            </a:lvl1pPr>
            <a:lvl2pPr marL="342809" indent="0">
              <a:buNone/>
              <a:defRPr sz="2100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23"/>
            <a:ext cx="5486400" cy="603647"/>
          </a:xfrm>
          <a:prstGeom prst="rect">
            <a:avLst/>
          </a:prstGeom>
        </p:spPr>
        <p:txBody>
          <a:bodyPr lIns="68562" tIns="34281" rIns="68562" bIns="34281"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4"/>
            <a:ext cx="2057400" cy="4388644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4"/>
            <a:ext cx="6019800" cy="4388644"/>
          </a:xfrm>
          <a:prstGeom prst="rect">
            <a:avLst/>
          </a:prstGeom>
        </p:spPr>
        <p:txBody>
          <a:bodyPr vert="eaVert" lIns="68562" tIns="34281" rIns="68562" bIns="342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19" y="4184275"/>
            <a:ext cx="820267" cy="61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8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22" y="244991"/>
            <a:ext cx="1522700" cy="34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2218404" cy="22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1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96" tIns="39797" rIns="79596" bIns="3979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00" b="1" dirty="0" err="1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  <a:endParaRPr lang="en-US" altLang="zh-CN" sz="700" b="1" dirty="0">
              <a:solidFill>
                <a:prstClr val="white"/>
              </a:solidFill>
              <a:latin typeface="FrutigerNext LT Medium" pitchFamily="34" charset="0"/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2000" y="4654664"/>
            <a:ext cx="1394460" cy="222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61" y="244960"/>
            <a:ext cx="2813823" cy="34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4"/>
            <a:ext cx="8065274" cy="5796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53" y="3305291"/>
            <a:ext cx="7772756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53" y="2180042"/>
            <a:ext cx="7772756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81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7" y="2387206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9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9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5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2016/12/30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10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7" y="1231110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3" y="1200163"/>
            <a:ext cx="4057784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36" y="1200163"/>
            <a:ext cx="4057784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1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1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3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10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7" y="1231110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08" y="205978"/>
            <a:ext cx="8229838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10" y="1151335"/>
            <a:ext cx="403992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10" y="1631156"/>
            <a:ext cx="403992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09" y="1151335"/>
            <a:ext cx="404231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09" y="1631156"/>
            <a:ext cx="4042310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  <a:latin typeface="Calibri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5650" y="244082"/>
            <a:ext cx="7632700" cy="65365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5650" y="1221585"/>
            <a:ext cx="7632700" cy="3145631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361120" y="4867275"/>
            <a:ext cx="2097087" cy="3417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t>Page </a:t>
            </a:r>
            <a:fld id="{4D749815-7134-4340-B69C-C14A6AA772E6}" type="slidenum">
              <a:rPr lang="de-DE" sz="1400">
                <a:solidFill>
                  <a:srgbClr val="000000"/>
                </a:solidFill>
                <a:latin typeface="FrutigerNext LT Regular" pitchFamily="34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400">
              <a:solidFill>
                <a:srgbClr val="000000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8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81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7" y="2387206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7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9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4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2016/12/30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09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5" y="1231109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0" y="1131591"/>
            <a:ext cx="9144000" cy="25202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02" t="6380" r="2114" b="10685"/>
          <a:stretch>
            <a:fillRect/>
          </a:stretch>
        </p:blipFill>
        <p:spPr bwMode="auto">
          <a:xfrm>
            <a:off x="0" y="1491631"/>
            <a:ext cx="91440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8000"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1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1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2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09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5" y="1231109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18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8000"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4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7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1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4192192"/>
            <a:ext cx="763588" cy="57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979"/>
            <a:ext cx="9144000" cy="2857500"/>
          </a:xfrm>
          <a:prstGeom prst="rect">
            <a:avLst/>
          </a:prstGeom>
          <a:noFill/>
        </p:spPr>
      </p:pic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044179"/>
            <a:ext cx="5303837" cy="1250156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4" y="2387204"/>
            <a:ext cx="5305425" cy="648890"/>
          </a:xfrm>
        </p:spPr>
        <p:txBody>
          <a:bodyPr lIns="80139" tIns="40069" rIns="80139" bIns="40069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52464" y="4655344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224713" y="3070622"/>
            <a:ext cx="1345983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984625" y="4655344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792914" y="185738"/>
            <a:ext cx="1484226" cy="296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666666"/>
                </a:solidFill>
                <a:ea typeface="ＭＳ Ｐゴシック" pitchFamily="34" charset="-128"/>
              </a:rPr>
              <a:t>Security Level:</a:t>
            </a:r>
            <a:r>
              <a:rPr lang="zh-CN" altLang="en-US" sz="1400" b="1">
                <a:solidFill>
                  <a:srgbClr val="666666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684213" y="211932"/>
            <a:ext cx="2133600" cy="355997"/>
          </a:xfrm>
        </p:spPr>
        <p:txBody>
          <a:bodyPr lIns="80139" tIns="40069" rIns="80139" bIns="40069"/>
          <a:lstStyle>
            <a:lvl1pPr>
              <a:lnSpc>
                <a:spcPct val="100000"/>
              </a:lnSpc>
              <a:defRPr>
                <a:latin typeface="+mn-lt"/>
              </a:defRPr>
            </a:lvl1pPr>
          </a:lstStyle>
          <a:p>
            <a:fld id="{5AC13B69-3A2B-46EB-9DC3-82F52BF2B14D}" type="datetime1">
              <a:rPr lang="zh-CN" altLang="en-US">
                <a:solidFill>
                  <a:srgbClr val="000000"/>
                </a:solidFill>
              </a:rPr>
              <a:pPr/>
              <a:t>2016/12/30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98" name="Text Box 66"/>
          <p:cNvSpPr txBox="1">
            <a:spLocks noChangeArrowheads="1"/>
          </p:cNvSpPr>
          <p:nvPr/>
        </p:nvSpPr>
        <p:spPr bwMode="auto">
          <a:xfrm>
            <a:off x="-1968500" y="991791"/>
            <a:ext cx="1968500" cy="3762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9" tIns="40069" rIns="80139" bIns="40069">
            <a:spAutoFit/>
          </a:bodyPr>
          <a:lstStyle/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FrutigerNext LT Medium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D0A1A30A-19D1-4230-9198-4315BA5ED48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C2450BE-49F1-4759-93B9-2AF60503C630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231107"/>
            <a:ext cx="3887787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1" y="1231107"/>
            <a:ext cx="3889375" cy="31456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971F0B3-F41E-4676-8799-1728FB19AEB2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05DA8C6-8D8C-4769-A8D3-81CA38716D31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A600D27E-C7CD-47D7-966D-79A61AE40B0B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164EFC3F-C451-415E-87BA-AEE0F5B9356D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FB70A4B4-5F33-498D-BC37-4B8FF5DB10B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701A5DB-870C-4619-AC92-16010DFDEBD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3" y="204788"/>
            <a:ext cx="300792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517" y="204869"/>
            <a:ext cx="5112403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3" y="1076354"/>
            <a:ext cx="3007926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76ECD4FB-C826-46DD-BAF2-4D184454BDEC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322660"/>
            <a:ext cx="1981200" cy="40540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322660"/>
            <a:ext cx="5795962" cy="40540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9A827358-86FA-4655-AD18-E0B3015DA7A9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22660"/>
            <a:ext cx="7745412" cy="6536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2463" y="1231107"/>
            <a:ext cx="3887787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1" y="1231107"/>
            <a:ext cx="3889375" cy="3145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361114" y="4867275"/>
            <a:ext cx="2097087" cy="341710"/>
          </a:xfrm>
        </p:spPr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B07958EF-494D-4751-8FCD-E1F8107A8B65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>
                <a:solidFill>
                  <a:srgbClr val="000000"/>
                </a:solidFill>
              </a:rPr>
              <a:t>Page </a:t>
            </a:r>
            <a:fld id="{4D749815-7134-4340-B69C-C14A6AA772E6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52466" y="322662"/>
            <a:ext cx="7745412" cy="65365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611560" y="1167595"/>
            <a:ext cx="7848872" cy="34023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15" y="3600451"/>
            <a:ext cx="548616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15" y="459581"/>
            <a:ext cx="5486162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15" y="4025505"/>
            <a:ext cx="5486162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15" y="4184255"/>
            <a:ext cx="820267" cy="61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6" y="587829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653012" y="244991"/>
            <a:ext cx="1568651" cy="36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MS PGothic" pitchFamily="34" charset="-128"/>
              </a:rPr>
              <a:t>22. Oct. 2008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47" y="4654664"/>
            <a:ext cx="3095992" cy="30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92" y="2988132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156" tIns="53077" rIns="106156" bIns="53077"/>
          <a:lstStyle/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FrutigerNext LT Medium" pitchFamily="34" charset="0"/>
              </a:rPr>
              <a:t>www.huawei.com</a:t>
            </a: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1999" y="4654664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6419348" y="244958"/>
            <a:ext cx="2859773" cy="368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 Top Secret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84" y="734776"/>
            <a:ext cx="8065274" cy="3859680"/>
          </a:xfrm>
        </p:spPr>
        <p:txBody>
          <a:bodyPr/>
          <a:lstStyle>
            <a:lvl1pPr>
              <a:defRPr b="0">
                <a:latin typeface="Microsoft YaHei" pitchFamily="34" charset="-122"/>
                <a:ea typeface="Microsoft YaHei" pitchFamily="34" charset="-122"/>
              </a:defRPr>
            </a:lvl1pPr>
            <a:lvl2pPr>
              <a:defRPr>
                <a:latin typeface="Microsoft YaHei" pitchFamily="34" charset="-122"/>
                <a:ea typeface="Microsoft YaHei" pitchFamily="34" charset="-122"/>
              </a:defRPr>
            </a:lvl2pPr>
            <a:lvl3pPr>
              <a:defRPr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84" y="47971"/>
            <a:ext cx="8065274" cy="5796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1684" y="734776"/>
            <a:ext cx="8065274" cy="385968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5A0ECBA4-5B02-4912-B865-6DBC482ABB2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662" y="1200154"/>
            <a:ext cx="396666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14" y="1200154"/>
            <a:ext cx="3968022" cy="3394302"/>
          </a:xfrm>
        </p:spPr>
        <p:txBody>
          <a:bodyPr/>
          <a:lstStyle>
            <a:lvl1pPr>
              <a:defRPr sz="26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70F9AE08-77EF-494B-BAD3-04AA51621A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10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image" Target="../media/image10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67" y="1191"/>
            <a:ext cx="9142809" cy="5143500"/>
            <a:chOff x="1" y="1"/>
            <a:chExt cx="7681" cy="4320"/>
          </a:xfrm>
        </p:grpSpPr>
        <p:pic>
          <p:nvPicPr>
            <p:cNvPr id="7174" name="Picture 3" descr="封面元素2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" y="1"/>
              <a:ext cx="7681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2180" name="Rectangle 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42182" name="Text Box 6"/>
          <p:cNvSpPr txBox="1">
            <a:spLocks noChangeArrowheads="1"/>
          </p:cNvSpPr>
          <p:nvPr/>
        </p:nvSpPr>
        <p:spPr bwMode="auto">
          <a:xfrm>
            <a:off x="603565" y="4644764"/>
            <a:ext cx="32135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5871" y="1519339"/>
            <a:ext cx="5592100" cy="106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7173" name="Picture 8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84751" y="4311256"/>
            <a:ext cx="529691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1"/>
            <a:ext cx="8065274" cy="5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4"/>
            <a:ext cx="9142640" cy="47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5" y="4849589"/>
            <a:ext cx="3096004" cy="30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6" tIns="45494" rIns="90946" bIns="45494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3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40" y="4800661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7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132" tIns="45577" rIns="91132" bIns="4557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500" dirty="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565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131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66973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2627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1082" indent="-34108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739275" indent="-28397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2pPr>
      <a:lvl3pPr marL="1139055" indent="-22685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华文细黑" pitchFamily="2" charset="-122"/>
        </a:defRPr>
      </a:lvl3pPr>
      <a:lvl4pPr marL="1594361" indent="-22844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4pPr>
      <a:lvl5pPr marL="2048079" indent="-22527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华文细黑" pitchFamily="2" charset="-122"/>
        </a:defRPr>
      </a:lvl5pPr>
      <a:lvl6pPr marL="250452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6pPr>
      <a:lvl7pPr marL="2960186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7pPr>
      <a:lvl8pPr marL="3415843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8pPr>
      <a:lvl9pPr marL="387149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5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31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73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27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85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94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59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252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4" name="Picture 6" descr="5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0" y="4423172"/>
            <a:ext cx="9144000" cy="752475"/>
          </a:xfrm>
          <a:prstGeom prst="rect">
            <a:avLst/>
          </a:prstGeom>
          <a:noFill/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233743" y="2006228"/>
            <a:ext cx="2102863" cy="57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69" tIns="31285" rIns="62569" bIns="31285">
            <a:spAutoFit/>
          </a:bodyPr>
          <a:lstStyle/>
          <a:p>
            <a:pPr defTabSz="6261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300" dirty="0">
                <a:solidFill>
                  <a:srgbClr val="990000"/>
                </a:solidFill>
                <a:ea typeface="ＭＳ Ｐゴシック" pitchFamily="34" charset="-128"/>
              </a:rPr>
              <a:t>Thank you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276628" y="2576516"/>
            <a:ext cx="2014056" cy="35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2569" tIns="31285" rIns="62569" bIns="31285">
            <a:spAutoFit/>
          </a:bodyPr>
          <a:lstStyle/>
          <a:p>
            <a:pPr defTabSz="62610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900" dirty="0">
                <a:solidFill>
                  <a:srgbClr val="666666"/>
                </a:solidFill>
                <a:ea typeface="ＭＳ Ｐゴシック" pitchFamily="34" charset="-128"/>
              </a:rPr>
              <a:t>www.huawei.com</a:t>
            </a:r>
            <a:endParaRPr lang="en-US" altLang="zh-CN" sz="1600" dirty="0">
              <a:solidFill>
                <a:srgbClr val="990000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5pPr>
      <a:lvl6pPr marL="342809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6pPr>
      <a:lvl7pPr marL="685617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7pPr>
      <a:lvl8pPr marL="1028426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8pPr>
      <a:lvl9pPr marL="1371234" algn="ctr" defTabSz="601106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24968" indent="-224968" algn="l" defTabSz="601106" rtl="0" fontAlgn="base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489217" indent="-188069" algn="l" defTabSz="601106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2pPr>
      <a:lvl3pPr marL="752274" indent="-151169" algn="l" defTabSz="601106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051042" indent="-149979" algn="l" defTabSz="601106" rtl="0" fontAlgn="base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ea typeface="+mn-ea"/>
        </a:defRPr>
      </a:lvl4pPr>
      <a:lvl5pPr marL="1352189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5pPr>
      <a:lvl6pPr marL="1694998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6pPr>
      <a:lvl7pPr marL="2037806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7pPr>
      <a:lvl8pPr marL="2380615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8pPr>
      <a:lvl9pPr marL="2723424" indent="-151169" algn="l" defTabSz="601106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4"/>
            <a:ext cx="8065274" cy="57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187" tIns="34105" rIns="68187" bIns="341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187" tIns="34105" rIns="68187" bIns="34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4"/>
            <a:ext cx="9142640" cy="47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6" y="4849592"/>
            <a:ext cx="2218412" cy="22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191" tIns="34111" rIns="68191" bIns="3411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9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38" y="4800676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8"/>
            <a:ext cx="1394460" cy="2227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8187" tIns="34105" rIns="68187" bIns="3410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68331" tIns="34174" rIns="68331" bIns="341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90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5pPr>
      <a:lvl6pPr marL="341653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6pPr>
      <a:lvl7pPr marL="683307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7pPr>
      <a:lvl8pPr marL="1024956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8pPr>
      <a:lvl9pPr marL="1366606" algn="l" rtl="0" fontAlgn="base">
        <a:spcBef>
          <a:spcPct val="0"/>
        </a:spcBef>
        <a:spcAft>
          <a:spcPct val="0"/>
        </a:spcAft>
        <a:defRPr sz="26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255743" indent="-255743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554308" indent="-21292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华文细黑" pitchFamily="2" charset="-122"/>
        </a:defRPr>
      </a:lvl2pPr>
      <a:lvl3pPr marL="854063" indent="-17009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华文细黑" pitchFamily="2" charset="-122"/>
        </a:defRPr>
      </a:lvl3pPr>
      <a:lvl4pPr marL="1195452" indent="-1712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华文细黑" pitchFamily="2" charset="-122"/>
        </a:defRPr>
      </a:lvl4pPr>
      <a:lvl5pPr marL="1535650" indent="-168909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华文细黑" pitchFamily="2" charset="-122"/>
        </a:defRPr>
      </a:lvl5pPr>
      <a:lvl6pPr marL="1877895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6pPr>
      <a:lvl7pPr marL="2219547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7pPr>
      <a:lvl8pPr marL="2561199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8pPr>
      <a:lvl9pPr marL="2902849" indent="-169639" algn="l" rtl="0" fontAlgn="base">
        <a:lnSpc>
          <a:spcPct val="140000"/>
        </a:lnSpc>
        <a:spcBef>
          <a:spcPct val="0"/>
        </a:spcBef>
        <a:spcAft>
          <a:spcPct val="0"/>
        </a:spcAft>
        <a:defRPr sz="17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1653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3307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956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6606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08258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49908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1561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3210" algn="l" defTabSz="6833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82" y="4799413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20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3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70" y="1067993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70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10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45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45" y="3003949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45" y="3165874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45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45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45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45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45" y="4030267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45" y="4192192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45" y="4354117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45" y="4624390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45" y="4793458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45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9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755650" y="4838701"/>
            <a:ext cx="26803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8196" name="Picture 9" descr="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8882" y="4789888"/>
            <a:ext cx="1311275" cy="23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44082"/>
            <a:ext cx="7632700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9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5"/>
            <a:ext cx="7632700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Medium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黑体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:20-22pt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 :18pt  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 LT Regular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:18-20pt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细黑体</a:t>
            </a:r>
            <a:r>
              <a:rPr lang="zh-CN" altLang="en-US" sz="1100" b="1" dirty="0">
                <a:solidFill>
                  <a:srgbClr val="FFFFFF"/>
                </a:solidFill>
                <a:latin typeface="Arial" charset="0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324982" y="2633663"/>
            <a:ext cx="919163" cy="2418159"/>
            <a:chOff x="5839" y="2251"/>
            <a:chExt cx="579" cy="2031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1425" tIns="45712" rIns="91425" bIns="45712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Calibri" pitchFamily="34" charset="0"/>
                <a:ea typeface="宋体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  <a:ea typeface="宋体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9251957" y="1006079"/>
            <a:ext cx="1192213" cy="17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配色参考方案：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361120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t>Page </a:t>
            </a:r>
            <a:fld id="{52A5D625-72FF-4364-B088-B7F11232586A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ＭＳ Ｐゴシック" pitchFamily="34" charset="-128"/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zh-CN" sz="1200">
              <a:solidFill>
                <a:srgbClr val="000000"/>
              </a:solidFill>
              <a:latin typeface="FrutigerNext LT Bold" pitchFamily="34" charset="0"/>
              <a:ea typeface="ＭＳ Ｐゴシック" pitchFamily="34" charset="-128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3633838" y="4847415"/>
            <a:ext cx="2085332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defTabSz="801688" eaLnBrk="0" hangingPunct="0"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Arial"/>
              </a:rPr>
              <a:t>华为保密信息，未经授权禁止扩散</a:t>
            </a:r>
            <a:endParaRPr lang="en-US" altLang="zh-CN" sz="1000" dirty="0">
              <a:solidFill>
                <a:srgbClr val="000000"/>
              </a:solidFill>
              <a:latin typeface="FrutigerNext LT Bold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 sz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80" y="4799412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8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2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8" y="1067993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8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09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43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43" y="3003949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43" y="3165874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43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43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43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43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43" y="4030267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43" y="4192192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43" y="4354117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43" y="4624390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43" y="4793458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43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1" name="Picture 79" descr="dd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4668442"/>
            <a:ext cx="9150350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52464" y="4829175"/>
            <a:ext cx="2761242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TECHNOLOGIES CO., LTD.</a:t>
            </a:r>
            <a:endParaRPr lang="en-US" altLang="zh-CN" sz="2200">
              <a:solidFill>
                <a:srgbClr val="000000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28681" name="Picture 9" descr="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8876" y="4799410"/>
            <a:ext cx="1311275" cy="234553"/>
          </a:xfrm>
          <a:prstGeom prst="rect">
            <a:avLst/>
          </a:prstGeom>
          <a:noFill/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4" y="4867275"/>
            <a:ext cx="2097087" cy="3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01688" eaLnBrk="0" hangingPunct="0">
              <a:lnSpc>
                <a:spcPct val="85000"/>
              </a:lnSpc>
              <a:defRPr sz="1200">
                <a:solidFill>
                  <a:schemeClr val="tx1"/>
                </a:solidFill>
                <a:latin typeface="FrutigerNext LT Bold" pitchFamily="1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/>
                </a:solidFill>
                <a:ea typeface="ＭＳ Ｐゴシック" pitchFamily="34" charset="-128"/>
              </a:rPr>
              <a:t>Page </a:t>
            </a:r>
            <a:fld id="{CD8FDF2E-A939-4869-A27B-444CA82F76E0}" type="slidenum">
              <a:rPr lang="de-DE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22660"/>
            <a:ext cx="7745412" cy="65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39" tIns="40069" rIns="80139" bIns="400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892550" y="4829175"/>
            <a:ext cx="1565979" cy="2655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92" tIns="40044" rIns="80092" bIns="40044">
            <a:spAutoFit/>
          </a:bodyPr>
          <a:lstStyle/>
          <a:p>
            <a:pPr defTabSz="8016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1908175" y="396479"/>
            <a:ext cx="1844675" cy="3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algn="r" defTabSz="801688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Arial" charset="0"/>
            </a:endParaRPr>
          </a:p>
          <a:p>
            <a:pPr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9564" y="1067991"/>
            <a:ext cx="1049337" cy="15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9564" y="-46435"/>
            <a:ext cx="1049337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defTabSz="8016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en-US" altLang="zh-CN" sz="1100">
              <a:solidFill>
                <a:srgbClr val="FFFFFF"/>
              </a:solidFill>
              <a:latin typeface="华文细黑" pitchFamily="2" charset="-122"/>
            </a:endParaRPr>
          </a:p>
          <a:p>
            <a:pPr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</a:pPr>
            <a:endParaRPr lang="zh-CN" altLang="en-US" sz="110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231107"/>
            <a:ext cx="7929562" cy="314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9269413" y="3726962"/>
            <a:ext cx="919162" cy="30776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355139" y="2842022"/>
            <a:ext cx="739775" cy="136922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9355139" y="3003947"/>
            <a:ext cx="739775" cy="136922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9355139" y="3165872"/>
            <a:ext cx="739775" cy="136922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9355139" y="2680097"/>
            <a:ext cx="739775" cy="141684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9355139" y="3436144"/>
            <a:ext cx="739775" cy="136922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9355139" y="3598069"/>
            <a:ext cx="739775" cy="136922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9355139" y="3759994"/>
            <a:ext cx="739775" cy="136922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9355139" y="4030266"/>
            <a:ext cx="739775" cy="136922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9355139" y="4192191"/>
            <a:ext cx="739775" cy="136922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9355139" y="4354116"/>
            <a:ext cx="739775" cy="136922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9355139" y="4624388"/>
            <a:ext cx="739775" cy="136922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9355139" y="4793457"/>
            <a:ext cx="739775" cy="136922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9355139" y="4961335"/>
            <a:ext cx="739775" cy="136922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hf sldNum="0" hdr="0" ftr="0"/>
  <p:txStyles>
    <p:titleStyle>
      <a:lvl1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0038" indent="-300038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84" y="47971"/>
            <a:ext cx="8065274" cy="5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84" y="1200154"/>
            <a:ext cx="8065274" cy="339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940" tIns="45485" rIns="90940" bIns="45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7" descr="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65892"/>
            <a:ext cx="9142640" cy="47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2945" y="4849589"/>
            <a:ext cx="3096004" cy="30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46" tIns="45494" rIns="90946" bIns="45494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25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614" y="4800604"/>
            <a:ext cx="1056960" cy="82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300">
                <a:latin typeface="FrutigerNext LT Medium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Page </a:t>
            </a:r>
            <a:fld id="{E59CB31B-8858-43E0-971B-1109BA1722F8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31" name="Picture 10" descr="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8934" y="4800659"/>
            <a:ext cx="1309979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660596" y="4850607"/>
            <a:ext cx="1941894" cy="307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940" tIns="45485" rIns="90940" bIns="45485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0" y="4"/>
            <a:ext cx="9142640" cy="627630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132" tIns="45577" rIns="91132" bIns="45577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500" dirty="0">
              <a:solidFill>
                <a:srgbClr val="000000"/>
              </a:solidFill>
              <a:latin typeface="FrutigerNext LT BlackC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5pPr>
      <a:lvl6pPr marL="45565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6pPr>
      <a:lvl7pPr marL="911319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7pPr>
      <a:lvl8pPr marL="1366973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2627" algn="l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1082" indent="-34108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739275" indent="-28397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2pPr>
      <a:lvl3pPr marL="1139055" indent="-22685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华文细黑" pitchFamily="2" charset="-122"/>
        </a:defRPr>
      </a:lvl3pPr>
      <a:lvl4pPr marL="1594361" indent="-22844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华文细黑" pitchFamily="2" charset="-122"/>
        </a:defRPr>
      </a:lvl4pPr>
      <a:lvl5pPr marL="2048079" indent="-22527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华文细黑" pitchFamily="2" charset="-122"/>
        </a:defRPr>
      </a:lvl5pPr>
      <a:lvl6pPr marL="250452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6pPr>
      <a:lvl7pPr marL="2960186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7pPr>
      <a:lvl8pPr marL="3415843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8pPr>
      <a:lvl9pPr marL="3871498" indent="-226246" algn="l" rtl="0" fontAlgn="base">
        <a:lnSpc>
          <a:spcPct val="1400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en-US"/>
      </a:defPPr>
      <a:lvl1pPr marL="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5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31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973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27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285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940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599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252" algn="l" defTabSz="9113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971"/>
            <a:ext cx="7992888" cy="579666"/>
          </a:xfrm>
        </p:spPr>
        <p:txBody>
          <a:bodyPr/>
          <a:lstStyle/>
          <a:p>
            <a:pPr algn="ctr"/>
            <a:r>
              <a:rPr lang="zh-CN" altLang="en-US" dirty="0" smtClean="0"/>
              <a:t>工程能力容器化沙盘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Page </a:t>
            </a:r>
            <a:fld id="{D5E8E8DD-49BD-41DF-9BDF-0932466122C8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4" name="AutoShape 5"/>
          <p:cNvSpPr>
            <a:spLocks noChangeArrowheads="1"/>
          </p:cNvSpPr>
          <p:nvPr/>
        </p:nvSpPr>
        <p:spPr bwMode="auto">
          <a:xfrm>
            <a:off x="1048569" y="3757998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251520" y="3757998"/>
            <a:ext cx="778000" cy="3600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5"/>
          <p:cNvSpPr>
            <a:spLocks noChangeArrowheads="1"/>
          </p:cNvSpPr>
          <p:nvPr/>
        </p:nvSpPr>
        <p:spPr bwMode="auto">
          <a:xfrm>
            <a:off x="1048569" y="3325950"/>
            <a:ext cx="6907807" cy="36004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251520" y="3334078"/>
            <a:ext cx="778000" cy="351912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1048569" y="274988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5"/>
          <p:cNvSpPr>
            <a:spLocks noChangeArrowheads="1"/>
          </p:cNvSpPr>
          <p:nvPr/>
        </p:nvSpPr>
        <p:spPr bwMode="auto">
          <a:xfrm>
            <a:off x="251520" y="275963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中间层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5"/>
          <p:cNvSpPr>
            <a:spLocks noChangeArrowheads="1"/>
          </p:cNvSpPr>
          <p:nvPr/>
        </p:nvSpPr>
        <p:spPr bwMode="auto">
          <a:xfrm>
            <a:off x="1048569" y="2214766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251520" y="2224518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5"/>
          <p:cNvSpPr>
            <a:spLocks noChangeArrowheads="1"/>
          </p:cNvSpPr>
          <p:nvPr/>
        </p:nvSpPr>
        <p:spPr bwMode="auto">
          <a:xfrm>
            <a:off x="1048569" y="1690238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5"/>
          <p:cNvSpPr>
            <a:spLocks noChangeArrowheads="1"/>
          </p:cNvSpPr>
          <p:nvPr/>
        </p:nvSpPr>
        <p:spPr bwMode="auto">
          <a:xfrm>
            <a:off x="251520" y="1699990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源码编译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1048569" y="1165710"/>
            <a:ext cx="6907807" cy="43204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AutoShape 5"/>
          <p:cNvSpPr>
            <a:spLocks noChangeArrowheads="1"/>
          </p:cNvSpPr>
          <p:nvPr/>
        </p:nvSpPr>
        <p:spPr bwMode="auto">
          <a:xfrm>
            <a:off x="251520" y="1175462"/>
            <a:ext cx="778000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测试工具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1192585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AutoShape 5"/>
          <p:cNvSpPr>
            <a:spLocks noChangeArrowheads="1"/>
          </p:cNvSpPr>
          <p:nvPr/>
        </p:nvSpPr>
        <p:spPr bwMode="auto">
          <a:xfrm>
            <a:off x="1264593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操作系统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219573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226774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虚拟化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圆角矩形 120"/>
          <p:cNvSpPr/>
          <p:nvPr/>
        </p:nvSpPr>
        <p:spPr bwMode="auto">
          <a:xfrm>
            <a:off x="3203848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AutoShape 5"/>
          <p:cNvSpPr>
            <a:spLocks noChangeArrowheads="1"/>
          </p:cNvSpPr>
          <p:nvPr/>
        </p:nvSpPr>
        <p:spPr bwMode="auto">
          <a:xfrm>
            <a:off x="3275856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实时操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作系统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4211960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AutoShape 5"/>
          <p:cNvSpPr>
            <a:spLocks noChangeArrowheads="1"/>
          </p:cNvSpPr>
          <p:nvPr/>
        </p:nvSpPr>
        <p:spPr bwMode="auto">
          <a:xfrm>
            <a:off x="4283968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终端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124"/>
          <p:cNvSpPr/>
          <p:nvPr/>
        </p:nvSpPr>
        <p:spPr bwMode="auto">
          <a:xfrm>
            <a:off x="5220072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5292080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Linux</a:t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6156176" y="805670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AutoShape 5"/>
          <p:cNvSpPr>
            <a:spLocks noChangeArrowheads="1"/>
          </p:cNvSpPr>
          <p:nvPr/>
        </p:nvSpPr>
        <p:spPr bwMode="auto">
          <a:xfrm>
            <a:off x="6228184" y="661654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互联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网服务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AutoShape 5"/>
          <p:cNvSpPr>
            <a:spLocks noChangeArrowheads="1"/>
          </p:cNvSpPr>
          <p:nvPr/>
        </p:nvSpPr>
        <p:spPr bwMode="auto">
          <a:xfrm>
            <a:off x="5108596" y="1139398"/>
            <a:ext cx="936104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Benchmark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utoShape 5"/>
          <p:cNvSpPr>
            <a:spLocks noChangeArrowheads="1"/>
          </p:cNvSpPr>
          <p:nvPr/>
        </p:nvSpPr>
        <p:spPr bwMode="auto">
          <a:xfrm>
            <a:off x="4176520" y="11315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手机测试工具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utoShape 5"/>
          <p:cNvSpPr>
            <a:spLocks noChangeArrowheads="1"/>
          </p:cNvSpPr>
          <p:nvPr/>
        </p:nvSpPr>
        <p:spPr bwMode="auto">
          <a:xfrm>
            <a:off x="5187532" y="140146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2166256" y="13156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1152184" y="130972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AutoShape 5"/>
          <p:cNvSpPr>
            <a:spLocks noChangeArrowheads="1"/>
          </p:cNvSpPr>
          <p:nvPr/>
        </p:nvSpPr>
        <p:spPr bwMode="auto">
          <a:xfrm>
            <a:off x="8028384" y="3037918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适用容器云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5"/>
          <p:cNvSpPr>
            <a:spLocks noChangeArrowheads="1"/>
          </p:cNvSpPr>
          <p:nvPr/>
        </p:nvSpPr>
        <p:spPr bwMode="auto">
          <a:xfrm>
            <a:off x="8028384" y="3325950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根据场景而定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28384" y="3610926"/>
            <a:ext cx="104360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不适用容器云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7071016" y="812758"/>
            <a:ext cx="720080" cy="338437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7143024" y="668742"/>
            <a:ext cx="561976" cy="42229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渗透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测试组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999008" y="1309726"/>
            <a:ext cx="864096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安全扫描工具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67280" y="131681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6127824" y="11444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互联网工具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6134912" y="141008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工具容器化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1159272" y="180590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2152080" y="181299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3173704" y="181415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4181816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5194952" y="18191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6126032" y="1824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编译测试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1167528" y="22047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场景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AutoShape 5"/>
          <p:cNvSpPr>
            <a:spLocks noChangeArrowheads="1"/>
          </p:cNvSpPr>
          <p:nvPr/>
        </p:nvSpPr>
        <p:spPr bwMode="auto">
          <a:xfrm>
            <a:off x="116752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兼容性测试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3168680" y="2199694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内核特性应用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5"/>
          <p:cNvSpPr>
            <a:spLocks noChangeArrowheads="1"/>
          </p:cNvSpPr>
          <p:nvPr/>
        </p:nvSpPr>
        <p:spPr bwMode="auto">
          <a:xfrm>
            <a:off x="4175120" y="230184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chrome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119336" y="2201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应用测试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167528" y="296591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1162504" y="272811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兼容性测试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2153872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3173704" y="2868782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外围包测试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3167008" y="24408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开源测试套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AutoShape 5"/>
          <p:cNvSpPr>
            <a:spLocks noChangeArrowheads="1"/>
          </p:cNvSpPr>
          <p:nvPr/>
        </p:nvSpPr>
        <p:spPr bwMode="auto">
          <a:xfrm>
            <a:off x="1160832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1167528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2163920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2170616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AutoShape 5"/>
          <p:cNvSpPr>
            <a:spLocks noChangeArrowheads="1"/>
          </p:cNvSpPr>
          <p:nvPr/>
        </p:nvSpPr>
        <p:spPr bwMode="auto">
          <a:xfrm>
            <a:off x="31670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auto">
          <a:xfrm>
            <a:off x="31737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5178208" y="3274038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内核长稳测试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AutoShape 5"/>
          <p:cNvSpPr>
            <a:spLocks noChangeArrowheads="1"/>
          </p:cNvSpPr>
          <p:nvPr/>
        </p:nvSpPr>
        <p:spPr bwMode="auto">
          <a:xfrm>
            <a:off x="5184904" y="35068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内核功能验证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3173704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硬件驱动测试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1172552" y="38300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硬件驱动测试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5760" y="4183934"/>
            <a:ext cx="835292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备注：容器云意味着其配置有一致的内核，相近的硬件资源。容器云和容器是两个概念。不适用容器云的业务并不代表不能使用容器进行业务改造。</a:t>
            </a:r>
            <a:endParaRPr lang="zh-CN" altLang="en-US" sz="1400" dirty="0"/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6118288" y="2448206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微服务测试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5"/>
          <p:cNvSpPr>
            <a:spLocks noChangeArrowheads="1"/>
          </p:cNvSpPr>
          <p:nvPr/>
        </p:nvSpPr>
        <p:spPr bwMode="auto">
          <a:xfrm>
            <a:off x="4174072" y="1399150"/>
            <a:ext cx="792088" cy="216024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117244" tIns="58622" rIns="117244" bIns="58622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selenium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16比9PPT模板">
  <a:themeElements>
    <a:clrScheme name="16比9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6比9PPT模板">
      <a:majorFont>
        <a:latin typeface="FrutigerNext LT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6比9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default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自定义设计方案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36699"/>
      </a:accent1>
      <a:accent2>
        <a:srgbClr val="993300"/>
      </a:accent2>
      <a:accent3>
        <a:srgbClr val="92D050"/>
      </a:accent3>
      <a:accent4>
        <a:srgbClr val="7F7F7F"/>
      </a:accent4>
      <a:accent5>
        <a:srgbClr val="7878A4"/>
      </a:accent5>
      <a:accent6>
        <a:srgbClr val="FF9933"/>
      </a:accent6>
      <a:hlink>
        <a:srgbClr val="800080"/>
      </a:hlink>
      <a:folHlink>
        <a:srgbClr val="AC17D6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79612</TotalTime>
  <Words>184</Words>
  <Application>Microsoft Office PowerPoint</Application>
  <PresentationFormat>全屏显示(16:9)</PresentationFormat>
  <Paragraphs>59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3_16比9PPT模板</vt:lpstr>
      <vt:lpstr>4_自定义设计方案</vt:lpstr>
      <vt:lpstr>20_自定义设计方案</vt:lpstr>
      <vt:lpstr>5_自定义设计方案</vt:lpstr>
      <vt:lpstr>default</vt:lpstr>
      <vt:lpstr>9_主题1</vt:lpstr>
      <vt:lpstr>1_default</vt:lpstr>
      <vt:lpstr>2_default</vt:lpstr>
      <vt:lpstr>6_自定义设计方案</vt:lpstr>
      <vt:lpstr>工程能力容器化沙盘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安全手机OS样机研讨</dc:title>
  <dc:creator>Qijingwang</dc:creator>
  <cp:lastModifiedBy>s00318865</cp:lastModifiedBy>
  <cp:revision>2929</cp:revision>
  <dcterms:created xsi:type="dcterms:W3CDTF">2014-10-14T06:18:57Z</dcterms:created>
  <dcterms:modified xsi:type="dcterms:W3CDTF">2016-12-30T03:57:38Z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(3)76hk//YZdXHukHjfkl8LZitGtwlMMt8gg4/BeYwISuGEppNqCBQ6MWrmrdL2mzxh2Riddg+q
MmzYawQ1bRlIua/eMd2/oCgHIV6WPOg8lBZmLsLjx0gFUJch+J9mK38NEKoX81SPiLlyl7a/
gTFk4NywBgOr4U8My8MiaG95+DUx5iHI9PBhozm3o2XFpllrfxXKKVMQuw2CFU5bPB2eR28G
Ry/mrlkP/BHfmB5V5s</vt:lpwstr>
  </property>
  <property fmtid="{D5CDD505-2E9C-101B-9397-08002B2CF9AE}" pid="3" name="_2015_ms_pID_7253431">
    <vt:lpwstr>1vUkDjmph8EAtTuGFODyMQEVLZOMj+CWDM+vdWFl6iAKOUUC6EQXi/
Y3nY1WH2FyxU+zKCOhf8Y+y9zQWGLSi3ldcbVzI5J7jc+bAl8Q2+F2rY6NvkmHZvIfgYDA/S
vSfD8azpuZAx4AqSOGeRsdG4ngRJxDsJbzDg6JFwSYjGksXfwo+ZVRFqpqUWiBHIAcMAMeGW
PONDKUezBbMiHeqqAyoxHo9FfhTHd+x7FcR2</vt:lpwstr>
  </property>
  <property fmtid="{D5CDD505-2E9C-101B-9397-08002B2CF9AE}" pid="4" name="_2015_ms_pID_7253432">
    <vt:lpwstr>fckU6E7YMqXeE1I9pgQU0XQ=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1464829255</vt:lpwstr>
  </property>
</Properties>
</file>