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  <p:sldMasterId id="2147483691" r:id="rId4"/>
    <p:sldMasterId id="2147483697" r:id="rId5"/>
    <p:sldMasterId id="2147483717" r:id="rId6"/>
    <p:sldMasterId id="2147483721" r:id="rId7"/>
    <p:sldMasterId id="2147483741" r:id="rId8"/>
    <p:sldMasterId id="2147483761" r:id="rId9"/>
  </p:sldMasterIdLst>
  <p:notesMasterIdLst>
    <p:notesMasterId r:id="rId12"/>
  </p:notesMasterIdLst>
  <p:sldIdLst>
    <p:sldId id="453" r:id="rId10"/>
    <p:sldId id="454" r:id="rId11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1596" autoAdjust="0"/>
  </p:normalViewPr>
  <p:slideViewPr>
    <p:cSldViewPr>
      <p:cViewPr>
        <p:scale>
          <a:sx n="140" d="100"/>
          <a:sy n="140" d="100"/>
        </p:scale>
        <p:origin x="-1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516CB7-380A-4A21-A5FB-2D38DA0DEB81}" type="datetimeFigureOut">
              <a:rPr lang="zh-CN" altLang="en-US" smtClean="0"/>
              <a:pPr/>
              <a:t>2017/1/19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56181B-E7E4-4104-ABFA-0EF65ED70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181B-E7E4-4104-ABFA-0EF65ED705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181B-E7E4-4104-ABFA-0EF65ED705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2" y="1597954"/>
            <a:ext cx="7772756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6" y="2914650"/>
            <a:ext cx="6401514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59" y="1200163"/>
            <a:ext cx="2056864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85" y="1200163"/>
            <a:ext cx="6058703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21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4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4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54" y="244961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 algn="ctr">
              <a:buNone/>
              <a:defRPr/>
            </a:lvl1pPr>
            <a:lvl2pPr marL="342809" indent="0" algn="ctr">
              <a:buNone/>
              <a:defRPr/>
            </a:lvl2pPr>
            <a:lvl3pPr marL="685617" indent="0" algn="ctr">
              <a:buNone/>
              <a:defRPr/>
            </a:lvl3pPr>
            <a:lvl4pPr marL="1028426" indent="0" algn="ctr">
              <a:buNone/>
              <a:defRPr/>
            </a:lvl4pPr>
            <a:lvl5pPr marL="1371234" indent="0" algn="ctr">
              <a:buNone/>
              <a:defRPr/>
            </a:lvl5pPr>
            <a:lvl6pPr marL="1714043" indent="0" algn="ctr">
              <a:buNone/>
              <a:defRPr/>
            </a:lvl6pPr>
            <a:lvl7pPr marL="2056851" indent="0" algn="ctr">
              <a:buNone/>
              <a:defRPr/>
            </a:lvl7pPr>
            <a:lvl8pPr marL="2399660" indent="0" algn="ctr">
              <a:buNone/>
              <a:defRPr/>
            </a:lvl8pPr>
            <a:lvl9pPr marL="274246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82"/>
            <a:ext cx="7772400" cy="1021556"/>
          </a:xfrm>
          <a:prstGeom prst="rect">
            <a:avLst/>
          </a:prstGeom>
        </p:spPr>
        <p:txBody>
          <a:bodyPr lIns="68562" tIns="34281" rIns="68562" bIns="34281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500"/>
            </a:lvl1pPr>
            <a:lvl2pPr marL="342809" indent="0">
              <a:buNone/>
              <a:defRPr sz="1300"/>
            </a:lvl2pPr>
            <a:lvl3pPr marL="685617" indent="0">
              <a:buNone/>
              <a:defRPr sz="1200"/>
            </a:lvl3pPr>
            <a:lvl4pPr marL="1028426" indent="0">
              <a:buNone/>
              <a:defRPr sz="1000"/>
            </a:lvl4pPr>
            <a:lvl5pPr marL="1371234" indent="0">
              <a:buNone/>
              <a:defRPr sz="1000"/>
            </a:lvl5pPr>
            <a:lvl6pPr marL="1714043" indent="0">
              <a:buNone/>
              <a:defRPr sz="1000"/>
            </a:lvl6pPr>
            <a:lvl7pPr marL="2056851" indent="0">
              <a:buNone/>
              <a:defRPr sz="1000"/>
            </a:lvl7pPr>
            <a:lvl8pPr marL="2399660" indent="0">
              <a:buNone/>
              <a:defRPr sz="1000"/>
            </a:lvl8pPr>
            <a:lvl9pPr marL="274246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151338"/>
            <a:ext cx="4041775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1631156"/>
            <a:ext cx="4041775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22" y="204792"/>
            <a:ext cx="3008313" cy="871538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22" y="1076328"/>
            <a:ext cx="3008313" cy="351829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7"/>
            <a:ext cx="5486400" cy="425054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23"/>
            <a:ext cx="5486400" cy="60364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9" y="4184275"/>
            <a:ext cx="820267" cy="61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8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22" y="244991"/>
            <a:ext cx="1522700" cy="34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2218404" cy="22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1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96" tIns="39797" rIns="79596" bIns="3979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 b="1" dirty="0" err="1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  <a:endParaRPr lang="en-US" altLang="zh-CN" sz="700" b="1" dirty="0">
              <a:solidFill>
                <a:prstClr val="white"/>
              </a:solidFill>
              <a:latin typeface="FrutigerNext LT Medium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2000" y="4654664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61" y="244960"/>
            <a:ext cx="2813823" cy="34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4"/>
            <a:ext cx="8065274" cy="579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53" y="3305291"/>
            <a:ext cx="7772756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53" y="2180042"/>
            <a:ext cx="7772756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9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5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2017/1/19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3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36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3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08" y="205978"/>
            <a:ext cx="8229838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10" y="1151335"/>
            <a:ext cx="403992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10" y="1631156"/>
            <a:ext cx="403992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09" y="1151335"/>
            <a:ext cx="404231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09" y="1631156"/>
            <a:ext cx="404231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44082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650" y="1221585"/>
            <a:ext cx="7632700" cy="3145631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Page </a:t>
            </a:r>
            <a:fld id="{4D749815-7134-4340-B69C-C14A6AA772E6}" type="slidenum"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400">
              <a:solidFill>
                <a:srgbClr val="0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7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4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2017/1/19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1131591"/>
            <a:ext cx="9144000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02" t="6380" r="2114" b="10685"/>
          <a:stretch>
            <a:fillRect/>
          </a:stretch>
        </p:blipFill>
        <p:spPr bwMode="auto">
          <a:xfrm>
            <a:off x="0" y="1491631"/>
            <a:ext cx="9144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8000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2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8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8000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79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4" y="2387204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2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2017/1/19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3" y="204788"/>
            <a:ext cx="300792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17" y="204869"/>
            <a:ext cx="5112403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3" y="1076354"/>
            <a:ext cx="3007926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0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0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0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4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15" y="3600451"/>
            <a:ext cx="548616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15" y="459581"/>
            <a:ext cx="5486162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15" y="4025505"/>
            <a:ext cx="5486162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5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1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2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48" y="244958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image" Target="../media/image10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67" y="1191"/>
            <a:ext cx="9142809" cy="5143500"/>
            <a:chOff x="1" y="1"/>
            <a:chExt cx="7681" cy="4320"/>
          </a:xfrm>
        </p:grpSpPr>
        <p:pic>
          <p:nvPicPr>
            <p:cNvPr id="7174" name="Picture 3" descr="封面元素2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" y="1"/>
              <a:ext cx="768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2180" name="Rectangle 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42182" name="Text Box 6"/>
          <p:cNvSpPr txBox="1">
            <a:spLocks noChangeArrowheads="1"/>
          </p:cNvSpPr>
          <p:nvPr/>
        </p:nvSpPr>
        <p:spPr bwMode="auto">
          <a:xfrm>
            <a:off x="603565" y="4644764"/>
            <a:ext cx="32135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5871" y="1519339"/>
            <a:ext cx="5592100" cy="106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7173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4751" y="4311256"/>
            <a:ext cx="529691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40" y="4800661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 descr="5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4423172"/>
            <a:ext cx="9144000" cy="752475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43" y="2006228"/>
            <a:ext cx="2102863" cy="57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 dirty="0">
                <a:solidFill>
                  <a:srgbClr val="990000"/>
                </a:solidFill>
                <a:ea typeface="ＭＳ Ｐゴシック" pitchFamily="34" charset="-128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28" y="2576516"/>
            <a:ext cx="2014056" cy="35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00" dirty="0">
                <a:solidFill>
                  <a:srgbClr val="666666"/>
                </a:solidFill>
                <a:ea typeface="ＭＳ Ｐゴシック" pitchFamily="34" charset="-128"/>
              </a:rPr>
              <a:t>www.huawei.com</a:t>
            </a:r>
            <a:endParaRPr lang="en-US" altLang="zh-CN" sz="1600" dirty="0">
              <a:solidFill>
                <a:srgbClr val="990000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342809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6pPr>
      <a:lvl7pPr marL="685617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7pPr>
      <a:lvl8pPr marL="1028426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8pPr>
      <a:lvl9pPr marL="1371234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24968" indent="-224968" algn="l" defTabSz="601106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9217" indent="-188069" algn="l" defTabSz="601106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2pPr>
      <a:lvl3pPr marL="752274" indent="-151169" algn="l" defTabSz="601106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051042" indent="-149979" algn="l" defTabSz="601106" rtl="0" fontAlgn="base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+mn-ea"/>
        </a:defRPr>
      </a:lvl4pPr>
      <a:lvl5pPr marL="1352189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5pPr>
      <a:lvl6pPr marL="1694998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2037806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380615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723424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4"/>
            <a:ext cx="8065274" cy="57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6" y="4849592"/>
            <a:ext cx="2218412" cy="22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91" tIns="34111" rIns="68191" bIns="3411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8" y="4800676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8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8331" tIns="34174" rIns="68331" bIns="341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90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5pPr>
      <a:lvl6pPr marL="341653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6pPr>
      <a:lvl7pPr marL="683307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7pPr>
      <a:lvl8pPr marL="102495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8pPr>
      <a:lvl9pPr marL="136660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55743" indent="-25574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554308" indent="-21292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2pPr>
      <a:lvl3pPr marL="854063" indent="-17009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华文细黑" pitchFamily="2" charset="-122"/>
        </a:defRPr>
      </a:lvl3pPr>
      <a:lvl4pPr marL="1195452" indent="-1712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4pPr>
      <a:lvl5pPr marL="1535650" indent="-1689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华文细黑" pitchFamily="2" charset="-122"/>
        </a:defRPr>
      </a:lvl5pPr>
      <a:lvl6pPr marL="1877895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6pPr>
      <a:lvl7pPr marL="2219547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7pPr>
      <a:lvl8pPr marL="256119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8pPr>
      <a:lvl9pPr marL="290284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1653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3307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95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660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825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990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1561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321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2" y="4799413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3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70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70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10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5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5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5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5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5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5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5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5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5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5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5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5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5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755650" y="4838701"/>
            <a:ext cx="26803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6" name="Picture 9" descr="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8882" y="4789888"/>
            <a:ext cx="1311275" cy="23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82"/>
            <a:ext cx="7632700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5"/>
            <a:ext cx="7632700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:20-22pt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 :18pt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:18-20pt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24982" y="2633663"/>
            <a:ext cx="919163" cy="2418159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2" rIns="91425" bIns="45712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9251957" y="1006079"/>
            <a:ext cx="1192213" cy="17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t>Page </a:t>
            </a:r>
            <a:fld id="{52A5D625-72FF-4364-B088-B7F11232586A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3633838" y="4847415"/>
            <a:ext cx="2085332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Arial"/>
              </a:rPr>
              <a:t>华为保密信息，未经授权禁止扩散</a:t>
            </a:r>
            <a:endParaRPr lang="en-US" altLang="zh-CN" sz="1000" dirty="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0" y="4799412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8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2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8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8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9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3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3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3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3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3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3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3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3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3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3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3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3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3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76" y="4799410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4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0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4" y="1067991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4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7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39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39" y="3003947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39" y="3165872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39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39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39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39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39" y="4030266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39" y="4192191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39" y="4354116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39" y="4624388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39" y="4793457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39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2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4" y="4800659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971"/>
            <a:ext cx="7992888" cy="579666"/>
          </a:xfrm>
        </p:spPr>
        <p:txBody>
          <a:bodyPr/>
          <a:lstStyle/>
          <a:p>
            <a:pPr algn="ctr"/>
            <a:r>
              <a:rPr lang="zh-CN" altLang="en-US" dirty="0" smtClean="0"/>
              <a:t>工程能力容器化沙盘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1048569" y="3757998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251520" y="3757998"/>
            <a:ext cx="778000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5"/>
          <p:cNvSpPr>
            <a:spLocks noChangeArrowheads="1"/>
          </p:cNvSpPr>
          <p:nvPr/>
        </p:nvSpPr>
        <p:spPr bwMode="auto">
          <a:xfrm>
            <a:off x="1048569" y="3325950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51520" y="3334078"/>
            <a:ext cx="778000" cy="351912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048569" y="274988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251520" y="275963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中间层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1048569" y="221476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251520" y="222451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5"/>
          <p:cNvSpPr>
            <a:spLocks noChangeArrowheads="1"/>
          </p:cNvSpPr>
          <p:nvPr/>
        </p:nvSpPr>
        <p:spPr bwMode="auto">
          <a:xfrm>
            <a:off x="1048569" y="1690238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251520" y="1699990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源码编译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048569" y="1165710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51520" y="1175462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1192585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1264593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219573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26774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虚拟化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3203848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3275856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实时操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4211960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>
            <a:off x="4283968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终端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220072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5292080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Linux</a:t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615617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622818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网服务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5108596" y="1139398"/>
            <a:ext cx="936104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5"/>
          <p:cNvSpPr>
            <a:spLocks noChangeArrowheads="1"/>
          </p:cNvSpPr>
          <p:nvPr/>
        </p:nvSpPr>
        <p:spPr bwMode="auto">
          <a:xfrm>
            <a:off x="4176520" y="11315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手机测试工具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utoShape 5"/>
          <p:cNvSpPr>
            <a:spLocks noChangeArrowheads="1"/>
          </p:cNvSpPr>
          <p:nvPr/>
        </p:nvSpPr>
        <p:spPr bwMode="auto">
          <a:xfrm>
            <a:off x="5187532" y="140146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166256" y="13156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1152184" y="130972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8028384" y="3037918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8028384" y="3325950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根据场景而定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28384" y="3610926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不适用容器云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071016" y="812758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7143024" y="668742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渗透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测试组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999008" y="1309726"/>
            <a:ext cx="864096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安全扫描工具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67280" y="131681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6127824" y="11444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互联网工具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6134912" y="14100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1159272" y="180590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2152080" y="18129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3173704" y="181415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81816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194952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6126032" y="1824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1167528" y="22047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116752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3168680" y="219969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内核特性应用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4175120" y="23018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119336" y="2201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167528" y="296591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162504" y="2728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2153872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3173704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16700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开源测试套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1160832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1167528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163920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2170616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31670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31737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51782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51849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3173704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172552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5760" y="4183934"/>
            <a:ext cx="835292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备注：容器云意味着其配置有一致的内核，相近的硬件资源。容器云和容器是两个概念。不适用容器云的业务并不代表不能使用容器进行业务改造。</a:t>
            </a:r>
            <a:endParaRPr lang="zh-CN" altLang="en-US" sz="1400" dirty="0"/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18288" y="2448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微服务测试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4174072" y="139915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selenium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971"/>
            <a:ext cx="7992888" cy="579666"/>
          </a:xfrm>
        </p:spPr>
        <p:txBody>
          <a:bodyPr/>
          <a:lstStyle/>
          <a:p>
            <a:pPr algn="ctr"/>
            <a:r>
              <a:rPr lang="en-US" altLang="zh-CN" sz="2000" dirty="0" smtClean="0"/>
              <a:t>Sandbox of test engineering capacity containerization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1048569" y="3757998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251520" y="3757998"/>
            <a:ext cx="778000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Hardware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5"/>
          <p:cNvSpPr>
            <a:spLocks noChangeArrowheads="1"/>
          </p:cNvSpPr>
          <p:nvPr/>
        </p:nvSpPr>
        <p:spPr bwMode="auto">
          <a:xfrm>
            <a:off x="1048569" y="3325950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51520" y="3334078"/>
            <a:ext cx="778000" cy="351912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Kernel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048569" y="274988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251520" y="275963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Middle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layer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1048569" y="221476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251520" y="222451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Appliction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layer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5"/>
          <p:cNvSpPr>
            <a:spLocks noChangeArrowheads="1"/>
          </p:cNvSpPr>
          <p:nvPr/>
        </p:nvSpPr>
        <p:spPr bwMode="auto">
          <a:xfrm>
            <a:off x="1048569" y="1690238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251520" y="1699990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Source code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048569" y="1165710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51520" y="1175462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Test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1192585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1264593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219573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26774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Virtualiztion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3203848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3275856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Real time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4211960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>
            <a:off x="4283968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terminal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220072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5292080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Linux</a:t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kernel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615617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622818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service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5108596" y="1139398"/>
            <a:ext cx="936104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Benchmark tools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5"/>
          <p:cNvSpPr>
            <a:spLocks noChangeArrowheads="1"/>
          </p:cNvSpPr>
          <p:nvPr/>
        </p:nvSpPr>
        <p:spPr bwMode="auto">
          <a:xfrm>
            <a:off x="4176520" y="11315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Terminal tools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utoShape 5"/>
          <p:cNvSpPr>
            <a:spLocks noChangeArrowheads="1"/>
          </p:cNvSpPr>
          <p:nvPr/>
        </p:nvSpPr>
        <p:spPr bwMode="auto">
          <a:xfrm>
            <a:off x="5187532" y="140146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166256" y="13156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1152184" y="130972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071016" y="812758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7143024" y="668742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Security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999008" y="1309726"/>
            <a:ext cx="864096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Scan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67280" y="131681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6127824" y="11444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6134912" y="14100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1159272" y="180590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2152080" y="18129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3173704" y="181415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81816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194952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6126032" y="1824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1167528" y="22047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116752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Compatibility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3168680" y="219969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App for kernel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4175120" y="23018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119336" y="2201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 app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167528" y="296591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Package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162504" y="2728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Compatibility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2153872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Package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3173704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Package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16700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Opensource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 suite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1160832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1167528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163920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2170616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31670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31737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51782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51849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3173704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Hardware driver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172552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Hardware driver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18288" y="2448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Microservice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4174072" y="139915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selenium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16比9PPT模板">
  <a:themeElements>
    <a:clrScheme name="16比9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比9PPT模板">
      <a:majorFont>
        <a:latin typeface="FrutigerNext LT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6比9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79627</TotalTime>
  <Words>302</Words>
  <Application>Microsoft Office PowerPoint</Application>
  <PresentationFormat>全屏显示(16:9)</PresentationFormat>
  <Paragraphs>139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3_16比9PPT模板</vt:lpstr>
      <vt:lpstr>4_自定义设计方案</vt:lpstr>
      <vt:lpstr>20_自定义设计方案</vt:lpstr>
      <vt:lpstr>5_自定义设计方案</vt:lpstr>
      <vt:lpstr>default</vt:lpstr>
      <vt:lpstr>9_主题1</vt:lpstr>
      <vt:lpstr>1_default</vt:lpstr>
      <vt:lpstr>2_default</vt:lpstr>
      <vt:lpstr>6_自定义设计方案</vt:lpstr>
      <vt:lpstr>工程能力容器化沙盘</vt:lpstr>
      <vt:lpstr>Sandbox of test engineering capacity containerization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安全手机OS样机研讨</dc:title>
  <dc:creator>Qijingwang</dc:creator>
  <cp:lastModifiedBy>s00318865</cp:lastModifiedBy>
  <cp:revision>2935</cp:revision>
  <dcterms:created xsi:type="dcterms:W3CDTF">2014-10-14T06:18:57Z</dcterms:created>
  <dcterms:modified xsi:type="dcterms:W3CDTF">2017-01-19T11:44:32Z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(3)76hk//YZdXHukHjfkl8LZitGtwlMMt8gg4/BeYwISuGEppNqCBQ6MWrmrdL2mzxh2Riddg+q
MmzYawQ1bRlIua/eMd2/oCgHIV6WPOg8lBZmLsLjx0gFUJch+J9mK38NEKoX81SPiLlyl7a/
gTFk4NywBgOr4U8My8MiaG95+DUx5iHI9PBhozm3o2XFpllrfxXKKVMQuw2CFU5bPB2eR28G
Ry/mrlkP/BHfmB5V5s</vt:lpwstr>
  </property>
  <property fmtid="{D5CDD505-2E9C-101B-9397-08002B2CF9AE}" pid="3" name="_2015_ms_pID_7253431">
    <vt:lpwstr>1vUkDjmph8EAtTuGFODyMQEVLZOMj+CWDM+vdWFl6iAKOUUC6EQXi/
Y3nY1WH2FyxU+zKCOhf8Y+y9zQWGLSi3ldcbVzI5J7jc+bAl8Q2+F2rY6NvkmHZvIfgYDA/S
vSfD8azpuZAx4AqSOGeRsdG4ngRJxDsJbzDg6JFwSYjGksXfwo+ZVRFqpqUWiBHIAcMAMeGW
PONDKUezBbMiHeqqAyoxHo9FfhTHd+x7FcR2</vt:lpwstr>
  </property>
  <property fmtid="{D5CDD505-2E9C-101B-9397-08002B2CF9AE}" pid="4" name="_2015_ms_pID_7253432">
    <vt:lpwstr>fckU6E7YMqXeE1I9pgQU0XQ=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1464829255</vt:lpwstr>
  </property>
</Properties>
</file>