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2A2D19-54E3-4010-ADEE-A499F579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451F88-2225-4AED-8BEE-63F679F75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FEB558-24E9-4448-98D5-AFF0B96F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84E60D-58A5-4C74-AC09-7CA0C830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415C20-9AD9-4D58-B9A1-F6047F65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57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A6B7EA-AA61-4768-AE33-0875B86A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55D3C16-8783-4F2F-9B90-25F7716D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D50789-BA80-4325-8C10-71601B4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502C72-5B83-48E6-A417-33DCBCA5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9141B1-7270-4F67-A45C-CEE236E4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13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DF068B2-AD28-49BE-B93B-76882A972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01DE7ED-26A5-4E69-AA8F-81D45123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4935B9-508E-4C16-B56C-A2DC6366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4E2A47-9E78-4CFD-B1DB-529A3CD0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BB124E-F597-411F-ADF5-81275B94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6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E84175-C0A8-410C-A429-84C8C463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C6D38E-F643-499C-AA0A-CB3BB992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160365-7887-4B4E-A081-9BE82BDE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ED9221-1775-4535-A4F7-E6740366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DB365C-AB8B-48FA-8804-454894C8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73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BF069-EDF3-4737-B4C6-3EA0D09A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1AF482-C3B1-4FFE-B82B-859EF45F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BA5C18-02C9-4731-9D13-CD8556CE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930BF3-DAEE-423F-9347-1696412C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5241C2-9455-4A85-B7EC-95EE73E7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7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ED5D94-1544-4413-B696-20853EC9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6D767C-75DE-45C5-9B62-DEAAA3CEB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51EA2D-5E62-405F-B5A8-E1F9272E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EABB0F-5491-4284-96A2-642D02E8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0C9D6F6-F049-4DE7-B484-E359B717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F3A6F7-16ED-45AC-9A3F-5F733FA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85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6382BD-CDB0-4D95-9BEC-5C46692A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E55CA9-89BC-450E-B72A-1081C0BD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8E8339-608E-4998-ACCC-97F1D7F8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A638294-A8B7-435A-9542-CAC42627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B9C1D89-FA5B-4607-B090-F14832536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02E77F6-0D8A-498F-BD4C-5FB2FAB9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9B504A-D189-42FF-9405-7147E78A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ABF4CCB-D3D0-4308-81B9-D2540AF1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91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0E50C-D284-4AC2-8D2C-AB89A64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497B333-887C-43FE-89DF-3D9F0E1C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3DDFA5-47A5-4EF2-95E7-1899C1EC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DB306A0-5905-49D8-9EA2-C8E55FC5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0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3D221C6-0D34-4132-86DC-7386EA90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2D98B59-BC1E-4528-B69E-A38F0B09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8089A4-8575-48B6-ADEB-08642473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9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631D7-FB8E-4D36-8C0F-66FC79FE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790901-D06F-4EA3-B216-368735DE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EF87CD-7F84-4345-A261-643965EC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E927DD3-871E-4D65-A8A5-548A7415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90CB3C-F214-4BCC-B6CC-4017C451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27E47D-6919-4046-9359-380B395F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7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56C18E-C712-434B-832D-BE7226EF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00B1B5-6342-4719-B6E6-E869D9B17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083282-5227-4FAE-8D4F-AE37EF42F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4B890A-BA3B-4BA6-BD2E-7B814E00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129798-650E-4308-839E-B5DF844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D394113-DAFD-4C8D-8CB3-3E0E99AB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87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F8622D-ADB6-4A4A-8F2C-7A117510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F91229-5456-4E33-90D7-E063A16C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1E46B1-9DC8-413A-879C-4414BBDCB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BCFC9-9301-4A5B-B999-0F53A98DAC3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A99F2F-CD1A-449B-82BA-74D4FDD53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0364DA-94AF-4C67-9CF6-A7F8A6ADD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9343D-798F-44AC-B287-9C9ED292AF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0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7292B-6151-467E-8FF6-1156DA195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athéni demokrácia intézményei, működése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DBAC8A-31BC-4AC2-ABE1-28D937EA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 tétel 2</a:t>
            </a:r>
          </a:p>
        </p:txBody>
      </p:sp>
    </p:spTree>
    <p:extLst>
      <p:ext uri="{BB962C8B-B14F-4D97-AF65-F5344CB8AC3E}">
        <p14:creationId xmlns:p14="http://schemas.microsoft.com/office/powerpoint/2010/main" val="3963875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3766F-A181-476C-82CE-0A20434E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Drakón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4381DD-5038-44B5-A5C8-9C92D236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96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Athént eleinte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arisztokraták uralták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arisztokraták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társadalmi besorolásukat születésüktől fogva örökölték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hatalmat az „arisztokratikus köztársaság” uralta, azon belül is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arkhónok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tanácsa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aminek Drakón is tagja volt. A Kr. előtti 7-6. században az arisztokrácia egyre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szembekerült az erősödő démosszal (néppel)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amit az iparosok, kereskedők és parasztok alkottak. A helyzet miatt Drakón (aki maga is arisztokrata volt)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írásba foglalta a törvényeket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ami az arisztokratáknak kedvezett.</a:t>
            </a:r>
          </a:p>
          <a:p>
            <a:endParaRPr lang="hu-HU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051284B-255B-41E1-9E5E-FBD4ABF9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39" y="3126336"/>
            <a:ext cx="5903721" cy="33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41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CA001E-5D8B-4FE9-AD1C-2326F48B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Szolón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60C705-6100-4223-BB07-B01BE5CAC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6068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továbbra is maradtak ellentétek, aminek levezetése érdekében Szolón új törvényeket alkotott. Amik többek között tartalmazták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adósrabszolgaság eltörlését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állam felé való tartozások eltörlését.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politikai jogokat kiterjesztette a legszegényebb polgárokra is,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lakosságot pedig vagyoni helyzet alapján csoportokba osztotta. 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Ezeket a csoportokat 500, 300, 200 és 100 mérősöknek nevezzük. Ezekkel az intézkedésekkel Szolón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megteremtette a demokrácia (népuralom) alapját.</a:t>
            </a:r>
            <a:endParaRPr lang="hu-HU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657EBF-8E23-4303-98B7-BA077B35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27" y="1579037"/>
            <a:ext cx="5740400" cy="433574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176B88D-162B-4404-9A54-6D8E102490C2}"/>
              </a:ext>
            </a:extLst>
          </p:cNvPr>
          <p:cNvSpPr txBox="1"/>
          <p:nvPr/>
        </p:nvSpPr>
        <p:spPr>
          <a:xfrm>
            <a:off x="4394267" y="5264703"/>
            <a:ext cx="191686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Videó megtekinthető </a:t>
            </a:r>
            <a:r>
              <a:rPr lang="hu-H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</a:p>
          <a:p>
            <a:endParaRPr lang="hu-H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sz="16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https://tinyurl.com/mw47z7rw</a:t>
            </a:r>
          </a:p>
        </p:txBody>
      </p:sp>
    </p:spTree>
    <p:extLst>
      <p:ext uri="{BB962C8B-B14F-4D97-AF65-F5344CB8AC3E}">
        <p14:creationId xmlns:p14="http://schemas.microsoft.com/office/powerpoint/2010/main" val="10498864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3C44B1-6FF3-45D6-951A-588A1705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Peiszisztratosz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8AD788-49EF-42D6-A0DC-76151829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30700" cy="3787775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Kr.e. 560-527 között Peiszisztratosz </a:t>
            </a:r>
            <a:r>
              <a:rPr lang="hu-H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egyeduralmat vezetett be</a:t>
            </a:r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Ezt a rendszert </a:t>
            </a:r>
            <a:r>
              <a:rPr lang="hu-H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zsarnokságnak (</a:t>
            </a:r>
            <a:r>
              <a:rPr lang="hu-H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türennosznak</a:t>
            </a:r>
            <a:r>
              <a:rPr lang="hu-H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vezetőjét pedig </a:t>
            </a:r>
            <a:r>
              <a:rPr lang="hu-H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türannisznak</a:t>
            </a:r>
            <a:r>
              <a:rPr lang="hu-H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(zsarnoknak</a:t>
            </a:r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nevezzük. Peiszisztratosz a démoszra támaszkodott, őket támogatta. Egy idő után azonban a démosz oly mértékben megerősödött, hogy a </a:t>
            </a:r>
            <a:r>
              <a:rPr lang="hu-H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zsarnok gátjává vált a további fejlődének, így Peiszisztratosz utódjait elűzték</a:t>
            </a:r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31A64AE-43BF-4E1F-8137-1932DBEB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2" y="1143000"/>
            <a:ext cx="3190875" cy="45720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4286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1F137D-B3BC-4AE3-A215-32E28391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Kleiszthenész 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F233E8-7D73-4004-B22B-269BBA1E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926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Később Kleiszthenész reformokat vezetett be.  A korábbi vagyoni felosztás helyett, most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Athén lakosságát területi alapon 10 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phülébe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osztotta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Minden 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phülé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részből állt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Tengerparti sáv, vidék és városi rész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Mindegyik résznek összesen 50 képviselője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volt. Ez lett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500-ak tanácsa.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legfőbb hatalom a népgyűlés 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kezébe került, amelynek munkájában minden athéni polgár rész vehetett. </a:t>
            </a: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500-ak tanácsa javaslatokat tehetett a népgyűlés számára, melyeket már előre megtárgyalt, valamit kisebb döntésekben határozhatott.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3ED471-F15D-4774-A3E4-B1BC3EC6C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33" y="1063625"/>
            <a:ext cx="6307667" cy="473075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609406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5275FA-3E55-489E-889F-737A1BC2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Periklész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F60F85-C327-4E1C-95FE-61EA1BE0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49826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Periklész idejében jelentős eseményekké váltak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népgyűlések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Ezeken az eseményeken döntöttek minden fontosabb kérdésről.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népgyűlésen részt vehették a húszévnél idősebb, athéni, szabad, férfiak, akiknek mindkét szülője athéni volt.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Hogy az emberek jelen lehessenek a népgyűléseken Periklész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napidíjat osztott a megjelenteknek az állam pénzéből.</a:t>
            </a:r>
            <a:endParaRPr lang="hu-HU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Jelentős lépés volt még a hadsereg átszervezése. A katonai vezetők, a 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sztratégoszok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athéni állam tényleges vezetői 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voltak. Őket egymás után többször is megválaszthatták, Periklészt 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tizenötször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választották meg. A zsarnokság újraéledését azzal próbálták megakadályozni, hogy bevezette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cserépszavazást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 azt jelentette, hogy ha valakinek nagyon megnőtt a tekintélye, és félő volt, hogy zsarnokká tör, akkor cserépszavazást tartottak, és akire a legtöbben szavaztak, azt 10 évre száműzték a városból.  Hogy a szavazás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érvényes legyen 6000 főnek kell részt vennie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benne.</a:t>
            </a:r>
          </a:p>
          <a:p>
            <a:endParaRPr lang="hu-HU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0AD1FE6-71A6-49BA-B485-7DE09CC4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22081" cy="341938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AE0D27E-CDC4-4477-88F8-122AF2910580}"/>
              </a:ext>
            </a:extLst>
          </p:cNvPr>
          <p:cNvSpPr txBox="1"/>
          <p:nvPr/>
        </p:nvSpPr>
        <p:spPr>
          <a:xfrm>
            <a:off x="7823200" y="5084676"/>
            <a:ext cx="512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Mindennapi élet Athénban Periklész korában </a:t>
            </a:r>
          </a:p>
        </p:txBody>
      </p:sp>
    </p:spTree>
    <p:extLst>
      <p:ext uri="{BB962C8B-B14F-4D97-AF65-F5344CB8AC3E}">
        <p14:creationId xmlns:p14="http://schemas.microsoft.com/office/powerpoint/2010/main" val="31000313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480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Office-téma</vt:lpstr>
      <vt:lpstr>Az athéni demokrácia intézményei, működése</vt:lpstr>
      <vt:lpstr>Drakón</vt:lpstr>
      <vt:lpstr>Szolón</vt:lpstr>
      <vt:lpstr>Peiszisztratosz</vt:lpstr>
      <vt:lpstr>Kleiszthenész </vt:lpstr>
      <vt:lpstr>Periklész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athéni demokrácia intézményei, működése</dc:title>
  <dc:creator>user</dc:creator>
  <cp:lastModifiedBy>user</cp:lastModifiedBy>
  <cp:revision>4</cp:revision>
  <dcterms:created xsi:type="dcterms:W3CDTF">2024-03-05T11:08:27Z</dcterms:created>
  <dcterms:modified xsi:type="dcterms:W3CDTF">2024-03-05T12:09:42Z</dcterms:modified>
</cp:coreProperties>
</file>