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8AFF-7A3B-4FB1-B6C0-FC2E7FDB5422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B7D2-6B41-4693-81B2-FC56950BA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8AFF-7A3B-4FB1-B6C0-FC2E7FDB5422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B7D2-6B41-4693-81B2-FC56950BA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6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8AFF-7A3B-4FB1-B6C0-FC2E7FDB5422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B7D2-6B41-4693-81B2-FC56950BA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5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8AFF-7A3B-4FB1-B6C0-FC2E7FDB5422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B7D2-6B41-4693-81B2-FC56950BA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0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8AFF-7A3B-4FB1-B6C0-FC2E7FDB5422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B7D2-6B41-4693-81B2-FC56950BA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0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8AFF-7A3B-4FB1-B6C0-FC2E7FDB5422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B7D2-6B41-4693-81B2-FC56950BA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1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8AFF-7A3B-4FB1-B6C0-FC2E7FDB5422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B7D2-6B41-4693-81B2-FC56950BA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1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8AFF-7A3B-4FB1-B6C0-FC2E7FDB5422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B7D2-6B41-4693-81B2-FC56950BA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2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8AFF-7A3B-4FB1-B6C0-FC2E7FDB5422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B7D2-6B41-4693-81B2-FC56950BA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9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8AFF-7A3B-4FB1-B6C0-FC2E7FDB5422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B7D2-6B41-4693-81B2-FC56950BA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4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8AFF-7A3B-4FB1-B6C0-FC2E7FDB5422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B7D2-6B41-4693-81B2-FC56950BA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3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C8AFF-7A3B-4FB1-B6C0-FC2E7FDB5422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BB7D2-6B41-4693-81B2-FC56950BA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6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hódító háborúk társadalmi és politikai következményei a római köztársaság korában</a:t>
            </a:r>
            <a:endParaRPr lang="en-US" sz="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Történelem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tétel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54584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Előzmények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690688"/>
            <a:ext cx="4371975" cy="4351338"/>
          </a:xfrm>
        </p:spPr>
        <p:txBody>
          <a:bodyPr>
            <a:normAutofit/>
          </a:bodyPr>
          <a:lstStyle/>
          <a:p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Miután elüldözték az utolsó királyt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Róma köztársaság lett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állam élére a szenátus minden évben két vezetőt, úgy nevezett konzult választott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akik a hatalmat gyakorolták.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Rendkívüli helyzetekben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szenátus megválaszthatott egy teljhatalmú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diktátort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aki 6 hat hónapon keresztül tölthette be a tisztséget.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köztásaság előbb az Itáliai-félsziget foglalta el az „</a:t>
            </a:r>
            <a:r>
              <a:rPr lang="hu-HU" sz="17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oszd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meg és uralkodj elven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 majd később a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punokkal vívott három győztes háborút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Ezt követően rengeteg új hadjárat következett</a:t>
            </a:r>
            <a:r>
              <a:rPr lang="hu-HU" sz="1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A hódító háborúk következménye: a köztársaság válsága A köztársaság  válsága. - ppt letölten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25" y="1519238"/>
            <a:ext cx="5429250" cy="4071938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0203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Társadalmi </a:t>
            </a:r>
            <a:r>
              <a:rPr lang="hu-HU" i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következmények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690688"/>
            <a:ext cx="6419850" cy="4351338"/>
          </a:xfrm>
        </p:spPr>
        <p:txBody>
          <a:bodyPr>
            <a:normAutofit lnSpcReduction="10000"/>
          </a:bodyPr>
          <a:lstStyle/>
          <a:p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hódító háborúk hatására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rengeteg hadifoglyot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ejtett a hadsereg. A hadseregeket rabszolga-kereskedő követték, akik felvásárolták ezeket a hadifoglyokat és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rabszolgapiacokon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értékesítették őket. Mivel a sok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rabszolga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miatt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nem volt többé szükség adósrabszolgákra, ezért azt eltörölték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rabszolgák sorsa attól függött, hogy milyen szakmához értettek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ugyanis az növelte az értéküket, ezért jobb bánásmódban részesültek. A legnehezebb sorsa a vidéken, bányákban vagy gályákon dolgozó rabszolgáknak volt. Más rabszolgákat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gladiátoroknak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adtak el, akik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cirkuszokban élethalál harcot vívtak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Ezen kívül előfordult, hogy a rabszolgákat felszabadították, de az is megesett, hogy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rabszolgák felkeléseket szerveztek, ilyen volt a Spartacus féle felkelés is.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Nagy hátránya volt viszont az, hogy a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háborúban parasztok tönkrementek, ugyanis nem volt, aki távollétükben a földjeiket megművelje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Az ilyen elszegényedett parasztoktól később a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gazdag földbirtokosok felvásárolták a földjeiket és így az emberek nagy része földönfutóvá vált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7119379" y="2781757"/>
            <a:ext cx="8149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100" y="2781757"/>
            <a:ext cx="3990975" cy="2131726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09710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Politikai következmények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hu-HU" sz="1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Mivel a földönfutóvá vált parasztokat nem lehetett behívni katonának, ezért a római hadsereg egyre nagyobb problémába került a rabszolgák és a provinciák lakosainak számának növekedése miatt. A </a:t>
            </a:r>
            <a:r>
              <a:rPr lang="hu-HU" sz="17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hadsereg képtelen volt uralma alatt tartani a lakosokat, ezért egyre gyakoribbá váltak a lázadások, rabszolgafelkelések</a:t>
            </a:r>
            <a:r>
              <a:rPr lang="hu-HU" sz="1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 Földközi-tengeren ráadásul </a:t>
            </a:r>
            <a:r>
              <a:rPr lang="hu-HU" sz="17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elszaporodtak a kalózok</a:t>
            </a:r>
            <a:r>
              <a:rPr lang="hu-HU" sz="1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akik miatt már nem lehetett biztonságosan hajózni.</a:t>
            </a:r>
            <a:endParaRPr lang="en-US" sz="17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birodalom lakosainak nem voltak ráadásul azonos jogaik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Csak a római polgárjoggal rendelkezők voltak teljes jogúak (szavazat, házasság, kereskedés, fellebbezés, tisztségviselési, tulajdonhoz való jog, katonáskodási jog). Szűkebb volt a latin joggal rendelkezők rétege, még kisebb a szövetséges joggal rendelkezőké. Leghátrányosabb helyzetben a provinciák lakosai voltak.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gondok miatt a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politikai szereplő már nem beszédek útján, hanem erőszakkal akarták megszerezni a hatalmat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Rómában valóságos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polgárháború alakult ki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katonák dúlták fel a várost, politikusokat gyilkoltak meg stb.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096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megoldás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690688"/>
            <a:ext cx="6705600" cy="4351338"/>
          </a:xfrm>
        </p:spPr>
        <p:txBody>
          <a:bodyPr>
            <a:normAutofit lnSpcReduction="10000"/>
          </a:bodyPr>
          <a:lstStyle/>
          <a:p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Julius Caesar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hadjáratai során új provinciákat csatolt a birodalomhoz (pl.: Gallia), így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jelentős befolyásra téve szert a közéletben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 túlzott megerősödésétől tartva a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szenátus felszólította, hogy térjen vissza Rómába a hadserege nélkül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Ő azonban a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hadserege élén tért haza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és a rettegő szenátus élete végéig tartó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teljhatalommal ruházta fel.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hadsereg megreformálásához nincstelen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proletárokat akartak besorozni, akik szolgálataikért cserébe zsoldot kaptak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Valamint, ha egy katona egy bizonyos idő szolgál a hadseregben, akkor szolgálatai után a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veterán földosztásban részesült.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római birodalomban élő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népek számára polgárjogot biztosítottak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ha megbékélnek, a maradék lázadókat pedig leverték volna. 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politikusok egy csoportja úgy gondolta, hogy vissza kéne állítani a köztársaságot.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Merényletet terveztek, amit Kr. e. 44 március 15-én hajtottak végre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Caesar halála után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Augustus került hatalomra, aki az egyeduralmat folytatta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így véget vetve a köztársaságnak.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The Tusculum portrait, a marble sculpture of Julius Caesa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5" y="1554163"/>
            <a:ext cx="3168650" cy="4301443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10467975" y="5855606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Julius Caesar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744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569</Words>
  <Application>Microsoft Office PowerPoint</Application>
  <PresentationFormat>Szélesvásznú</PresentationFormat>
  <Paragraphs>20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Office-téma</vt:lpstr>
      <vt:lpstr>A hódító háborúk társadalmi és politikai következményei a római köztársaság korában</vt:lpstr>
      <vt:lpstr>Előzmények</vt:lpstr>
      <vt:lpstr>Társadalmi következmények</vt:lpstr>
      <vt:lpstr>Politikai következmények</vt:lpstr>
      <vt:lpstr>A megoldás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hódító háborúk társadalmi és politikai következményei a római köztársaság korában</dc:title>
  <dc:creator>ivanczilevi@gmail.com</dc:creator>
  <cp:lastModifiedBy>ivanczilevi@gmail.com</cp:lastModifiedBy>
  <cp:revision>1</cp:revision>
  <dcterms:created xsi:type="dcterms:W3CDTF">2024-03-05T19:26:52Z</dcterms:created>
  <dcterms:modified xsi:type="dcterms:W3CDTF">2024-03-05T19:35:53Z</dcterms:modified>
</cp:coreProperties>
</file>