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D44C-9D5B-42C9-BFBB-9C95BD24CBF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8D85-2D95-4E8B-B529-1DAAA014E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kereszténység főbb tanításai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Történelem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tétel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9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Előzmények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700622"/>
            <a:ext cx="105156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ember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Ószövetség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tanításai szerint, az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eredendő bűntől képtelen megszabadulni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Az ókori Júdea területén, az egyistenhívő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zsidóság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körében már régóta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várták a megváltót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aki megváltja a népet szenvedéseitől</a:t>
            </a:r>
            <a:r>
              <a:rPr lang="hu-HU" sz="1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endParaRPr lang="en-US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kereszténység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elterjedésének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előzményei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között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szerepel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judaizmushoz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való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szoros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kapcsolat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Jézus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Krisztus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tanításai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kereszthalála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apostolok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missziója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Római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Birodalom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infrastrukturális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előnyei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kereszténység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fokozatos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elszakadása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judaizmustól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egyházatyák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gondolkodása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kereszténység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terjedését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elősegítette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továbbá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római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birodalom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terjeszkedése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infrastrukturális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fejlesztések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valamint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későbbi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politikai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intézkedések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mint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például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Konstantin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római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császár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milánói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ediktuma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Kereszt, a keresztények általánosan elterjedt jelkép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10" y="2379091"/>
            <a:ext cx="1670579" cy="25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0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Jézus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szerepe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7115175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Isten végül úgy döntött, hogy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elküldi fiát az emberiségnek, hogy új igéket hirdessen.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Ezek a tanok a Mózesi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tízparancsolatnak a tovább magyarázott verziói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voltak. Tevékenysége alatt Jézus Júdea városait járva hirdette az igét, ezalatt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tanítványokat gyűjtött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maga köré, akiknek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feladata a tanításainak továbbadása 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Jézus Krisztus magát a messiásnak nevezte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akit a zsidók már hosszú ideje vártak.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messiás Istennek a küldötte, aki új földet, új évet és világbékét hozott volna a zsidóknak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zsidók nagy része azonban nem fogadta el Jézust a messiásnak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mivel ő nem ezeket teljesítette, hanem új tanokat hirdetett. 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Ezért is és mivel sokan mögé álltak ezért 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farizeusok (zsidó főpapok) elfogták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Poncius Pilátus római helytartóval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keresztre feszíttették Jézust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Mivel befejezte messiási feladatát, ezért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halála után harmadnapon feltámadt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tanításainak hirdetését a tanítványaira hagyta.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6. századi ikon az egyiptomi Szent Katalin-kolostorban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587500"/>
            <a:ext cx="2215469" cy="413185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1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Legfőbb </a:t>
            </a:r>
            <a:r>
              <a:rPr lang="hu-HU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tanítások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tízparancsolat megtartása mellet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 alábbi gondolatokkal egészült ki a vallás.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Istenben való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feltétlen hit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legfontosabb dolog.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ember 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elbizakodottságában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elfordult Istentől és bűnbe esett.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Krisztus kereszthalálával megváltotta az emberiséget. 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Minden ember egyenlő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mindenki részesülhet a megváltásban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 igaz életet él.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Szeresd felebarátod és ellenségeid is!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mások iránti szeretet az egyik legfontosabb erény.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mások bűneinek megbocsátása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az egymás közötti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kiengesztelődés hirdetése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(Ha megdobnak kővel, dobd vissza kenyérrel!)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Szerintük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valaki gondolatban vétkezik, az is ugyan olyan vétség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Ezen kívül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elítélik a kapzsiságot, gyűlöletet és az erőszakot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 gondolatok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betartása szinte teljesen lehetetlen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egy átlagos ember számára,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viszont Jézusnak mégis sikerült betartani őket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És mivel egy embernek már sikerült ezt betartani, miért nem lehet az összes többinek. 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a legfőbb </a:t>
            </a:r>
            <a:r>
              <a:rPr lang="hu-HU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mozgatóereje</a:t>
            </a:r>
            <a:r>
              <a:rPr lang="hu-HU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kereszténységnek.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7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345</Words>
  <Application>Microsoft Office PowerPoint</Application>
  <PresentationFormat>Szélesvásznú</PresentationFormat>
  <Paragraphs>25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kereszténység főbb tanításai</vt:lpstr>
      <vt:lpstr>Előzmények</vt:lpstr>
      <vt:lpstr>Jézus szerepe</vt:lpstr>
      <vt:lpstr>Legfőbb tanítások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kereszténység főbb tanításai</dc:title>
  <dc:creator>ivanczilevi@gmail.com</dc:creator>
  <cp:lastModifiedBy>ivanczilevi@gmail.com</cp:lastModifiedBy>
  <cp:revision>2</cp:revision>
  <dcterms:created xsi:type="dcterms:W3CDTF">2024-03-05T19:36:25Z</dcterms:created>
  <dcterms:modified xsi:type="dcterms:W3CDTF">2024-03-05T19:51:40Z</dcterms:modified>
</cp:coreProperties>
</file>