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C1F-BE95-41F2-BCF6-413F2B7301C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74B8-98B2-43C2-9401-9C553E08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C1F-BE95-41F2-BCF6-413F2B7301C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74B8-98B2-43C2-9401-9C553E08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0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C1F-BE95-41F2-BCF6-413F2B7301C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74B8-98B2-43C2-9401-9C553E08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4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C1F-BE95-41F2-BCF6-413F2B7301C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74B8-98B2-43C2-9401-9C553E08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C1F-BE95-41F2-BCF6-413F2B7301C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74B8-98B2-43C2-9401-9C553E08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C1F-BE95-41F2-BCF6-413F2B7301C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74B8-98B2-43C2-9401-9C553E08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8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C1F-BE95-41F2-BCF6-413F2B7301C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74B8-98B2-43C2-9401-9C553E08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2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C1F-BE95-41F2-BCF6-413F2B7301C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74B8-98B2-43C2-9401-9C553E08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8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C1F-BE95-41F2-BCF6-413F2B7301C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74B8-98B2-43C2-9401-9C553E08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4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C1F-BE95-41F2-BCF6-413F2B7301C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74B8-98B2-43C2-9401-9C553E08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C1F-BE95-41F2-BCF6-413F2B7301C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574B8-98B2-43C2-9401-9C553E08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9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FC1F-BE95-41F2-BCF6-413F2B7301C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574B8-98B2-43C2-9401-9C553E08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5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Nyugatrómai Birodalom bukása és a </a:t>
            </a:r>
            <a:r>
              <a:rPr lang="hu-HU" sz="5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népvándorlás</a:t>
            </a:r>
            <a:endParaRPr lang="en-US" sz="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Történelem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tétel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226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Birodalom </a:t>
            </a:r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hanyatlása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6746966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sok évszázados terjeszkedés során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Római Birodalom területe hatalmas lett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Ennek hatására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rengeteg katonára volt szükség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határainak biztosítására. Róma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állandó védekezésre kényszerült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határokon egyre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gyakoribbá váltak a betörések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Mivel folyamatosan védekezni kényszerültek, ezért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rabszolgák száma egyre csökkent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gazdaságban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munkaerőhiány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lépett fel és a kiesett rabszolgák helyett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egyre több szabad földbérlőt dolgoztattak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akik a földet használatra kapták a birtokostól és cserébe beszolgáltatták a termény egy részét.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Közben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császári hatalom is meggyengült.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hadsereg gyakran beleszólt a politikába, sokszor egyszerre több császár is hatalmon volt. A császárok a költségek fenntartása érdekében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egyre több adót vezettek be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birodalom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nyugati területei egyre inkább elmaradtak a keletiektől. Constantinus császár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ezek hatására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székhelyét át is helyezte Konstantinápolyba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166" y="2497455"/>
            <a:ext cx="4458789" cy="268566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5" name="Szövegdoboz 4"/>
          <p:cNvSpPr txBox="1"/>
          <p:nvPr/>
        </p:nvSpPr>
        <p:spPr>
          <a:xfrm>
            <a:off x="10348777" y="5203577"/>
            <a:ext cx="1814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Birodalom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kettéválása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21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népvándorlás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6686006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népvándorlást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hunok megjelenése indította be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hunok egy fosztogató, lovasnomád népcsoport volt, akik egyre inkább bevonultak a Kárpát-medence irányába. A hun birodalom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fénykorát Attila fejedelem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uralkodásakor élte. 378-</a:t>
            </a:r>
            <a:r>
              <a:rPr lang="hu-HU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vizigótok bebocsájtást kérnek a birodalomba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 mivel nem kapnak ezért </a:t>
            </a:r>
            <a:r>
              <a:rPr lang="hu-HU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Hadrianopolisnál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vereséget mértek a római hadseregre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Theodosius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császár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végül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letelepíti a gótokat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birodalomba és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saját államot hozhattak létre a birodalmon belül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cserébe kultúrájukat római mintára alakították ki és védeniük kellett a határokat. Ennek hatására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egyre több népcsoport telepedett le a birodalomban és azon belül is a nyugati vidékeken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Így megszerezték a frankok a Rajna torkolatvidékét, az angolok Britanniát, a burgundok a </a:t>
            </a:r>
            <a:r>
              <a:rPr lang="hu-HU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Rhône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vidéket, a vandálok Afrikát és a gótok Hispániát és Itália részeit.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212" y="2236868"/>
            <a:ext cx="3985570" cy="279197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255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birodalom </a:t>
            </a:r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bukása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Végül </a:t>
            </a:r>
            <a:r>
              <a:rPr lang="hu-HU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Theodosius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császár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394-</a:t>
            </a:r>
            <a:r>
              <a:rPr lang="hu-HU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birodalom államvallásává tette a kereszténységet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395-</a:t>
            </a:r>
            <a:r>
              <a:rPr lang="hu-HU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kettéosztotta a birodalmat. (Nyugati és Keleti birodalom)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Végül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476-</a:t>
            </a:r>
            <a:r>
              <a:rPr lang="hu-HU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az utolsó római császárt is elűzték trónjáról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Ez az évszám számít a Nyugatrómai Birodalom bukásának.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nyugati területeken germán királyságok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alakultak ki. 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Keletrómai Birodalmon még ezer éven át Bizánci Birodalom néven maradt fennt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Ez az évszám olyan jelentős, hogy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ezt tekintjük az ókor végének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középkor kezdetének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történelemben.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86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350</Words>
  <Application>Microsoft Office PowerPoint</Application>
  <PresentationFormat>Szélesvásznú</PresentationFormat>
  <Paragraphs>13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A Nyugatrómai Birodalom bukása és a népvándorlás</vt:lpstr>
      <vt:lpstr>A Birodalom hanyatlása</vt:lpstr>
      <vt:lpstr>A népvándorlás</vt:lpstr>
      <vt:lpstr>A birodalom bukása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Nyugatrómai Birodalom bukása és a népvándorlás</dc:title>
  <dc:creator>ivanczilevi@gmail.com</dc:creator>
  <cp:lastModifiedBy>ivanczilevi@gmail.com</cp:lastModifiedBy>
  <cp:revision>3</cp:revision>
  <dcterms:created xsi:type="dcterms:W3CDTF">2024-03-05T19:43:55Z</dcterms:created>
  <dcterms:modified xsi:type="dcterms:W3CDTF">2024-03-05T19:51:25Z</dcterms:modified>
</cp:coreProperties>
</file>