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9E59-10CB-44B2-AA37-8417BE2C3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A0AD-6951-4203-937F-B2B40D2D1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középkori uradalom jellemző vonásai (pl. vár, majorság, jobbágytelek). A mezőgazdasági technika fejlődésének néhány jellemző mozzanata a X-XI. században</a:t>
            </a:r>
            <a:r>
              <a:rPr lang="hu-HU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Történelem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tétel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66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Középkorban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földterületek a király tulajdonában voltak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király, hogy megvásárolja az embereinek a hűségét a hozzá közel állóknak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földbirtokokat adományozott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Ezért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cserébe a földesúr hűséggel tartozott az uralkodónak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Ezt a rendszert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feudalizmusnak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hívják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1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uradalom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7252063" cy="4351338"/>
          </a:xfrm>
        </p:spPr>
        <p:txBody>
          <a:bodyPr>
            <a:normAutofit lnSpcReduction="10000"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földesurak tulajdonába tartozó birtokok neve uradalom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földesúr a területeinek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nagyrészét a parasztoknak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engedte át használatra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Ezeket a parasztokat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jobbágyoknak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az általuk használt területeket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jobbágytelkeknek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nevezzük. A jobbágytelken a jobbágyok házat építhettek és kertet is tartottak. Az egymás mellé épült jobbágytelkekből végül kis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falvak alakultak ki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jobbágyoknak a falu határában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saját szántóföldje volt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jobbágyok a földért cserébe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többféle szolgáltatással tartoztak a földesúrnak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első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terményadó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volt, amit évente szedett be a földesúr saját magának. A maradékot a jobbágy megtarthatta magának. Ezenkívül a földesúr saját használatában lévő szántóföldeken úgy nevezett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robotot, azaz ingyenmunkát kellett végeznie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Valamint jelentős eseményeken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jobbágynak ajándékot kellett vinnie a földesurának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földesuraknak ezen kívül még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egyéb jogaik is voltak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pl.: piac tartási, pallosjog, vám, elő éjszaka joga stb.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uradalom harmadik része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közös használatú területek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voltak. Ilyen volt például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erdő, a malom, tavak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stb. Az uradalomban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 nyújtott a földesúr lakhelyét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kezdetben egy szimpla lakótorony volt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 középkori uradalom Diagram | Quiz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838" y="1580923"/>
            <a:ext cx="3484608" cy="43993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1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mezőgazdaság fejlődése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kétnyomásos gazdálkodás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lényege, hogy a megművelhető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szántóföldeket kettéosztották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egyik területet bevetették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másikat pedig pihenni hagyták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pihenő földterület neve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ugar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lett, amin az állatokat legeltették. Időközönként a két terület szerepét megcserélték.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kétnyomásos gazdálkodást hamarosan felváltott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háromnyomásos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módszer. Itt a területeket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három egyenlő részre osztották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egyiket ősszel vetették be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tavasszal aratták,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másikat tavasszal vetették be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ősszel aratták, majd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harmadik pedig az ugar maradt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földterületek szerepét évente cserélték.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jobbágyok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földműveléshez állatokat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leggyakrabban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ökröket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lovakat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használtak. Őket általában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kocsik vagy ekék húzására fogták be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befogás eszköze eleinte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nyakhám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volt, amit később felváltott a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szügyhám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Erre azért volt szükség, hogy az állatok a teher húzása közben ne fulladjanak meg. Így az állatokat végsősoron nagyobb munkavégzésre tudták bírni. Ezen kívül használtak még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vaspapucsos ekét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vasfogú boronát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sarlót 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 még</a:t>
            </a:r>
            <a:r>
              <a:rPr lang="hu-H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patkót</a:t>
            </a:r>
            <a:r>
              <a:rPr lang="hu-H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lovak munkájának megkönnyítésére</a:t>
            </a:r>
            <a:r>
              <a:rPr lang="hu-H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9.6.1 A középkori városok és a gazdaság - DigiTö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49" y="4580709"/>
            <a:ext cx="7236974" cy="176543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089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430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középkori uradalom jellemző vonásai (pl. vár, majorság, jobbágytelek). A mezőgazdasági technika fejlődésének néhány jellemző mozzanata a X-XI. században.</vt:lpstr>
      <vt:lpstr>Előzmények</vt:lpstr>
      <vt:lpstr>Az uradalom</vt:lpstr>
      <vt:lpstr>A mezőgazdaság fejlődése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középkori uradalom jellemző vonásai (pl. vár, majorság, jobbágytelek). A mezőgazdasági technika fejlődésének néhány jellemző mozzanata a X-XI. században.</dc:title>
  <dc:creator>ivanczilevi@gmail.com</dc:creator>
  <cp:lastModifiedBy>ivanczilevi@gmail.com</cp:lastModifiedBy>
  <cp:revision>4</cp:revision>
  <dcterms:created xsi:type="dcterms:W3CDTF">2024-03-05T19:50:08Z</dcterms:created>
  <dcterms:modified xsi:type="dcterms:W3CDTF">2024-03-05T19:56:15Z</dcterms:modified>
</cp:coreProperties>
</file>