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0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4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1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3291-9C8F-4DDD-A850-79F3FA58DB9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2CD0-5E05-4494-9B34-4ECFBBBA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4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román és a gótika főbb stílusjegye. </a:t>
            </a:r>
            <a:b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lovagi kultúra és értékrend néhány eleme.</a:t>
            </a:r>
            <a:b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humanizmus és a reneszánsz főbb </a:t>
            </a:r>
            <a:r>
              <a:rPr lang="hu-H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jellemzői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Történelem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tétel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Román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90600" y="2576512"/>
            <a:ext cx="4067175" cy="2395537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román stílus az ókori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római építészetnek a tovább gondolása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stílus jellegzetessége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zömök, vastag kőből épült falak és szűk lőrésszerű ablakok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Ha ugyanis veszély fenyegette a lakosságot, akkor ezekben a templomokban kerested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menedé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ket. Ilyen stílusú épület a Jáki-templom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omán stílus jellemzői(formákban): - ppt letölte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5" y="1814512"/>
            <a:ext cx="5226050" cy="3919538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645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Gótika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681990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gótika a legjelentősebb az építészetben. A román stílussal ellentétben a megjelenésen van a hangsúly, ami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csúcsíves boltozatokban, díszes üvegablakokban,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 magasra törő díszes tornyok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jelenik meg. Ilyen stílusú épület a </a:t>
            </a: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Mátyás-templom.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35" y="1276349"/>
            <a:ext cx="3115865" cy="502217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052" name="Picture 4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2813051"/>
            <a:ext cx="2815714" cy="375920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2756843" y="2571750"/>
            <a:ext cx="46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1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lovagi életmód a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középkorban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6257925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középkorra jellemző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nehézpáncélos katonát nevezték lovagnak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mivel ez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felszerelés nagyon drága volt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ezért csak a tehetős földesurak lehettek eleinte lovagok. A lovagoknak </a:t>
            </a:r>
            <a:r>
              <a:rPr lang="hu-H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ezenfelül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erényei is voltak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ezek közül a legfontosabbak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hűség a királyhoz, a becsületesség, a gyengék, nők és gyerekek védelme, valamint a legyőzöttek megkímélése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Persze nem minden lovag tartotta be ezeket az erényeket. A lovagok </a:t>
            </a:r>
            <a:r>
              <a:rPr lang="hu-H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ezenfelül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gyakran részt vettek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lovagi tornákon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ahol győzni nagy dicsőség volt.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terjeszkedő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Arab Birodalom elfoglalta a Szent Földet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a keresztény zarándokokat pedig sokszor elfogta. Hogy biztonságosan lehessen elzarándokolni a pápa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kereszteshadjáratot hirdetett a Szent Föld felszabadítása nevében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Aki részt vett ezeken a hadjáratokon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bűnbocsánatban részesült és persze hadizsákmányban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 descr="Katoná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1690688"/>
            <a:ext cx="2977027" cy="4119563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0066726" y="5800726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Nehézpáncél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14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Humanizmus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középkori gondolkodás központjában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vallás állt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 azt jelentette, hogy az életet azért éljük meg egy szenvedésként, mert a halálunk után egy nagyobb jóban részesülünk. Voltak azonban akik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úgy gondolták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hogy az élet központjában az embernek kéne állnia és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örömök kereséséről és élvezéséről szóljon életünk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így gondolkodó embereket nevezzük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humanistáknak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34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Reneszánsz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909888"/>
            <a:ext cx="5038725" cy="2100262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Reneszánsz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jelentése újjászületés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ahol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ókor görög és római kultúrát vették alapul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Reneszánsz stílus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hazája Észak-Itália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volt. Ezalatt az idő alatt olyan emberek tevékenykedtek, mint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Leonardo da Vinci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építészetben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jellemzően az ókori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oszlopos, kupolás építkezés dominált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Reneszánsz: a Tini Nindzsa Teknőcök első diadalútja, avagy újjászületés és  tudományos forradalom a kora újkorban - Alkotásut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78" y="2084839"/>
            <a:ext cx="5345544" cy="3398388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00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335</Words>
  <Application>Microsoft Office PowerPoint</Application>
  <PresentationFormat>Szélesvásznú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Office-téma</vt:lpstr>
      <vt:lpstr>A román és a gótika főbb stílusjegye.  A lovagi kultúra és értékrend néhány eleme. A humanizmus és a reneszánsz főbb jellemzői</vt:lpstr>
      <vt:lpstr>Román</vt:lpstr>
      <vt:lpstr>Gótika</vt:lpstr>
      <vt:lpstr>A lovagi életmód a középkorban</vt:lpstr>
      <vt:lpstr>Humanizmus</vt:lpstr>
      <vt:lpstr>Reneszánsz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román és a gótika főbb stílusjegye.  A lovagi kultúra és értékrend néhány eleme. A humanizmus és a reneszánsz főbb jellemzői</dc:title>
  <dc:creator>ivanczilevi@gmail.com</dc:creator>
  <cp:lastModifiedBy>ivanczilevi@gmail.com</cp:lastModifiedBy>
  <cp:revision>2</cp:revision>
  <dcterms:created xsi:type="dcterms:W3CDTF">2024-03-06T18:36:00Z</dcterms:created>
  <dcterms:modified xsi:type="dcterms:W3CDTF">2024-03-06T18:45:17Z</dcterms:modified>
</cp:coreProperties>
</file>