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B549-7FF2-4ED1-BCB5-4CAC8B5B5F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1974-842F-4638-B50A-AC6BF51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iszlám vallás kialakulása és főbb </a:t>
            </a:r>
            <a:r>
              <a:rPr lang="hu-H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tanításai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tétel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71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Előzményei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41148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Arab-félszigetet egymástól különálló arab törzsek uralták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Sokszor előfordult ezek között a törzsek között, hogy háborúba vonultak egymás ellen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690688"/>
            <a:ext cx="5227247" cy="388663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458200" y="5577326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Arab-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félsziget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7.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században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85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Iszlám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kialakulása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527685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arab kereskedő,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Mohamed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utazásai során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megismerkedett a zsidó és a keresztény vallásokkal is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Úgy gondolta, hogyha a törzseknek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közös vallása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lenne akkor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megszűnnének az egymás közötti háborúk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610-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kezdte el hirdetni tanait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Iszlámról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Mohamed Próféta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622-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 ellene irányuló ellenségeskedés elől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Mekkából Medinába menekült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 az esemény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Mohamed futása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nevet viseli és olyan jelentős, hogy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iszlám vallás követő innen számítják az időt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630-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sereg élén, harc nélkül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vonult be Mekkába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Mekka az Iszlám vallás központja 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 és megszületett a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Korán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ami a vallás tanításit tartalmazta. Itt található mai napig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Kába-kő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ami egy meteorit, amit a vallás szerint Allah hajított le az égből.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622. július 16. : Mohamed próféta futása | Évfordulók, események | József  Attila Könyvtár - Dunaújvá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90688"/>
            <a:ext cx="5393987" cy="316896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134350" y="4859656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írás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“Mohamed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próféta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futása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körüli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időkből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4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Iszlám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tanításai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Iszlám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öt 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főelemre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helyezi a tanításait: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Egyetlen isten van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aki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Allah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Mohamed az ő prófétája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Napi 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ötszöri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Mekka felé fordulva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hívőknek életükben legalább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egyszer el kell zarándokolniuk Mekkába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(kivéve, ha vagyoni vagy egyéb ok miatt képtelen rá)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Kötelező adakozás a szegények részére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ramadán (böjti) hónap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napkeltétől napnyugtáig semmit sem szabad enni. (kivételt kapnak ez alól a betegek) 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Iszlám ezenkívül még egyéb fontos dolgokat is előír a hívőknek, ilyenek például: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alkohol és disznóhús fogyasztása tilos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dzsihád, ami szent háború a hit terjesztése érdekében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Akik ilyen háború folyamán vesztették életüket azoknak a 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lelke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egyből a paradicsomba jutott.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Tiltott az emberábrázolás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ami azt jelenti, hogy nem szabad a mecsetekben Mohamedet vagy bármilyen más vallási szereplőt megjeleníteni.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egyetlen bűne az embernek, ha valaki hitetlen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58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326</Words>
  <Application>Microsoft Office PowerPoint</Application>
  <PresentationFormat>Szélesvásznú</PresentationFormat>
  <Paragraphs>21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Az iszlám vallás kialakulása és főbb tanításai</vt:lpstr>
      <vt:lpstr>Előzményei</vt:lpstr>
      <vt:lpstr>Az Iszlám kialakulása</vt:lpstr>
      <vt:lpstr>Az Iszlám tanításai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iszlám vallás kialakulása és főbb tanításai</dc:title>
  <dc:creator>ivanczilevi@gmail.com</dc:creator>
  <cp:lastModifiedBy>ivanczilevi@gmail.com</cp:lastModifiedBy>
  <cp:revision>1</cp:revision>
  <dcterms:created xsi:type="dcterms:W3CDTF">2024-03-06T18:16:27Z</dcterms:created>
  <dcterms:modified xsi:type="dcterms:W3CDTF">2024-03-06T18:23:52Z</dcterms:modified>
</cp:coreProperties>
</file>