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15C8-C56B-4408-AEAE-4FC9F1FE19E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F9F3-4220-477C-8A05-F0FDC1FB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15C8-C56B-4408-AEAE-4FC9F1FE19E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F9F3-4220-477C-8A05-F0FDC1FB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1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15C8-C56B-4408-AEAE-4FC9F1FE19E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F9F3-4220-477C-8A05-F0FDC1FB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1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15C8-C56B-4408-AEAE-4FC9F1FE19E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F9F3-4220-477C-8A05-F0FDC1FB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3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15C8-C56B-4408-AEAE-4FC9F1FE19E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F9F3-4220-477C-8A05-F0FDC1FB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1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15C8-C56B-4408-AEAE-4FC9F1FE19E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F9F3-4220-477C-8A05-F0FDC1FB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0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15C8-C56B-4408-AEAE-4FC9F1FE19E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F9F3-4220-477C-8A05-F0FDC1FB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3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15C8-C56B-4408-AEAE-4FC9F1FE19E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F9F3-4220-477C-8A05-F0FDC1FB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3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15C8-C56B-4408-AEAE-4FC9F1FE19E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F9F3-4220-477C-8A05-F0FDC1FB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8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15C8-C56B-4408-AEAE-4FC9F1FE19E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F9F3-4220-477C-8A05-F0FDC1FB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0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15C8-C56B-4408-AEAE-4FC9F1FE19E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F9F3-4220-477C-8A05-F0FDC1FB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8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015C8-C56B-4408-AEAE-4FC9F1FE19E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F9F3-4220-477C-8A05-F0FDC1FB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5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Autofit/>
          </a:bodyPr>
          <a:lstStyle/>
          <a:p>
            <a:r>
              <a:rPr lang="hu-HU" sz="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Egy középkori város jellemzőinek bemutatása. </a:t>
            </a:r>
            <a:br>
              <a:rPr lang="hu-HU" sz="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középkori kereskedelem sajátosságai</a:t>
            </a:r>
            <a:endParaRPr lang="en-US" sz="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Történelem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tétel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4635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városok </a:t>
            </a:r>
            <a:r>
              <a:rPr lang="hu-HU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kialakulása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5292634" cy="4351338"/>
          </a:xfrm>
        </p:spPr>
        <p:txBody>
          <a:bodyPr>
            <a:normAutofit/>
          </a:bodyPr>
          <a:lstStyle/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Középkorban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nemcsak falvakban, hanem városokban is éltek az emberek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Ezek jellemzően kereskedelmi útvonalakon, ókori városokon, folyó vagy vízpartokon és egyéb stratégiai pontokon jöttek létre. Egy város úgy is kialakulhatott, hogy az kiváltságokat kapott a földesúrtól vagy királytól</a:t>
            </a:r>
            <a:r>
              <a:rPr lang="hu-HU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MÁLYUSZ ELEMÉR: A MAGYAR ÁLLAM A KÖZÉPKOR VÉGÉN | Domanovszky: Magyar  művelődéstörténet | Kézikönyvtá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08" y="1690688"/>
            <a:ext cx="3917992" cy="4160065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8638903" y="5851273"/>
            <a:ext cx="2850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Várfallal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védett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város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középkorban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0167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városok </a:t>
            </a:r>
            <a:r>
              <a:rPr lang="hu-HU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jellemzői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83205"/>
            <a:ext cx="10515600" cy="4351338"/>
          </a:xfrm>
        </p:spPr>
        <p:txBody>
          <a:bodyPr>
            <a:no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városokat </a:t>
            </a:r>
            <a:r>
              <a:rPr lang="hu-H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városfallal vették körbe</a:t>
            </a:r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ami megvédte a lakosokat a háborúkban. Az utcákon </a:t>
            </a:r>
            <a:r>
              <a:rPr lang="hu-H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nem volt járda</a:t>
            </a:r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és ezek </a:t>
            </a:r>
            <a:r>
              <a:rPr lang="hu-H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jellemzően mocskosak, sarasok</a:t>
            </a:r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voltak. </a:t>
            </a:r>
            <a:r>
              <a:rPr lang="hu-H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Mivel nem volt kiépített vízvezetékrendszer vagy csatornarendszer, </a:t>
            </a:r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ezért az emberek a</a:t>
            </a:r>
            <a:r>
              <a:rPr lang="hu-H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szemeteket és </a:t>
            </a:r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gyakran az</a:t>
            </a:r>
            <a:r>
              <a:rPr lang="hu-H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éjjeli edények tartalmát is az utcára öntötték ki</a:t>
            </a:r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Az ilyen körülmények miatt gyakoriak voltak a sok halálos áldozatot követelő </a:t>
            </a:r>
            <a:r>
              <a:rPr lang="hu-H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járványok</a:t>
            </a:r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város központja a főtér volt, itt álltak a templomok, díszes középületek, városháza stb. </a:t>
            </a:r>
            <a:r>
              <a:rPr lang="hu-H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városok gyakran egyházi központokká váltak</a:t>
            </a:r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amiknek a szívében </a:t>
            </a:r>
            <a:r>
              <a:rPr lang="hu-H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hatalmas székesegyházak vagy katedrálisok álltak</a:t>
            </a:r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Némely városokban az oktatás is jelentős volt, itt ugyanis egyetemek épültek.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város </a:t>
            </a:r>
            <a:r>
              <a:rPr lang="hu-H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lakosságát polgároknak nevezzük</a:t>
            </a:r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Mivel általánosságban elmondható volt, hogy a polgároknak jobb soruk volt, mint a jobbágyoknak, ezért sokan próbáltak polgárrá válni. Ugyanis, </a:t>
            </a:r>
            <a:r>
              <a:rPr lang="hu-H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valaki egy évet és egy napot eltöltött</a:t>
            </a:r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valamelyik városban, az </a:t>
            </a:r>
            <a:r>
              <a:rPr lang="hu-H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felszabadult a jobbágyi kötelezettségei alól</a:t>
            </a:r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Teljesjogú polgárnak az számított, akinek vagy háza vagy műhelye volt a városban. A </a:t>
            </a:r>
            <a:r>
              <a:rPr lang="hu-H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polgárok választották meg a város bíróit, hivatalnokait, vezetőit egyszóval az önkormányzatot</a:t>
            </a:r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Az önkormányzat megválasztása és a vásártartási jog jelentette a legfontosabb városi kiváltságokat.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városban dolgozó </a:t>
            </a:r>
            <a:r>
              <a:rPr lang="hu-H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iparosok szervezetekbe tömörültek</a:t>
            </a:r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ezeknek a neve </a:t>
            </a:r>
            <a:r>
              <a:rPr lang="hu-H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céh</a:t>
            </a:r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volt. Egy városban </a:t>
            </a:r>
            <a:r>
              <a:rPr lang="hu-H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csak az űzhetett ipari tevékenységet, aki valamilyen céhbe tartozott</a:t>
            </a:r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Aki nem volt tagja egy céhnek sem, azt </a:t>
            </a:r>
            <a:r>
              <a:rPr lang="hu-H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kontár</a:t>
            </a:r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nak nevezték és megbüntették. </a:t>
            </a:r>
            <a:r>
              <a:rPr lang="hu-H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céhek határozták meg, hogy az áruért cserébe mennyi pénzt kérhetnek el, valamint milyen minőségűnek kellett lennie az árunak. </a:t>
            </a:r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céhek </a:t>
            </a:r>
            <a:r>
              <a:rPr lang="hu-H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ezenfelül</a:t>
            </a:r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hozzájárultak a város fejlődéséhez, például pénzt adtak a városfal újjáépítéséhez vagy segítették az egyházat</a:t>
            </a:r>
            <a:r>
              <a:rPr lang="hu-H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919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középkori </a:t>
            </a:r>
            <a:r>
              <a:rPr lang="hu-HU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kereskedelem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4674326" cy="3412535"/>
          </a:xfrm>
        </p:spPr>
        <p:txBody>
          <a:bodyPr>
            <a:normAutofit/>
          </a:bodyPr>
          <a:lstStyle/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kereskedelemben jelentős szerepe volt az úgynevezett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távoli kereskedelemnek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Itt távoli tájakról,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főleg Kínából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többhónapos út során különböző portékákat szállítottak be. Ilyen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selyem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és egyéb áru. A városok jó helyszínt szolgáltattak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vásárok rendezésére.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Ezek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általában vasárnapra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innen is származik a vasárnap kifejezés. Az egyes középkori városoknak volt úgynevezett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árumegállító joga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Ez azt jelentette, hogy a városban kötelező volt a kereskedőknek megállniuk az portékájuk áruba bocsájtására, de az árat a város szabta meg</a:t>
            </a:r>
            <a:r>
              <a:rPr lang="hu-HU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Történelem 9. – 4. A KÖZÉPKOR – 29. Városfejlődés a virágzó középkorb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912" y="2173469"/>
            <a:ext cx="4847705" cy="3385775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8450430" y="5545524"/>
            <a:ext cx="2912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Kereskedelmi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utak</a:t>
            </a:r>
            <a:endParaRPr lang="en-US" sz="1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Virágzó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kereskedelem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középkorban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52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442</Words>
  <Application>Microsoft Office PowerPoint</Application>
  <PresentationFormat>Szélesvásznú</PresentationFormat>
  <Paragraphs>13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Egy középkori város jellemzőinek bemutatása.  A középkori kereskedelem sajátosságai</vt:lpstr>
      <vt:lpstr> A városok kialakulása</vt:lpstr>
      <vt:lpstr>A városok jellemzői</vt:lpstr>
      <vt:lpstr>A középkori kereskedelem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 középkori város jellemzőinek bemutatása.  A középkori kereskedelem sajátosságai</dc:title>
  <dc:creator>ivanczilevi@gmail.com</dc:creator>
  <cp:lastModifiedBy>ivanczilevi@gmail.com</cp:lastModifiedBy>
  <cp:revision>2</cp:revision>
  <dcterms:created xsi:type="dcterms:W3CDTF">2024-03-06T18:24:10Z</dcterms:created>
  <dcterms:modified xsi:type="dcterms:W3CDTF">2024-03-06T18:30:24Z</dcterms:modified>
</cp:coreProperties>
</file>