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51DF-6C07-4F72-81ED-8A04558E24A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EF9B-47EA-4023-A241-D8706684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 szerepe a középkori művelődésben és a </a:t>
            </a:r>
            <a:r>
              <a:rPr lang="hu-H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mindennapokban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226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48" y="2796677"/>
            <a:ext cx="3368040" cy="2210752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Nyugatrómai Birodalom helyén kialakuló germán királyságokban sokáig a pogány hitvilág volt az elterjedt. Később a hittérítő papok hatására és néhol erőszakosan Európa áttért a kereszténységre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 Nyugatrómai Birodalom 395-b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1" y="2177748"/>
            <a:ext cx="4782186" cy="344861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849190" y="2690949"/>
            <a:ext cx="561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9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jellemzése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templomokat a földesurak építtették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jobbágyok pedig tizedadót fizettek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egyháznak, hogy fel tudják tartani magukat. Vasárnaponként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kötelező volt a misére járás,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 alól csak a betegek mentesültek. Aki nem jelent meg az istentiszteleteken arról feltételezték, hogy boszorkány és sokszor ki is végezték őket. Az közéletben 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vasárnap és az ünnepek jelentettek munkamentes napokat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Ünnepeken tilos volt dolgozni és ezek húsvétra és karácsonyra estek. 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egyházi hierarchia legalacsonyabb fokán a plébánosok álltak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ők a falu papjai voltak,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akik miséket, temetéseket, gyónást, keresztelőket és egyházi ünnepeket vezényeltek le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embereknek. Ehhez szüksége volt a papoknak az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olvasás és éneklés tudományára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plébánosok felett álltak 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főpapok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akik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püspökökből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érsekekből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álltak. A csúcson a Rómában lakó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pápa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állt.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vallási életben fontos szerepet töltöttek be ezen felül 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szerzetesek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szerzetesek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zárt közösségekben 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éltek és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életük a munka és az imádkozás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között zajlott. Lakhelyük az úgynevezett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kolostor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ahol kódexek másolásával, gazdálkodással és persze tudományokkal foglalkoztak. 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középkorban a tudás csak a papok számára volt elérhető így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 valaki azt akarta, hogy a gyermekei megfelelő neveltetést kapjanak akkor papnak adta őket. Az egyház </a:t>
            </a:r>
            <a:r>
              <a:rPr lang="hu-H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ezenfelül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beleszólt a politikába is, saját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egyházi bíróságai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voltak.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egyházban ezen felül nagy szerepet tulajdonítottak a szenteknek. A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szentek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olyan személyek lehettek, akik életükben olyan jelentős vallási tevékenységet folytattak, amiről később úgy gondolták, hogy kiérdemelték helyüket a paradicsomban. Az </a:t>
            </a:r>
            <a:r>
              <a:rPr lang="hu-H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eretnekek</a:t>
            </a:r>
            <a:r>
              <a:rPr lang="hu-H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ezzel szemben olyan személyek voltak, akik az egyház valamilyen tanításával nem megegyező dolgot állítottak. Az ilyen személyeket általában kivégezték</a:t>
            </a:r>
            <a:r>
              <a:rPr lang="hu-HU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3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művészete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458724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egyház építészetét két stílus, a gótika és a román stílus dominálta.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román stílus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római építészet továbbfejlesztése,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jellemzően zömök, vaskos falai voltak, lőrésszerű ablakokkal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ilyen templomok védelmet nyújtottak a lakosság számára, ha valamilyen veszélyhelyzet lett volna.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gótikus stílus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ezzel szemben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pompára helyezte a hangsúlyt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Itt díszes üvegablakok, csúcsíves boltozat és magasba törő díszített tornyok voltak a meghatározók.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zenében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jelentős volt az egyház behatása. Példának okáért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gregorián énekstílus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hozzá kötődik, ami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egyszólamú, férfikórus által előadott ének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omán stílus jellemzői(formákban): - ppt letölte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48" y="2159385"/>
            <a:ext cx="4511042" cy="338328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4974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427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Office-téma</vt:lpstr>
      <vt:lpstr>Az egyház szerepe a középkori művelődésben és a mindennapokban</vt:lpstr>
      <vt:lpstr>Előzmények</vt:lpstr>
      <vt:lpstr>Az egyház jellemzése</vt:lpstr>
      <vt:lpstr>Az egyház művészete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egyház szerepe a középkori művelődésben és a mindennapokban</dc:title>
  <dc:creator>ivanczilevi@gmail.com</dc:creator>
  <cp:lastModifiedBy>ivanczilevi@gmail.com</cp:lastModifiedBy>
  <cp:revision>1</cp:revision>
  <dcterms:created xsi:type="dcterms:W3CDTF">2024-03-06T18:30:55Z</dcterms:created>
  <dcterms:modified xsi:type="dcterms:W3CDTF">2024-03-06T18:35:33Z</dcterms:modified>
</cp:coreProperties>
</file>