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70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6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50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51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9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8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19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7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66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50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6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7B39-0E33-4F16-A1F8-CF2E259BFC4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FC17-01DA-4B8F-B21F-F1BB19321F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55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CAB11-8C05-49B8-8102-8CD7814F3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ókori kelet civilizációk vallása és kultúrája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4648584-5613-4CB6-AD52-2BC52351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Történelem tétel 1</a:t>
            </a:r>
          </a:p>
        </p:txBody>
      </p:sp>
    </p:spTree>
    <p:extLst>
      <p:ext uri="{BB962C8B-B14F-4D97-AF65-F5344CB8AC3E}">
        <p14:creationId xmlns:p14="http://schemas.microsoft.com/office/powerpoint/2010/main" val="13859683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E0A5CF-BA94-4D7C-A11B-BBFF42DA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latin typeface="Arial" panose="020B0604020202020204" pitchFamily="34" charset="0"/>
                <a:cs typeface="Arial" panose="020B0604020202020204" pitchFamily="34" charset="0"/>
              </a:rPr>
              <a:t>Mezopotámia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1CB970-0ADC-4CD1-9583-BBA1D88B0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532" y="899395"/>
            <a:ext cx="5197879" cy="4540494"/>
          </a:xfrm>
        </p:spPr>
        <p:txBody>
          <a:bodyPr>
            <a:normAutofit lnSpcReduction="10000"/>
          </a:bodyPr>
          <a:lstStyle/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Az első civilizációk Mezopotámiaban alakultak ki,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Tigris és az Eufrátesz közötti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vidéken. A terület legjelentősebb lakói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sumérok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voltak, akik az </a:t>
            </a:r>
            <a:r>
              <a:rPr lang="hu-HU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öntözéses földművelés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segítségével tették élhetővé a tájat. A sumérok nagy városokat építettek, amik, egymástól elkülönülve működtek, saját vezetőkkel, ezért a </a:t>
            </a:r>
            <a:r>
              <a:rPr lang="hu-HU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városállam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nevet kapták. A városokat jellemzően fallal vették körül, a városfalon belül találhatóak voltak a templomok, lakóházak és paloták.</a:t>
            </a:r>
          </a:p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Mezopotámiaban rengetek ékírásos agyagtábla maradt fenn, ezeket a tudásuk rögzítésére, hivatali dokumentációra és sok egyébre használták. A legjelentősebb írásos emlék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Hammurápi törvénykönyve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, ami szigorú „szemet szemért, fogat fogért” elvűek voltak. Emellett a tudományoknak is nagy jelentősége volt az életükben, fejlett csillagászattal és matematikával rendelkeztek.</a:t>
            </a:r>
          </a:p>
          <a:p>
            <a:endParaRPr lang="hu-H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61B103-73F1-48D4-B361-6BEBAAE7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5" y="2920621"/>
            <a:ext cx="5407145" cy="32154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2F824F8-28A7-415F-BD78-5594C3CB22F4}"/>
              </a:ext>
            </a:extLst>
          </p:cNvPr>
          <p:cNvSpPr txBox="1"/>
          <p:nvPr/>
        </p:nvSpPr>
        <p:spPr>
          <a:xfrm>
            <a:off x="7451677" y="5705138"/>
            <a:ext cx="3397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  <a:t>Mezopotámia térképe</a:t>
            </a:r>
          </a:p>
        </p:txBody>
      </p:sp>
    </p:spTree>
    <p:extLst>
      <p:ext uri="{BB962C8B-B14F-4D97-AF65-F5344CB8AC3E}">
        <p14:creationId xmlns:p14="http://schemas.microsoft.com/office/powerpoint/2010/main" val="36430137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B6A479-5022-472C-B349-68F17CD3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latin typeface="Arial" panose="020B0604020202020204" pitchFamily="34" charset="0"/>
                <a:cs typeface="Arial" panose="020B0604020202020204" pitchFamily="34" charset="0"/>
              </a:rPr>
              <a:t>Egyiptom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A8D222-37F3-4AA7-8AF8-0E4291AB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01949"/>
            <a:ext cx="5722961" cy="5690926"/>
          </a:xfrm>
        </p:spPr>
        <p:txBody>
          <a:bodyPr>
            <a:normAutofit/>
          </a:bodyPr>
          <a:lstStyle/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Az egyiptomi társadalom létrejötte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Nílus áradásának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kihasználásában rejlett. Ugyanis az áradás után a partmenti területeket vastag, tápanyagban gazdag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iszapréteg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lepte el, ami alkalmas volt a földművelésre. Ezen felül a földművelést még öntözéssel, csatornákkal, és gátakkal is hatékonyabbá tették.</a:t>
            </a:r>
          </a:p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Az egyiptomi társadalom élén a király, más nevén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fáraó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állott. Alatta jöttek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papok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írnokok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közemberek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rabszolgák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rétege. Az írnokoknak fontos feladatai voltak, ők jegyzeték az adókat, a birodalom történéseit stb. Ezeket a munkákat főleg papiruszra végezték és az úgynevezett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hieroglifa írást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használták.</a:t>
            </a:r>
          </a:p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Egyiptomban emellett jelentős volt a kultúra. Vallásukat tekintve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többistenhitűek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voltak, isteneiket ember testtel és állat fejjel ábrázolták. Abban hittek, hogy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halálkor az ember lelke kétfelé válik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, az egyik a túlvilágra kerül, a másik meg a testtel maradt. Emiatt a hitük miatt alakult ki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balzsamozás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folyamata és alakultak ki később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múmiák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. Emellett nagy jelentősége volt az életükben a tudományoknak, építészetnek és egyéb művészeteknek.</a:t>
            </a:r>
          </a:p>
          <a:p>
            <a:endParaRPr lang="hu-H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2788DBF-65B0-4E34-8D3F-AAEA43DF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8" y="1883391"/>
            <a:ext cx="5722961" cy="46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69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02D8C7-2C33-4781-B329-86787404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DBC22-E798-485C-A4B6-E32137D5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Autofit/>
          </a:bodyPr>
          <a:lstStyle/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Indiai-félszigeten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főleg az Indus és Gangesz melletti területeket népesítették be, ahol öntözéses földművelést műveltek, valamint jelentős városokat építettek meg. A földműveléshez azonban nemcsak a folyókat használták, hanem az évente beköszöntő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monszunok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is. Emellett a terület társadalmára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kasztrendszer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volt jellemző, ami születésükkor sorolta rétegekbe az embereket, az anyagiak alapján.</a:t>
            </a:r>
          </a:p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700" dirty="0" err="1">
                <a:latin typeface="Arial" panose="020B0604020202020204" pitchFamily="34" charset="0"/>
                <a:cs typeface="Arial" panose="020B0604020202020204" pitchFamily="34" charset="0"/>
              </a:rPr>
              <a:t>legrégebbi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indiai vallás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hinduizmus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volt, ami egy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politeista (többistenhitű) 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vallás. Legfontosabb tanítása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lélekvándorlás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, ami azt jelenti, hogy a halálunk után egy új, megérdemelt formában születünk újjá. A másik jelentős vallás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buddhizmus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, aminek érdekes módok nincs istene. A vallást Buddha alapította, aki azt hirdette, hogy az életünket a sóvárgás, a javak utáni vágy rontja el és a tökéletes élet érdekében az aranyközéputat kell követnünk.</a:t>
            </a:r>
          </a:p>
          <a:p>
            <a:endParaRPr lang="hu-H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7A77B7B-3C8D-4202-8BD0-E87F15D4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72" y="1970580"/>
            <a:ext cx="5257800" cy="37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12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2883FF-35FE-405F-A31A-79085D3E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latin typeface="Arial" panose="020B0604020202020204" pitchFamily="34" charset="0"/>
                <a:cs typeface="Arial" panose="020B0604020202020204" pitchFamily="34" charset="0"/>
              </a:rPr>
              <a:t>Kína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2F0A36-087C-4619-B5B4-EEA540D6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4552" cy="4351338"/>
          </a:xfrm>
        </p:spPr>
        <p:txBody>
          <a:bodyPr>
            <a:normAutofit/>
          </a:bodyPr>
          <a:lstStyle/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Kínában az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öntözéses és az </a:t>
            </a:r>
            <a:r>
              <a:rPr lang="hu-HU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árasztásos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 földművelésnek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köszönhetően lett jelentős Ázsiai állam. Így főleg gabonákat és rizst termeltek. Országuk védelme érdekében felépítették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nagyfalat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, ami az északról jövő támadások ellen védte az országot.</a:t>
            </a:r>
          </a:p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Az ipar volt a legfejletteb tényező, amit az is jelez, hogy itt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találták fel a papírt, iránytűt és a puskaport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is többek között. A kínai kereskedelem fellendítését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Selyemút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megépítése nagyban segítette. Kínában az írás először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madárlábírás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formájában jelent meg, aztán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jelírás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váltotta fel, ahol minden szót egy jel jelez.</a:t>
            </a:r>
          </a:p>
          <a:p>
            <a:endParaRPr lang="hu-H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F3F605F-C487-4A8C-B6C2-20D52AD3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574935"/>
            <a:ext cx="5725453" cy="57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043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E6A608-2FA7-401D-A405-893952C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latin typeface="Arial" panose="020B0604020202020204" pitchFamily="34" charset="0"/>
                <a:cs typeface="Arial" panose="020B0604020202020204" pitchFamily="34" charset="0"/>
              </a:rPr>
              <a:t>Izrael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FE66FA-4A58-43D5-A7BD-C3C593F8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2409" cy="4351338"/>
          </a:xfrm>
        </p:spPr>
        <p:txBody>
          <a:bodyPr>
            <a:normAutofit/>
          </a:bodyPr>
          <a:lstStyle/>
          <a:p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A parti vidéken a Földközi-tenger míg keletre a sivatag húzódott.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Palesztina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a zsidó nép lakhelye volt, akiknek történetét főleg a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Bibliából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ismerjük és azon belül is az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Ószövetségből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. A zsidó nép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egyistenhitű (monoteista)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nép. A Biblia szerint zsidók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ősei Egyiptomból származnak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, ahonnan a rabszolgaság elől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Mózes segítségével eljutottak az „ígéret földjére”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. A letelepedés után megszületett, az egységes zsidó állam, amit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Izraelnek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neveztek el és </a:t>
            </a:r>
            <a:r>
              <a:rPr lang="hu-HU" sz="1700" b="1" dirty="0">
                <a:latin typeface="Arial" panose="020B0604020202020204" pitchFamily="34" charset="0"/>
                <a:cs typeface="Arial" panose="020B0604020202020204" pitchFamily="34" charset="0"/>
              </a:rPr>
              <a:t>központja Jeruzsálem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lett. Fénykorát Salamon király uralkodása alatt élte.</a:t>
            </a:r>
          </a:p>
          <a:p>
            <a:endParaRPr lang="hu-H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8625FD4-FFF9-4206-A0F7-73396B00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154" y="681037"/>
            <a:ext cx="3254016" cy="55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927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641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Az ókori kelet civilizációk vallása és kultúrája</vt:lpstr>
      <vt:lpstr>Mezopotámia</vt:lpstr>
      <vt:lpstr>Egyiptom</vt:lpstr>
      <vt:lpstr>India</vt:lpstr>
      <vt:lpstr>Kína</vt:lpstr>
      <vt:lpstr>Izrael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ókori kelet civilizációk vallása és kultúrája</dc:title>
  <dc:creator>user</dc:creator>
  <cp:lastModifiedBy>user</cp:lastModifiedBy>
  <cp:revision>4</cp:revision>
  <dcterms:created xsi:type="dcterms:W3CDTF">2024-03-05T10:42:30Z</dcterms:created>
  <dcterms:modified xsi:type="dcterms:W3CDTF">2024-03-05T11:04:42Z</dcterms:modified>
</cp:coreProperties>
</file>