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EA7CB-B2CD-486E-B504-F1839898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9E1744-C1A7-4821-A807-243472AD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9D9A99-EE9A-469A-A443-8C12398B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2BC8B-A8B6-4BC9-AF73-0DB07C14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A2A239-4B35-4276-B000-40B8F302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13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74E6B-8DEA-412C-95B4-C72D0AA2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162CFC-FD35-4BEE-A5DC-0AE04BEC9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50A32F-3F1E-4E90-9327-594D67A9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E41DDA-9DAD-46C9-BC5B-272DBC72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F26DD0-E7A9-4E2F-B554-869ABF28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445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60CC1CD-E629-4D89-9D37-AF6551B9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2A4FCE3-801D-40BB-AE05-246EE13E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322A44-025F-4CAA-B4C1-A817097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55375D-CD6F-49E5-93D3-146963E8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F6B7F2-275C-4082-8C69-9DA07E8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4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20AD20-3682-4D11-9726-383A74A9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EFC74F-3D50-494E-8672-75A52C4BB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C7870B-F1B5-4985-A995-A8BDEF60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3DC9CF-3342-433A-9880-F8B5CD56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83848B-E8D1-42A7-A544-87DFCB8A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25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FC0BD2-AFCA-47A9-B2F8-33FE3F87D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1402EB-93DE-4071-BE3F-94F214C8A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D41249-5E3F-4F2E-B1A0-4F93F762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7ED0FE3-B35E-426C-90FC-9D1FD20A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A69644F-F1F2-4BD1-8463-DFFFB8975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569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74AF9D-0AAD-4A8C-BF8A-7AB65BAB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81252F-7D49-443F-86B5-9FFD26B33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18768-3477-41B1-9B28-0841678A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B6A1C6-9106-4064-8117-5EEBD58D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25E570-A00B-4633-A368-C247A1D1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3834889-ACD3-43D9-968D-AE0B95A71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45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B95EE1-A15C-4181-9D2C-B6D8CC3A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580DAEC-2CCB-4BBC-8D68-A28F8BEA7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50A55E0-04AE-4C44-A623-9EADB236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C462515-48E9-473F-93E1-93F7A4701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4AA2C7D-6EA7-445D-8A35-3370E1C2B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315106A-14AF-4DD4-8638-38D2DC1E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4D87330-2AC7-4229-B847-FCF16E68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FBF866F-A807-4E02-A2EB-3A853EBA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80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2B3C0A-7CC0-41F4-A7D9-03E0C051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66CB26E-1238-4169-B39A-CD1AFC0B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B68727-5ABA-432F-9467-045029F4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C8985A7-7AE7-4886-841E-A0BDE9FA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49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374BEEE-2643-4BB7-962A-002E011B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AB2B9B9-7A49-4288-AAAE-C6FC9952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A4654A1-3394-4403-A848-3ACB6255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4882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677E01-30E9-41BF-BB3B-18E76B8C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CCC7AC-084E-4184-88EE-F213403D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033C29-B5B6-41AF-9D4C-8BA85F0D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5AEFD37-34A2-4070-BA00-FCA853D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523715-EC95-4C3D-B300-EE73663F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89C55B8-20B0-4367-B147-54F34787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8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19D4B5-D9F1-45E3-9D24-F06328B4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A784A8F-BE6C-4C4C-AC31-0F13CE327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D298BC8-7D82-4060-AF9C-09F3BF8F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8ED00B-44F4-4A9A-B56C-D9FA41BA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873913-9A7E-4A42-95D4-9D176A44D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335BF6-ECB1-4E25-B3B1-14924B11B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696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B5C26F0-8B9C-439F-B004-17D009F0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14590E-DB93-45AA-ABE2-2FB2AA986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9DC54D-89CB-4080-ADA7-88D3EB22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2038B-6FDE-4E50-8C33-15B72275F164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ED4170-0EC4-4967-987A-87D8EF81C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99933B-DA2A-4BAF-9E1A-085131306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6CC67-8C90-407A-9766-8ECB5AB3914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79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747CE4-43D4-4535-BB45-B0E25312B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b="1" i="1" dirty="0"/>
              <a:t>A Rákóczi szabadságharc fordulópontjai. A szatmári béke.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993304-6D4C-4C79-8B76-87B73FD64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Történelem tétel 21.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535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3834D-15E4-43EC-A27D-D6D1A50C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i="1" u="sng" dirty="0"/>
              <a:t>Előzmények</a:t>
            </a:r>
            <a:br>
              <a:rPr lang="hu-HU" dirty="0"/>
            </a:b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475D39-CE30-4B21-8B7F-3494346C8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914400"/>
            <a:ext cx="8543925" cy="5481637"/>
          </a:xfrm>
        </p:spPr>
        <p:txBody>
          <a:bodyPr>
            <a:normAutofit/>
          </a:bodyPr>
          <a:lstStyle/>
          <a:p>
            <a:r>
              <a:rPr lang="hu-HU" dirty="0"/>
              <a:t>A török kiűzése után az </a:t>
            </a:r>
            <a:r>
              <a:rPr lang="hu-HU" b="1" dirty="0"/>
              <a:t>ország Habsburg kézre került</a:t>
            </a:r>
            <a:r>
              <a:rPr lang="hu-HU" dirty="0"/>
              <a:t>. A végvárak katonáit </a:t>
            </a:r>
            <a:r>
              <a:rPr lang="hu-HU" b="1" dirty="0"/>
              <a:t>elbocsájtják</a:t>
            </a:r>
            <a:r>
              <a:rPr lang="hu-HU" dirty="0"/>
              <a:t>, majd később üldözni kezdik őket. </a:t>
            </a:r>
            <a:r>
              <a:rPr lang="hu-HU" b="1" dirty="0"/>
              <a:t>Thököly Imre és Zrínyi Ilona</a:t>
            </a:r>
            <a:r>
              <a:rPr lang="hu-HU" dirty="0"/>
              <a:t> házasságából megszületik az ország egyik leggazdagabb családja, akik </a:t>
            </a:r>
            <a:r>
              <a:rPr lang="hu-HU" b="1" dirty="0"/>
              <a:t>vagyonukat a Habsburgok elleni harcra fordítják</a:t>
            </a:r>
            <a:r>
              <a:rPr lang="hu-HU" dirty="0"/>
              <a:t>. Miután a Habsburgok elfoglalták Munkács várát I</a:t>
            </a:r>
            <a:r>
              <a:rPr lang="hu-HU" b="1" dirty="0"/>
              <a:t>I. Rákóczi Ferencet</a:t>
            </a:r>
            <a:r>
              <a:rPr lang="hu-HU" dirty="0"/>
              <a:t> átnevelésre Bécsbe vitték, ahonnan viszont megszökött és </a:t>
            </a:r>
            <a:r>
              <a:rPr lang="hu-HU" b="1" dirty="0" err="1"/>
              <a:t>Brezánba</a:t>
            </a:r>
            <a:r>
              <a:rPr lang="hu-HU" dirty="0"/>
              <a:t> </a:t>
            </a:r>
            <a:r>
              <a:rPr lang="hu-HU" b="1" dirty="0"/>
              <a:t>talál menedékre.</a:t>
            </a:r>
            <a:endParaRPr lang="hu-HU" dirty="0"/>
          </a:p>
          <a:p>
            <a:endParaRPr lang="hu-HU" dirty="0"/>
          </a:p>
        </p:txBody>
      </p:sp>
      <p:pic>
        <p:nvPicPr>
          <p:cNvPr id="1026" name="Picture 2" descr="Ferenc 2. Rákóczi – Store norske leksikon">
            <a:extLst>
              <a:ext uri="{FF2B5EF4-FFF2-40B4-BE49-F238E27FC236}">
                <a16:creationId xmlns:a16="http://schemas.microsoft.com/office/drawing/2014/main" id="{95878158-B327-4EAC-A76B-E9216526A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25" y="1031846"/>
            <a:ext cx="2505093" cy="309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1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CE109B-5261-402B-A2BA-5FC45F17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7" y="-273050"/>
            <a:ext cx="10515600" cy="1325563"/>
          </a:xfrm>
        </p:spPr>
        <p:txBody>
          <a:bodyPr/>
          <a:lstStyle/>
          <a:p>
            <a:r>
              <a:rPr lang="hu-HU" i="1" u="sng" dirty="0"/>
              <a:t>A Rákóczi-szabadságharc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430621-F6E5-4195-AFF1-61EBFFAF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775"/>
            <a:ext cx="8315325" cy="5124450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1703-ban A Tiszaháton </a:t>
            </a:r>
            <a:r>
              <a:rPr lang="hu-HU" b="1" dirty="0"/>
              <a:t>Esze Tamás</a:t>
            </a:r>
            <a:r>
              <a:rPr lang="hu-HU" dirty="0"/>
              <a:t> vezetésével </a:t>
            </a:r>
            <a:r>
              <a:rPr lang="hu-HU" b="1" dirty="0"/>
              <a:t>parasztfelkelés tört ki</a:t>
            </a:r>
            <a:r>
              <a:rPr lang="hu-HU" dirty="0"/>
              <a:t> a </a:t>
            </a:r>
            <a:r>
              <a:rPr lang="hu-HU" b="1" dirty="0"/>
              <a:t>magas adók</a:t>
            </a:r>
            <a:r>
              <a:rPr lang="hu-HU" dirty="0"/>
              <a:t> és a </a:t>
            </a:r>
            <a:r>
              <a:rPr lang="hu-HU" b="1" dirty="0"/>
              <a:t>császári katonák zsarnokoskodása miatt</a:t>
            </a:r>
            <a:r>
              <a:rPr lang="hu-HU" dirty="0"/>
              <a:t>. A felkelők végül </a:t>
            </a:r>
            <a:r>
              <a:rPr lang="hu-HU" b="1" dirty="0"/>
              <a:t>II. Rákóczi Ferencet kérték fel vezetőjüknek</a:t>
            </a:r>
            <a:r>
              <a:rPr lang="hu-HU" dirty="0"/>
              <a:t>, amit ő el is fogadott. Ezt megerősítendő kiadta a </a:t>
            </a:r>
            <a:r>
              <a:rPr lang="hu-HU" b="1" dirty="0" err="1"/>
              <a:t>Brezáni</a:t>
            </a:r>
            <a:r>
              <a:rPr lang="hu-HU" b="1" dirty="0"/>
              <a:t> Kiáltványt,</a:t>
            </a:r>
            <a:r>
              <a:rPr lang="hu-HU" dirty="0"/>
              <a:t> amiben felszólít minden magyarországi nemest és nemtelent, hogy </a:t>
            </a:r>
            <a:r>
              <a:rPr lang="hu-HU" b="1" dirty="0"/>
              <a:t>csatlakozzanak a felkeléshez</a:t>
            </a:r>
            <a:r>
              <a:rPr lang="hu-HU" dirty="0"/>
              <a:t>. A</a:t>
            </a:r>
            <a:r>
              <a:rPr lang="hu-HU" b="1" dirty="0"/>
              <a:t> Vetési Pátensben</a:t>
            </a:r>
            <a:r>
              <a:rPr lang="hu-HU" dirty="0"/>
              <a:t> később ígéretet tett arra, ha valaki </a:t>
            </a:r>
            <a:r>
              <a:rPr lang="hu-HU" b="1" dirty="0"/>
              <a:t>csatlakozik a felkeléshez, az mentesülni fog a földesúri kötelességek alól</a:t>
            </a:r>
            <a:r>
              <a:rPr lang="hu-HU" dirty="0"/>
              <a:t>. Rákóczi saját </a:t>
            </a:r>
            <a:r>
              <a:rPr lang="hu-HU" b="1" dirty="0"/>
              <a:t>vagyonából vásárol fegyvereket</a:t>
            </a:r>
            <a:r>
              <a:rPr lang="hu-HU" dirty="0"/>
              <a:t>, </a:t>
            </a:r>
            <a:r>
              <a:rPr lang="hu-HU" b="1" dirty="0"/>
              <a:t>rézpénzt veret</a:t>
            </a:r>
            <a:r>
              <a:rPr lang="hu-HU" dirty="0"/>
              <a:t> és </a:t>
            </a:r>
            <a:r>
              <a:rPr lang="hu-HU" b="1" dirty="0" err="1"/>
              <a:t>kiképzi</a:t>
            </a:r>
            <a:r>
              <a:rPr lang="hu-HU" b="1" dirty="0"/>
              <a:t> a jelentkezőket</a:t>
            </a:r>
            <a:r>
              <a:rPr lang="hu-HU" dirty="0"/>
              <a:t>, parasztokból közkatonát, nemesből tisztet csinál, ami problémákhoz vezetett, hiszen nem volt a tiszteknek hadvezéri tapasztalata. A Rákóczi oldalán harcolók neve </a:t>
            </a:r>
            <a:r>
              <a:rPr lang="hu-HU" b="1" dirty="0"/>
              <a:t>kuruc</a:t>
            </a:r>
            <a:r>
              <a:rPr lang="hu-HU" dirty="0"/>
              <a:t>, míg a Habsburg pártiak neve </a:t>
            </a:r>
            <a:r>
              <a:rPr lang="hu-HU" b="1" dirty="0"/>
              <a:t>labanc</a:t>
            </a:r>
            <a:r>
              <a:rPr lang="hu-HU" dirty="0"/>
              <a:t> lett. </a:t>
            </a:r>
          </a:p>
          <a:p>
            <a:r>
              <a:rPr lang="hu-HU" dirty="0"/>
              <a:t>Az 1703-04 közötti időszak kisebb vereségei miatt a </a:t>
            </a:r>
            <a:r>
              <a:rPr lang="hu-HU" b="1" dirty="0"/>
              <a:t>hadsereg átszervezésre</a:t>
            </a:r>
            <a:r>
              <a:rPr lang="hu-HU" dirty="0"/>
              <a:t> kerül és Rákóczi elindította a </a:t>
            </a:r>
            <a:r>
              <a:rPr lang="hu-HU" b="1" dirty="0"/>
              <a:t>Kurír című napilapot</a:t>
            </a:r>
            <a:r>
              <a:rPr lang="hu-HU" dirty="0"/>
              <a:t> (első újság), aminek célja az információk terjesztése volt. </a:t>
            </a:r>
            <a:r>
              <a:rPr lang="hu-HU" b="1" dirty="0"/>
              <a:t>1704-ben az erdélyi országgyűlés II. Rákóczi Ferencet erdélyi fejedelemmé választotta</a:t>
            </a:r>
            <a:r>
              <a:rPr lang="hu-HU" dirty="0"/>
              <a:t>, majd az </a:t>
            </a:r>
            <a:r>
              <a:rPr lang="hu-HU" b="1" dirty="0"/>
              <a:t>1705-ös Szécsényben tartott országgyűlésen Magyarország vezető fejedelmévé kiáltották ki</a:t>
            </a:r>
            <a:r>
              <a:rPr lang="hu-HU" dirty="0"/>
              <a:t>.</a:t>
            </a:r>
          </a:p>
          <a:p>
            <a:r>
              <a:rPr lang="hu-HU" dirty="0"/>
              <a:t>Ezután következett a </a:t>
            </a:r>
            <a:r>
              <a:rPr lang="hu-HU" b="1" dirty="0"/>
              <a:t>szabadságharc legsikeresebb </a:t>
            </a:r>
            <a:r>
              <a:rPr lang="hu-HU" dirty="0"/>
              <a:t>időszaka az </a:t>
            </a:r>
            <a:r>
              <a:rPr lang="hu-HU" b="1" dirty="0"/>
              <a:t>1705-07-es időszak</a:t>
            </a:r>
            <a:r>
              <a:rPr lang="hu-HU" dirty="0"/>
              <a:t>, amikor az </a:t>
            </a:r>
            <a:r>
              <a:rPr lang="hu-HU" b="1" dirty="0"/>
              <a:t>ország 80%-a kerül a kurucok kezére</a:t>
            </a:r>
            <a:r>
              <a:rPr lang="hu-HU" dirty="0"/>
              <a:t>. </a:t>
            </a:r>
            <a:r>
              <a:rPr lang="hu-HU" b="1" dirty="0"/>
              <a:t>1707-ben az ónodi országgyűlésen</a:t>
            </a:r>
            <a:r>
              <a:rPr lang="hu-HU" dirty="0"/>
              <a:t> megszavazzák a </a:t>
            </a:r>
            <a:r>
              <a:rPr lang="hu-HU" b="1" dirty="0"/>
              <a:t>kötelező adófizetést</a:t>
            </a:r>
            <a:r>
              <a:rPr lang="hu-HU" dirty="0"/>
              <a:t> minden ember számára, hogy pénzelni lehessen a harcokat. Emellett kimondták a </a:t>
            </a:r>
            <a:r>
              <a:rPr lang="hu-HU" b="1" dirty="0"/>
              <a:t>Habsburg-ház trónfosztását</a:t>
            </a:r>
            <a:r>
              <a:rPr lang="hu-HU" dirty="0"/>
              <a:t>, azaz Magyarország függetlenné válását, amivel a nemzetközösségeknek is üzentek („Eb ura fakó”).</a:t>
            </a:r>
          </a:p>
          <a:p>
            <a:endParaRPr lang="hu-HU" dirty="0"/>
          </a:p>
        </p:txBody>
      </p:sp>
      <p:pic>
        <p:nvPicPr>
          <p:cNvPr id="2050" name="Picture 2" descr="A Rákóczi szabadságharc (1703-1711) - Történelem kidolgozott tétel">
            <a:extLst>
              <a:ext uri="{FF2B5EF4-FFF2-40B4-BE49-F238E27FC236}">
                <a16:creationId xmlns:a16="http://schemas.microsoft.com/office/drawing/2014/main" id="{6865739C-E5E5-496C-A531-DAA87AF5A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325" y="1296520"/>
            <a:ext cx="3876675" cy="379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6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321</Words>
  <Application>Microsoft Office PowerPoint</Application>
  <PresentationFormat>Szélesvásznú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A Rákóczi szabadságharc fordulópontjai. A szatmári béke. </vt:lpstr>
      <vt:lpstr>Előzmények  </vt:lpstr>
      <vt:lpstr>A Rákóczi-szabadságharc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Rákóczi szabadságharc fordulópontjai. A szatmári béke. </dc:title>
  <dc:creator>user</dc:creator>
  <cp:lastModifiedBy>user</cp:lastModifiedBy>
  <cp:revision>4</cp:revision>
  <dcterms:created xsi:type="dcterms:W3CDTF">2024-03-05T11:51:06Z</dcterms:created>
  <dcterms:modified xsi:type="dcterms:W3CDTF">2024-03-07T07:47:13Z</dcterms:modified>
</cp:coreProperties>
</file>