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4C26E0-C638-424C-8D15-EEBF6976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3A7654-AC85-4867-90C6-CD69A1265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DFB55F-269F-4F40-99FF-EE6DA3C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7FEBF9-80EA-449E-A4D4-96D68E7A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3DDC7C-0058-41C9-8765-9355FEF7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65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4B81DB-68E1-4516-B0A0-2B0B196F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BE0FD7-4DB8-44B9-9BDC-3464893E9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7A6B1D-AE5B-4B69-984D-0B79A339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20366C-6CD8-4210-88F1-05F925CF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C79CE1-BD9B-41AC-B19F-A5069CE2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343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626130A-D756-4609-8D2D-7B465DB2F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E776BBD-CF77-447E-82A5-3075D69FE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0CDCCF-8FA7-41E4-BA29-D6350FE6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3CF439-3F66-41A1-852F-9E073A17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9C7301-A453-467B-81EA-F62D1CD9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4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EAA7B9-CEE8-4E2D-9754-4748553B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7F9902-C2EF-4F07-871C-E60779DE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6315AE-E244-4373-B043-2B31B35B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06222D-B1BE-4E3B-8988-E94ECE7F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4F753F-E0DD-4B4D-AF8A-6C8F5D2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719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0574FF-6B30-46CD-A887-1B4AE3C5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554DA23-E920-4EAE-9A01-8BBC6A21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6DBD09-0B3E-4447-A172-7FA77BE0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0FE9BB-B197-45BB-8713-F8D047DB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016F5C-2937-4347-AD51-DE9E98AA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31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F76C15-8E53-4807-A375-EB71CA9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982A04-8EBF-4D03-9104-E71B90726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604265-C619-4E8F-A609-D5F5E0E56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55CC81-10A8-438F-BED4-6C4EE24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76D586-3396-4D3A-BD21-26DCA8BC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7B5E32-3BF4-4F35-8095-10CA3442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595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29793-BE64-4F14-A7D1-5B76805A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3CBEDD-A8D4-42F8-85D3-58C97F24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C210239-489F-4C5E-8453-5A016934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C3A06FD-ED65-49FD-AD30-FD91A77D1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1C4122A-1B24-4C25-9A88-C28D7365E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9291062-73BE-477E-BB38-EBF40D89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1072D23-1AC4-496F-A360-B7F7F1C3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4D1D10-457E-4903-B750-536CA96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363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EF7FB5-4414-4421-AEC0-B397CBD6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992FA93-FA7C-48DF-BACD-BA40BA20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FC9EF14-0B49-4558-9EC1-3B74D359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5952965-5B90-4AFC-8A81-A431DD38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30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B35F805-B5F4-40C0-940A-BB2D5C27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7F0DC69-0107-4FE2-A4EE-CCDB5278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F2B67E9-707D-4DB8-9D9E-6112E34A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389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D810AC-FAFF-4D22-876F-3E298301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640D2A-94AD-4019-80B2-EEAB668E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744011-6383-44F9-A100-B08FEAF50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DA9A3DC-77D4-4A7D-92C4-7DDA85B6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A3A679-DBF5-4C44-81F8-250A6C22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622659-23E5-4486-B139-FC9FCF3B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0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F960F2-7BE7-4A1C-AB5A-55830F84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AF9AD4E-FCBE-4860-8FEB-5B58D3BFF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EF3B15E-E38B-4185-92AA-397F8B0E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2898D1-3428-4307-BC56-5623CB6B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5AADBA-295C-45D5-A24F-6A267500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43219F-7499-4D77-AC0A-5DAF3E12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12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2D0790-02CD-464E-9B51-0F5239B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5075F6-35E6-449C-8C8B-2EA0A91A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503E9D-5589-40D2-9FE0-FCB4FD27D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78B25-2364-4093-A184-0C7A1710775F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66FB93-3581-471F-8CC3-D039EEF0E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0D74EB-0785-40F8-A820-DCBB66167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E6374-DE0B-4426-A27D-5E3844C6C0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81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285F2C-2FE0-433E-8E5E-DBB691488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Demográfiai változások, a nemzetiségi arányok alakulása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16E049-9E91-4F6F-8894-5A111B0CE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Történelem tétel 22.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680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FAF3FE-2A14-4FDD-A53C-EFA6100C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F2DBE2-FC02-4B94-AF5F-8FD0B3121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336674"/>
            <a:ext cx="7372350" cy="6340475"/>
          </a:xfrm>
        </p:spPr>
        <p:txBody>
          <a:bodyPr/>
          <a:lstStyle/>
          <a:p>
            <a:r>
              <a:rPr lang="hu-HU" dirty="0"/>
              <a:t>A folyamatos háborúzásokat megsínylette az ország társadalma és gazdasága. Az </a:t>
            </a:r>
            <a:r>
              <a:rPr lang="hu-HU" b="1" dirty="0"/>
              <a:t>1711-ben</a:t>
            </a:r>
            <a:r>
              <a:rPr lang="hu-HU" dirty="0"/>
              <a:t> megkötött </a:t>
            </a:r>
            <a:r>
              <a:rPr lang="hu-HU" b="1" dirty="0"/>
              <a:t>Szatmári béke véget vetett a Rákóczi-szabadságharcnak</a:t>
            </a:r>
            <a:r>
              <a:rPr lang="hu-HU" dirty="0"/>
              <a:t>. Megkezdődhetett Magyarország beolvasztása.</a:t>
            </a:r>
          </a:p>
          <a:p>
            <a:endParaRPr lang="hu-HU" dirty="0"/>
          </a:p>
        </p:txBody>
      </p:sp>
      <p:pic>
        <p:nvPicPr>
          <p:cNvPr id="1026" name="Picture 2" descr="A szatmári béke - Kupakői paprika">
            <a:extLst>
              <a:ext uri="{FF2B5EF4-FFF2-40B4-BE49-F238E27FC236}">
                <a16:creationId xmlns:a16="http://schemas.microsoft.com/office/drawing/2014/main" id="{9A8E97FB-1FEE-4F61-AAE3-F5BC6884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0" y="1420564"/>
            <a:ext cx="5087250" cy="381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7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6350D5-8D4B-45C9-9416-EF45A161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Magyarország helyzete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6BD5A3-1E0F-437E-AEEF-3496CFAE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1711-ben a trónra </a:t>
            </a:r>
            <a:r>
              <a:rPr lang="hu-HU" b="1" dirty="0"/>
              <a:t>III. Károly </a:t>
            </a:r>
            <a:r>
              <a:rPr lang="hu-HU" dirty="0"/>
              <a:t>kerül, aki elkezdi Magyarország újjáépítését. Eredeti célja, hogy </a:t>
            </a:r>
            <a:r>
              <a:rPr lang="hu-HU" b="1" dirty="0"/>
              <a:t>Magyarországot a Habsburg Birodalomba olvassza be</a:t>
            </a:r>
            <a:r>
              <a:rPr lang="hu-HU" dirty="0"/>
              <a:t>. Annak érdekében, hogy ne robbanjon ki újabb viszály a magyar rendek és a dinasztia között, ezért nagyrészben megtartotta a békefeltételekben foglaltakat, így az </a:t>
            </a:r>
            <a:r>
              <a:rPr lang="hu-HU" b="1" dirty="0"/>
              <a:t>országot békés úton próbálta vezetni.</a:t>
            </a:r>
            <a:endParaRPr lang="hu-HU" dirty="0"/>
          </a:p>
          <a:p>
            <a:r>
              <a:rPr lang="hu-HU" dirty="0"/>
              <a:t>Magyarország elvben független államként működött a Habsburg Birodalomtól de valójában annak része volt. </a:t>
            </a:r>
            <a:r>
              <a:rPr lang="hu-HU" b="1" dirty="0"/>
              <a:t>Magyarországon rendi dualizmus zajlott</a:t>
            </a:r>
            <a:r>
              <a:rPr lang="hu-HU" dirty="0"/>
              <a:t>. A </a:t>
            </a:r>
            <a:r>
              <a:rPr lang="hu-HU" b="1" dirty="0"/>
              <a:t>Habsburg-házból került ki az uralkodó</a:t>
            </a:r>
            <a:r>
              <a:rPr lang="hu-HU" dirty="0"/>
              <a:t>, míg a király helyettese </a:t>
            </a:r>
            <a:r>
              <a:rPr lang="hu-HU" b="1" dirty="0"/>
              <a:t>a nádor magyar származású</a:t>
            </a:r>
            <a:r>
              <a:rPr lang="hu-HU" dirty="0"/>
              <a:t> volt, viszont hűnek kellett lennie a Habsburg-házhoz. A </a:t>
            </a:r>
            <a:r>
              <a:rPr lang="hu-HU" b="1" dirty="0"/>
              <a:t>külügy, pénzügy és hadügy az uralkodó hatáskörébe tartozott</a:t>
            </a:r>
            <a:r>
              <a:rPr lang="hu-HU" dirty="0"/>
              <a:t>, ami megkönnyítette a döntéshozatalt a Birodalom építése szempontjából az uralkodónak. Ezen kívül két fontos államhivatal is működött az egyik a </a:t>
            </a:r>
            <a:r>
              <a:rPr lang="hu-HU" b="1" dirty="0"/>
              <a:t>helytartótanács, ami belügyi kérdéseket tárgyalt Pozsonyban</a:t>
            </a:r>
            <a:r>
              <a:rPr lang="hu-HU" dirty="0"/>
              <a:t>, a másik a </a:t>
            </a:r>
            <a:r>
              <a:rPr lang="hu-HU" b="1" dirty="0"/>
              <a:t>kamara, ami pénzügyi kérdésekben döntött Bécsben</a:t>
            </a:r>
            <a:r>
              <a:rPr lang="hu-HU" dirty="0"/>
              <a:t>.</a:t>
            </a:r>
          </a:p>
          <a:p>
            <a:r>
              <a:rPr lang="hu-HU" dirty="0"/>
              <a:t>Ezenkívül volt </a:t>
            </a:r>
            <a:r>
              <a:rPr lang="hu-HU" b="1" dirty="0"/>
              <a:t>az országgyűlés, ami a magyar rendeke alá tartozott</a:t>
            </a:r>
            <a:r>
              <a:rPr lang="hu-HU" dirty="0"/>
              <a:t>, viszont </a:t>
            </a:r>
            <a:r>
              <a:rPr lang="hu-HU" b="1" dirty="0"/>
              <a:t>önállóan nem hozhattak törvényeket</a:t>
            </a:r>
            <a:r>
              <a:rPr lang="hu-HU" dirty="0"/>
              <a:t>, csak </a:t>
            </a:r>
            <a:r>
              <a:rPr lang="hu-HU" b="1" dirty="0"/>
              <a:t>törvényjavaslatokat nyújthattak be</a:t>
            </a:r>
            <a:r>
              <a:rPr lang="hu-HU" dirty="0"/>
              <a:t> az uralkodónak, aki elbírálta azokat. A magyar országgyűlés </a:t>
            </a:r>
            <a:r>
              <a:rPr lang="hu-HU" b="1" dirty="0"/>
              <a:t>kétkamarás</a:t>
            </a:r>
            <a:r>
              <a:rPr lang="hu-HU" dirty="0"/>
              <a:t> volt. A </a:t>
            </a:r>
            <a:r>
              <a:rPr lang="hu-HU" b="1" dirty="0"/>
              <a:t>felsőtáblán a főpapság és az arisztokrácia</a:t>
            </a:r>
            <a:r>
              <a:rPr lang="hu-HU" dirty="0"/>
              <a:t> személyei vettek részt. </a:t>
            </a:r>
            <a:r>
              <a:rPr lang="hu-HU" b="1" dirty="0"/>
              <a:t>Az alsótáblán a káptalanok követei, királyi városok követei, vármegyei követek</a:t>
            </a:r>
            <a:r>
              <a:rPr lang="hu-HU" dirty="0"/>
              <a:t> vettek részt. Az országgyűlés </a:t>
            </a:r>
            <a:r>
              <a:rPr lang="hu-HU" b="1" dirty="0"/>
              <a:t>ügymenete lassú és nehézkes</a:t>
            </a:r>
            <a:r>
              <a:rPr lang="hu-HU" dirty="0"/>
              <a:t> volt. Ha az egyik tábla javaslatát elutasította a király vagy a másik tábla akkor a törvényjavaslatot újra tárgyalták.</a:t>
            </a:r>
          </a:p>
          <a:p>
            <a:pPr marL="0" indent="0">
              <a:buNone/>
            </a:pPr>
            <a:r>
              <a:rPr lang="hu-HU" i="1" dirty="0"/>
              <a:t> 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202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278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Demográfiai változások, a nemzetiségi arányok alakulása </vt:lpstr>
      <vt:lpstr>Előzmények </vt:lpstr>
      <vt:lpstr>Magyarország helyzete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Demográfiai változások, a nemzetiségi arányok alakulása </dc:title>
  <dc:creator>user</dc:creator>
  <cp:lastModifiedBy>user</cp:lastModifiedBy>
  <cp:revision>3</cp:revision>
  <dcterms:created xsi:type="dcterms:W3CDTF">2024-03-05T12:00:49Z</dcterms:created>
  <dcterms:modified xsi:type="dcterms:W3CDTF">2024-03-07T07:48:46Z</dcterms:modified>
</cp:coreProperties>
</file>