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9BA71C-1075-47D8-8771-18160E7C8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576F994-28ED-4EF3-91F6-A17F3CA28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3CEFEF-053A-48CB-B56F-15C628E4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C061-E56D-4432-9EB9-79903DD669C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825E1B-9354-4510-9F04-C7356A02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6CC3F2-8978-488C-8824-834EBEE4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4538-B4D0-43EB-82D9-B87C5FA33B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977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E7EE10-C0C2-447B-A309-21486FF3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86409E6-6F2B-4B2C-8929-86F84E9F5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405CE4-E107-44FE-91A5-BBD32678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C061-E56D-4432-9EB9-79903DD669C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5DFFB6-18C9-4027-B73E-23E30795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077D31B-DF64-43F7-902A-D5AFCEA8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4538-B4D0-43EB-82D9-B87C5FA33B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10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E4F6935-4D7B-4D68-99FE-1377BD9C0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9F2A801-32C2-4441-A712-055A89118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5D5B097-7075-4982-A8EC-2AA6A5DA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C061-E56D-4432-9EB9-79903DD669C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D210B0-2F28-404B-B5C1-6C2BF6C5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EF5119-AE82-4F14-9C82-6ED096A1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4538-B4D0-43EB-82D9-B87C5FA33B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23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68D33E-1ED7-452B-BCA1-3ACE29D8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4A8D7-624E-4533-BE07-E2BBE2DDB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482C5A7-0731-428F-9BC5-0DA82B50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C061-E56D-4432-9EB9-79903DD669C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2815EA-9505-4570-8A91-108795A5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11722C-EA69-4C62-A085-E9FAECCE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4538-B4D0-43EB-82D9-B87C5FA33B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914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948DC2-D15A-497B-8C58-E2C4F4C2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9B18A40-8596-47A6-9D6C-6BEB40C5D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4C7330-1213-4E2B-A509-C564B6D7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C061-E56D-4432-9EB9-79903DD669C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5FFAF4C-AF1B-4956-A335-63C00A9A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FFC6A99-1C9F-4B3F-BBE7-D251C528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4538-B4D0-43EB-82D9-B87C5FA33B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819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FBB824-DB97-4D92-9083-C0A46310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E47991-BDD4-430D-94D0-E149792B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29570B3-FAA7-4754-A470-CC91FF4DE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3C36655-466A-44B0-920E-4BEEDE53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C061-E56D-4432-9EB9-79903DD669C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ACDC989-9CD6-44F9-9D40-7FB0E4E8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FEE0FBB-8DE1-476E-B66A-81BD5314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4538-B4D0-43EB-82D9-B87C5FA33B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230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5395BF-8E00-4D42-8B46-FA7BE6F7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26160D5-2FFD-43CE-9B3E-262757C0E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4345D30-0912-4234-A73B-B7297E78D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E49A8D0-E6AF-4EBC-B835-6750A2880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17ED077-5732-4DB5-A5D8-0DCBE1D2E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039DDC6-5FA9-4FB4-9092-4663C890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C061-E56D-4432-9EB9-79903DD669C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0E68B5B-D304-4DDB-87BA-95C46657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3A57B3D-9A8C-4F41-9AD4-EC33480B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4538-B4D0-43EB-82D9-B87C5FA33B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350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1FFFE7-4156-43D1-9ADE-13EBD365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C465B6B-F066-47A5-9311-2FF9028E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C061-E56D-4432-9EB9-79903DD669C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881D398-4E5E-43F6-A0E1-D80EDF24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94A9C57-FEF2-4060-A533-33F9F3FE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4538-B4D0-43EB-82D9-B87C5FA33B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91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2F24E71-DF52-4B3F-A020-653496CF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C061-E56D-4432-9EB9-79903DD669C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9089404-1695-43AE-B3C1-49E9F42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4249617-5D8A-4571-9A19-82662A17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4538-B4D0-43EB-82D9-B87C5FA33B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923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B2A23E-7BF2-4001-951E-7295CE55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64B3E9-B87D-4FB9-B84F-13BF8D572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57B8DD4-2655-424D-B2AA-8355B6B13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2ACD0C7-F43B-43FF-B2B8-5E2E773C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C061-E56D-4432-9EB9-79903DD669C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791AF5-A9F7-4A45-BD2E-656EC0FE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595A50C-DD03-48F7-8959-9E556C29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4538-B4D0-43EB-82D9-B87C5FA33B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757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78508B-C94F-4FE9-B7D9-24C14399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324421D-F8A8-4755-8B96-B1C998D30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4B454F5-5E52-4AAC-85C6-4BEEA6C6B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9E6B4A1-E886-4C83-8360-AFD56345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C061-E56D-4432-9EB9-79903DD669C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CC8260-8F05-4852-A306-DC8293A1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EB7D420-BDD6-427E-9CDA-36BC6184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4538-B4D0-43EB-82D9-B87C5FA33B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016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654E870-C072-47CD-9951-4B12AF26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5F9FF2D-92BD-45F7-B297-E8C7C686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531A64-A8CC-4B9F-96D2-B7662796A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CC061-E56D-4432-9EB9-79903DD669C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6411D7-B65D-45D5-B551-EA95F7DBB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502904A-23EC-4E26-8772-954BE148B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14538-B4D0-43EB-82D9-B87C5FA33B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682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7090AA-9995-4ABF-A9BD-CF2631582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i="1" dirty="0"/>
              <a:t>Mária Terézia és II. József reformjai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02CFB93-C92B-4D21-AEE4-E7BB1CB06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Történelem tétel 23.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17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D11856-58EF-4D40-BA7B-FCCCBFC7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Előzmények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D04A06-8EE0-4961-8AA2-66314A64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Mivel III. Károlynak nem született fiúgyermeke, ezért </a:t>
            </a:r>
            <a:r>
              <a:rPr lang="hu-HU" b="1" dirty="0"/>
              <a:t>1723-ban elfogadtatta a nőági öröklődést (Pragmatica </a:t>
            </a:r>
            <a:r>
              <a:rPr lang="hu-HU" b="1" dirty="0" err="1"/>
              <a:t>Sanctio</a:t>
            </a:r>
            <a:r>
              <a:rPr lang="hu-HU" b="1" dirty="0"/>
              <a:t>).</a:t>
            </a:r>
            <a:r>
              <a:rPr lang="hu-HU" dirty="0"/>
              <a:t> Ez lehetővé tette, hogy a következő uralkodó lánya, Mária Terézia legyen.</a:t>
            </a:r>
          </a:p>
          <a:p>
            <a:endParaRPr lang="hu-HU" dirty="0"/>
          </a:p>
        </p:txBody>
      </p:sp>
      <p:pic>
        <p:nvPicPr>
          <p:cNvPr id="1028" name="Picture 4" descr="Empress Maria Theresa - World Leaders in History - WorldAtlas">
            <a:extLst>
              <a:ext uri="{FF2B5EF4-FFF2-40B4-BE49-F238E27FC236}">
                <a16:creationId xmlns:a16="http://schemas.microsoft.com/office/drawing/2014/main" id="{0E6F584C-3644-4780-97FE-5A4843335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784" y="3429000"/>
            <a:ext cx="5758431" cy="342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098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C8EC4C-63BE-4C72-8F71-C1A8155E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Mária Terézia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A9A01D-2781-41BC-93CE-985034A85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Amikor 1740-ben meghalt III. Károly, lánya </a:t>
            </a:r>
            <a:r>
              <a:rPr lang="hu-HU" b="1" dirty="0"/>
              <a:t>Mária Terézia lett az osztrák császár és magyar király</a:t>
            </a:r>
            <a:r>
              <a:rPr lang="hu-HU" dirty="0"/>
              <a:t>. Azonban a környező országok is igényt tartottak a trónra, így megkezdődött az </a:t>
            </a:r>
            <a:r>
              <a:rPr lang="hu-HU" b="1" dirty="0"/>
              <a:t>örökösödési háború</a:t>
            </a:r>
            <a:r>
              <a:rPr lang="hu-HU" dirty="0"/>
              <a:t>. A </a:t>
            </a:r>
            <a:r>
              <a:rPr lang="hu-HU" b="1" dirty="0"/>
              <a:t>poroszok elfoglalták Sziléziát</a:t>
            </a:r>
            <a:r>
              <a:rPr lang="hu-HU" dirty="0"/>
              <a:t>, a </a:t>
            </a:r>
            <a:r>
              <a:rPr lang="hu-HU" b="1" dirty="0"/>
              <a:t>Bajorok pedig Felső-Ausztriát és Csehországot akarták</a:t>
            </a:r>
            <a:r>
              <a:rPr lang="hu-HU" dirty="0"/>
              <a:t>. Mária Terézia végső elkeseredésében a </a:t>
            </a:r>
            <a:r>
              <a:rPr lang="hu-HU" b="1" dirty="0"/>
              <a:t>magyar rendekhez fordult, akik a birodalom mellé álltak</a:t>
            </a:r>
            <a:r>
              <a:rPr lang="hu-HU" dirty="0"/>
              <a:t>. Ezért a tettükért cserébe megerősítést kaptak arról, hogy a </a:t>
            </a:r>
            <a:r>
              <a:rPr lang="hu-HU" b="1" dirty="0"/>
              <a:t>nemesek adómentesek fognak maradni</a:t>
            </a:r>
            <a:r>
              <a:rPr lang="hu-HU" dirty="0"/>
              <a:t>. Később azonban áttért a </a:t>
            </a:r>
            <a:r>
              <a:rPr lang="hu-HU" b="1" dirty="0"/>
              <a:t>rendeleti kormányzásra</a:t>
            </a:r>
            <a:r>
              <a:rPr lang="hu-HU" dirty="0"/>
              <a:t>, ami azt jelentette, hogy kihagyta az országgyűlést a rendeletek meghozatalából.</a:t>
            </a:r>
          </a:p>
          <a:p>
            <a:r>
              <a:rPr lang="hu-HU" dirty="0"/>
              <a:t>Első rendelete a </a:t>
            </a:r>
            <a:r>
              <a:rPr lang="hu-HU" b="1" dirty="0"/>
              <a:t>vámrendelet</a:t>
            </a:r>
            <a:r>
              <a:rPr lang="hu-HU" dirty="0"/>
              <a:t> volt, ami miatt külön vámot kellett fizetni a magyar és osztrák határ átlépésénél (</a:t>
            </a:r>
            <a:r>
              <a:rPr lang="hu-HU" b="1" dirty="0"/>
              <a:t>2-szer adóztatták meg a terméket</a:t>
            </a:r>
            <a:r>
              <a:rPr lang="hu-HU" dirty="0"/>
              <a:t>). Erre azért volt szükség, hogy a </a:t>
            </a:r>
            <a:r>
              <a:rPr lang="hu-HU" b="1" dirty="0"/>
              <a:t>magyar termékeket a birodalmon belül tartsák</a:t>
            </a:r>
            <a:r>
              <a:rPr lang="hu-HU" dirty="0"/>
              <a:t>, azaz Magyarország lett a birodalom éléskamrája.</a:t>
            </a:r>
          </a:p>
          <a:p>
            <a:r>
              <a:rPr lang="hu-HU" dirty="0"/>
              <a:t>Második rendelete az </a:t>
            </a:r>
            <a:r>
              <a:rPr lang="hu-HU" b="1" dirty="0"/>
              <a:t>Urbárium</a:t>
            </a:r>
            <a:r>
              <a:rPr lang="hu-HU" dirty="0"/>
              <a:t> rendelet, ami a </a:t>
            </a:r>
            <a:r>
              <a:rPr lang="hu-HU" b="1" dirty="0"/>
              <a:t>robotmunka szabályozása volt</a:t>
            </a:r>
            <a:r>
              <a:rPr lang="hu-HU" dirty="0"/>
              <a:t>. Maximálisan heti </a:t>
            </a:r>
            <a:r>
              <a:rPr lang="hu-HU" b="1" dirty="0"/>
              <a:t>2 nap kézi vagy 1 nap igás robotot engedélyezett</a:t>
            </a:r>
            <a:r>
              <a:rPr lang="hu-HU" dirty="0"/>
              <a:t> </a:t>
            </a:r>
            <a:r>
              <a:rPr lang="hu-HU" b="1" dirty="0"/>
              <a:t>hetente</a:t>
            </a:r>
            <a:r>
              <a:rPr lang="hu-HU" dirty="0"/>
              <a:t>. Ez a rendelet Magyarország 80%-át segíti.</a:t>
            </a:r>
          </a:p>
          <a:p>
            <a:r>
              <a:rPr lang="hu-HU" dirty="0"/>
              <a:t>Harmadik rendelete a Ratio Educationis azaz az </a:t>
            </a:r>
            <a:r>
              <a:rPr lang="hu-HU" b="1" dirty="0"/>
              <a:t>oktatási</a:t>
            </a:r>
            <a:r>
              <a:rPr lang="hu-HU" dirty="0"/>
              <a:t> </a:t>
            </a:r>
            <a:r>
              <a:rPr lang="hu-HU" b="1" dirty="0"/>
              <a:t>rendelet</a:t>
            </a:r>
            <a:r>
              <a:rPr lang="hu-HU" dirty="0"/>
              <a:t>. Ez kimondta, hogy </a:t>
            </a:r>
            <a:r>
              <a:rPr lang="hu-HU" b="1" dirty="0"/>
              <a:t>minden 6 és 12 év közötti gyermeket kötelező iskolába járatni</a:t>
            </a:r>
            <a:r>
              <a:rPr lang="hu-HU" dirty="0"/>
              <a:t>. Az egyetlen gond ezzel a rendelettel, hogy nem volt elég tanár, aki tudott volna tanítani.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6356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268</Words>
  <Application>Microsoft Office PowerPoint</Application>
  <PresentationFormat>Szélesvásznú</PresentationFormat>
  <Paragraphs>9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Mária Terézia és II. József reformjai </vt:lpstr>
      <vt:lpstr>Előzmények </vt:lpstr>
      <vt:lpstr>Mária Terézia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Mária Terézia és II. József reformjai </dc:title>
  <dc:creator>user</dc:creator>
  <cp:lastModifiedBy>user</cp:lastModifiedBy>
  <cp:revision>2</cp:revision>
  <dcterms:created xsi:type="dcterms:W3CDTF">2024-03-05T12:03:26Z</dcterms:created>
  <dcterms:modified xsi:type="dcterms:W3CDTF">2024-03-07T07:50:53Z</dcterms:modified>
</cp:coreProperties>
</file>