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A6897-2571-4409-8C4B-6A611A94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3AEE463-950F-4C2E-A28E-3960BF3D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F7BAA6-3BBB-4FC9-AE0B-3B45FB09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858442-C299-450D-82E4-53135A80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286C70-447B-4158-9449-C395BDE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53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53264-1F6C-4CC2-A116-3BACF4A5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F19231-11D0-4600-BD53-C0998068A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D1E736-79E0-4AF4-BAEE-C2F9C371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FEFB7F-4E6A-46B0-B4BE-13836530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72937D-5E9D-4637-98F9-6BC73B0A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045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83E2F24-46F3-4133-BB7D-61BECA679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64F5464-3B2D-4B92-A6BD-89C9E417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A7D1CF-22D9-44E6-968F-B02F49B5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9100A-0DB4-4A8F-82D7-4DF2BC6A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28706C-9F0D-448E-B181-32879B0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0C0BB3-4B7C-4C66-B748-62715F79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36D37-7756-4E42-A929-57D4FFFA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31208A-D07E-4C25-8307-0652C141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95DD4A-A256-4C19-9B07-ECADE750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F056EA-1DD9-415F-A786-6C094AE5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C8EB8-18A0-49A5-A702-969AB16A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178371-98B4-4039-BFA2-74C74507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F139B2-9AAD-4AAB-AC9C-52F143F7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3ACB56-A8C9-4998-838F-4E83A611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D9BF67-F7DA-4A1B-8B12-4A2FCB86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99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95E90-A66A-472E-8C6D-BDBF01B5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8E509-22A6-4BED-8889-E2A73A998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6E683E-B996-4543-914C-8BC41E2D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A2639CF-0CEC-4EAF-A34C-2ADDB879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86200D-E315-4FA2-BD19-1002CFBD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956A4F-A514-4B0A-85E2-2EEE7E3E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15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6041ED-5206-4B6D-985F-4CFABF13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E9A2C14-22F0-459E-955F-3B4C0EFF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B00955-8731-441F-AD78-7750E0094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C0E0862-C6CD-4139-B849-9C57783F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BAF4900-81DF-44A4-BCC6-554C1BCE2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0FAFCF3-CBBE-406F-92E5-F1279EDA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C6F87DA-E2EA-43FE-A195-485B026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235518D-DF32-4FFD-AFBE-B2627CCE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11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249E80-54F7-4918-B966-D4AE3AE6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795E1F4-5D28-4CE0-A8E7-463BCAF1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6F8F7F4-CD58-46B2-949F-2FE90AF0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0234C6-CAE2-4715-A53A-D760D1F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41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1006505-0D3D-4D6F-A1E4-BF1F4882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B2E094A-E25B-4332-B769-F849A3B8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B069DA-B6A6-470F-BBAD-FBA32D80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3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DA8C2-83D0-41C6-A30C-6B1A0CBF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C30ABF-8DC7-4FFD-8C54-E1BA29FB6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618A18-32A4-4E56-BE33-11787081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447AE0-865E-44BB-8A34-9713A084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05822C-2757-42AE-A2B9-AF1FFE61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379451-2347-45EA-B278-D244B2B9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4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0BF274-7966-4344-85A5-7BA7C8B7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89FE22C-8FDE-49DA-9036-16B7F6CD6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40656CA-8A4E-45AA-95BA-15A7DC9A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F2E67F-FDCD-4067-8342-F948CB17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6DAC13C-F543-4785-82F6-E128452C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AEDCF7-53A6-447B-BDB3-43212AEB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1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5B2F078-CEDF-4D30-ACFB-1EE1A350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159690-F44F-412C-8E97-C7B9FD3EA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56AF2F-7372-4B64-907F-871AF358F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C4989-7CDC-4CE7-86E9-455B5B6E897E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7DED3C3-E2CF-4697-AF29-84F8B7809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22827C-03A1-47FD-98F1-E9CC8D2B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7AEE-A4E4-4319-825B-69D11F88B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08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5B586F-672F-436F-9C92-1B890544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64359"/>
            <a:ext cx="9742415" cy="1345603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korszak főbb eszmeáramlatainak (liberalizmus, nacionalizmus, konzervativizmus és szocializmus) jellemzői források alapján.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E31F47-A120-476D-A4F9-6B9FDC18D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i="1" dirty="0"/>
              <a:t>A legfontosabb állam- és alkotmányjogi fogalmak (pl. alkotmány, parlament, képviseleti rendszer, szavazati jog, hatalommegosztás).</a:t>
            </a:r>
          </a:p>
          <a:p>
            <a:endParaRPr lang="hu-HU" b="1" i="1" dirty="0"/>
          </a:p>
          <a:p>
            <a:r>
              <a:rPr lang="hu-HU" b="1" i="1" dirty="0"/>
              <a:t>Történelem 24. tétel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58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682903-4101-4B57-9C5E-DC58433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3CA38-85C0-4D65-B554-7E74F69B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XIX. században létrejött eszmerendszerek a </a:t>
            </a:r>
            <a:r>
              <a:rPr lang="hu-HU" b="1" dirty="0"/>
              <a:t>felvilágosodásra vezethetők vissza</a:t>
            </a:r>
            <a:r>
              <a:rPr lang="hu-HU" dirty="0"/>
              <a:t>. Ezeket aztán később a </a:t>
            </a:r>
            <a:r>
              <a:rPr lang="hu-HU" b="1" dirty="0"/>
              <a:t>francia forradalom</a:t>
            </a:r>
            <a:r>
              <a:rPr lang="hu-HU" dirty="0"/>
              <a:t> és az </a:t>
            </a:r>
            <a:r>
              <a:rPr lang="hu-HU" b="1" dirty="0"/>
              <a:t>ipari forradalom is előrébb lendítette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1026" name="Picture 2" descr="Forráskép megtekintése">
            <a:extLst>
              <a:ext uri="{FF2B5EF4-FFF2-40B4-BE49-F238E27FC236}">
                <a16:creationId xmlns:a16="http://schemas.microsoft.com/office/drawing/2014/main" id="{BE821D3D-0FC8-47D4-896B-0DB465F4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32" y="3103718"/>
            <a:ext cx="5868536" cy="37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7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352DF-EC53-4B2B-922F-AC203ECB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Liberalizmus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BA946-2944-4967-874E-4CA912CC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liberalizmus </a:t>
            </a:r>
            <a:r>
              <a:rPr lang="hu-HU" b="1" dirty="0"/>
              <a:t>(szabadság-elvűség)</a:t>
            </a:r>
            <a:r>
              <a:rPr lang="hu-HU" dirty="0"/>
              <a:t> az alkotmányos berendezkedést és a polgári szabadságjogokat összefoglaló eszmerendszer. Képviselői a liberálisok. </a:t>
            </a:r>
          </a:p>
          <a:p>
            <a:pPr marL="0" indent="0">
              <a:buNone/>
            </a:pPr>
            <a:r>
              <a:rPr lang="hu-HU" dirty="0"/>
              <a:t>Főbb alapvető értékei:</a:t>
            </a:r>
          </a:p>
          <a:p>
            <a:pPr lvl="1"/>
            <a:r>
              <a:rPr lang="hu-HU" b="1" dirty="0"/>
              <a:t>Polgári szabadságjogok</a:t>
            </a:r>
            <a:r>
              <a:rPr lang="hu-HU" dirty="0"/>
              <a:t> (sajtó-, vallás-, gyülekezési-, szólásszabadság)</a:t>
            </a:r>
          </a:p>
          <a:p>
            <a:pPr lvl="1"/>
            <a:r>
              <a:rPr lang="hu-HU" b="1" dirty="0"/>
              <a:t>Alkotmányos polgári rendszer</a:t>
            </a:r>
            <a:endParaRPr lang="hu-HU" dirty="0"/>
          </a:p>
          <a:p>
            <a:pPr lvl="1"/>
            <a:r>
              <a:rPr lang="hu-HU" dirty="0"/>
              <a:t>Korlátozás nélküli </a:t>
            </a:r>
            <a:r>
              <a:rPr lang="hu-HU" b="1" dirty="0"/>
              <a:t>szabad verseny</a:t>
            </a:r>
            <a:endParaRPr lang="hu-HU" dirty="0"/>
          </a:p>
          <a:p>
            <a:pPr lvl="1"/>
            <a:r>
              <a:rPr lang="hu-HU" b="1" dirty="0"/>
              <a:t>Parlamentarizmus</a:t>
            </a:r>
            <a:r>
              <a:rPr lang="hu-HU" dirty="0"/>
              <a:t>, </a:t>
            </a:r>
            <a:r>
              <a:rPr lang="hu-HU" b="1" dirty="0"/>
              <a:t>népképviselet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546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2B1F3-FF51-4DDC-B940-63CF1160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Nacionalizmus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0C703C-E279-45C3-A2E1-CB4707210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szó eredete a </a:t>
            </a:r>
            <a:r>
              <a:rPr lang="hu-HU" b="1" dirty="0"/>
              <a:t>náció = nemzet szóból ered</a:t>
            </a:r>
            <a:r>
              <a:rPr lang="hu-HU" dirty="0"/>
              <a:t>. Főleg a bécsi kongresszuson megszületett Szent Szövetségre válaszul született meg. </a:t>
            </a:r>
            <a:r>
              <a:rPr lang="hu-HU" b="1" dirty="0"/>
              <a:t>Fő eleme a vallási és társadalmi különbségeken átívelő nemzeti érzés</a:t>
            </a:r>
            <a:r>
              <a:rPr lang="hu-HU" dirty="0"/>
              <a:t>. Az összetartozás kifejezéséhez gyakran </a:t>
            </a:r>
            <a:r>
              <a:rPr lang="hu-HU" b="1" dirty="0"/>
              <a:t>szimbólumokat használ, például zászlót és címert</a:t>
            </a:r>
            <a:r>
              <a:rPr lang="hu-HU" dirty="0"/>
              <a:t>. Legfőbb célja a </a:t>
            </a:r>
            <a:r>
              <a:rPr lang="hu-HU" b="1" dirty="0"/>
              <a:t>nemzetállam megalkotása.</a:t>
            </a:r>
            <a:endParaRPr lang="hu-HU" dirty="0"/>
          </a:p>
          <a:p>
            <a:endParaRPr lang="hu-HU" dirty="0"/>
          </a:p>
        </p:txBody>
      </p:sp>
      <p:pic>
        <p:nvPicPr>
          <p:cNvPr id="2050" name="Picture 2" descr="Nacionalizmus: definícia a základné teoretické prístupy - IPPR.sk">
            <a:extLst>
              <a:ext uri="{FF2B5EF4-FFF2-40B4-BE49-F238E27FC236}">
                <a16:creationId xmlns:a16="http://schemas.microsoft.com/office/drawing/2014/main" id="{3ACC8F17-C8EA-4814-B073-8BF926C5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841749"/>
            <a:ext cx="4524376" cy="30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5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D3762-7CD5-47D3-9C73-DCA7C0C7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Konzervativizmus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60B4E5-7628-4141-8FD3-F77FF3A3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Mint sok másik eszmét, ezt is a francia forradalom indította útjára. A forradalmi terror, vallásellenesség, régi értékek lerombolása miatt </a:t>
            </a:r>
            <a:r>
              <a:rPr lang="hu-HU" b="1" dirty="0"/>
              <a:t>elutasították a forradalmi változtatások szükségességét.</a:t>
            </a:r>
            <a:r>
              <a:rPr lang="hu-HU" dirty="0"/>
              <a:t> Ehelyett a </a:t>
            </a:r>
            <a:r>
              <a:rPr lang="hu-HU" b="1" dirty="0"/>
              <a:t>hagyományokra építést és a fokozatos fejlődést tűzte ki célul,</a:t>
            </a:r>
            <a:r>
              <a:rPr lang="hu-HU" dirty="0"/>
              <a:t> valamint </a:t>
            </a:r>
            <a:r>
              <a:rPr lang="hu-HU" b="1" dirty="0"/>
              <a:t>támogatta az alkotmányosság eszméjét</a:t>
            </a:r>
            <a:r>
              <a:rPr lang="hu-HU" dirty="0"/>
              <a:t> és a liberalizmus alternatívájává vált.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403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D182D-A756-44D2-8483-228B1380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Szocializmus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857BE5-D846-459C-8C6E-1F8AAE85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405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282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korszak főbb eszmeáramlatainak (liberalizmus, nacionalizmus, konzervativizmus és szocializmus) jellemzői források alapján.</vt:lpstr>
      <vt:lpstr>Előzmények </vt:lpstr>
      <vt:lpstr>Liberalizmus </vt:lpstr>
      <vt:lpstr>Nacionalizmus </vt:lpstr>
      <vt:lpstr>Konzervativizmus </vt:lpstr>
      <vt:lpstr>Szocializmus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korszak főbb eszmeáramlatainak (liberalizmus, nacionalizmus, konzervativizmus és szocializmus) jellemzői források alapján.</dc:title>
  <dc:creator>user</dc:creator>
  <cp:lastModifiedBy>user</cp:lastModifiedBy>
  <cp:revision>2</cp:revision>
  <dcterms:created xsi:type="dcterms:W3CDTF">2024-03-05T12:11:00Z</dcterms:created>
  <dcterms:modified xsi:type="dcterms:W3CDTF">2024-03-07T07:54:22Z</dcterms:modified>
</cp:coreProperties>
</file>