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F0B9C3EF-2892-468C-BC8E-8D05F3F8129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8C306-836F-422A-8FB3-E4634151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54D48C-9BF4-424C-87CD-402A04FF6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D86922-C187-4508-9939-72ACDA7B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AFCB8C-7197-4966-A188-79FFFC42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E9B967-458E-404C-879C-8ED1ED6C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41189-65DD-4DF8-ACEC-42F5DA0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8236EF-EC82-40EF-99A8-70310D87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E0351D-C98A-4039-AAC4-71A6EC6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BFA183-07D4-4608-9F05-A59A09DB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57A367-B2E6-462B-B5C9-91AE134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17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D74514A-8B1A-45BC-A7EB-928D90D08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42DE2C7-2E8C-4457-B5BB-4829779B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283F32-78FD-4959-9F7C-B64E8D7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00E30-B914-41F3-8BDF-AE119E16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CC1F91-B47C-45DF-9A81-2B9144C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7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9C7A40-A11A-43DD-B310-13F265BD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48DF19-9E01-4B72-BA96-9F4BF2B6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71E643-698C-4646-9E0F-CF2CB0A0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B133DD-4868-4B12-8C0F-564F65BE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D20ECE-E5CE-46BA-87F9-EDE5200F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6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8543A-7415-435B-B0D1-B64504A7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F61980-4FF5-478F-AD30-E8C3958E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F87BE8-A542-4688-A55A-9F3780C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59DC7D-D4FC-4DDD-B41F-10485223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C3177E-70B9-4D6E-AADA-C4A83FE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2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26508F-DA98-43EE-AF11-A619F43B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EB2EAD-C2B1-4F31-B724-E68008A3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D51535-F557-4E76-A36F-CABD650B8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8AAF5C0-A60C-491D-A381-5DD95572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DAD1FC-D39B-4234-BC13-7116A3EE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5A8746-27D6-49C2-B68C-9828396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77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E7011B-FC4F-4C5B-885C-A711B0EB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1FF38E-ED37-4698-BA2F-238CDB84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4462FC-DCDB-497D-8DD8-3CFBCCCC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C552E8-A95A-489D-BCC8-22968634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B75A0D6-1A3E-4194-8A85-CB607312E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9163EDF-4081-404E-A800-C9921D32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18FE9F-5703-4BB4-9B6B-863F8C94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9F67B1E-1375-4761-9652-44E3F12A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8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B1310-EBCC-42C7-9B36-01588C4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04C3F9-971D-4AD5-A7A9-53AAE614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57639D-709D-4A52-96D9-42324D80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779BB84-8D69-4873-91CF-8DA237C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5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E7D94E-4398-4323-AD00-E4F731A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6DA496B-F2D1-41DA-82AD-FF97EBBD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0EA2AA6-D21E-43B5-907A-57AD376E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2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F6AF13-E595-46FE-991A-652E3118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89D387-396F-4BD3-A8BC-817EF5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05217A2-E2BB-4347-8536-F5A47669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B46892-4D1C-4A6B-B77C-785BDA79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5D5E6F-DE5A-4839-A2D8-CB9CF870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871FED9-135F-4006-8F0A-33B64042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9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1CC8CB-881B-45A3-ADA4-1039A132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57C861-70B8-4DAB-9F8A-4434D8C2F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5B73069-717F-4223-A38A-FFDD684F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FFE065-FC26-4F3F-BFDD-A6C6C3AC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C95352-ECE9-4BC1-92E0-29733062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FD29A-00A9-49DE-AAE6-AC21EF7D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912264-E8FF-42EB-90DC-4910EA6F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E651EA-187F-4C8A-9F1E-BDE163BEF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8A58F2-6CE5-419D-950B-EB3301D70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6665-EE0F-421A-80FC-971DC6D8DDD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2C8107-B728-42C2-AE67-A86E507A5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1BC4A5-1E8A-4656-AF0C-88494B2B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BC82-82F2-40F8-9C72-165E05E953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47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8B661A-760C-4DF3-85B0-8043F365E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Az USA kialakulása és nagyhatalommá válása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BFAA1E-1E75-458D-B4EA-E44D9D03F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26.</a:t>
            </a:r>
          </a:p>
        </p:txBody>
      </p:sp>
    </p:spTree>
    <p:extLst>
      <p:ext uri="{BB962C8B-B14F-4D97-AF65-F5344CB8AC3E}">
        <p14:creationId xmlns:p14="http://schemas.microsoft.com/office/powerpoint/2010/main" val="7343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E8C6B7-BC41-4ACD-B193-6A989DF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CC9DE-8419-4579-8419-C4F2DA0E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690687"/>
            <a:ext cx="8372475" cy="5005387"/>
          </a:xfrm>
        </p:spPr>
        <p:txBody>
          <a:bodyPr/>
          <a:lstStyle/>
          <a:p>
            <a:r>
              <a:rPr lang="hu-HU" b="1" dirty="0"/>
              <a:t>1689-ben kiadták a Jogok Nyilatkozatát</a:t>
            </a:r>
            <a:r>
              <a:rPr lang="hu-HU" dirty="0"/>
              <a:t>, ami az alapját szolgálta az alkotmányos monarchia kialakulásának Angliában. Viszont </a:t>
            </a:r>
            <a:r>
              <a:rPr lang="hu-HU" b="1" dirty="0"/>
              <a:t>Anglia gyarmatainak lakosai nem részesülnek ezekben a jogokban</a:t>
            </a:r>
            <a:r>
              <a:rPr lang="hu-HU" dirty="0"/>
              <a:t> és ha valaki egy gyarmatra költözött, az elvesztette eme jogait. Ennek ellenére a </a:t>
            </a:r>
            <a:r>
              <a:rPr lang="hu-HU" b="1" dirty="0"/>
              <a:t>gyarmatok függésben voltak Angliától</a:t>
            </a:r>
            <a:r>
              <a:rPr lang="hu-HU" dirty="0"/>
              <a:t>. (adófizetés)</a:t>
            </a:r>
          </a:p>
          <a:p>
            <a:endParaRPr lang="hu-HU" dirty="0"/>
          </a:p>
        </p:txBody>
      </p:sp>
      <p:pic>
        <p:nvPicPr>
          <p:cNvPr id="1026" name="Picture 2" descr="English Bill of Rights of 1689">
            <a:extLst>
              <a:ext uri="{FF2B5EF4-FFF2-40B4-BE49-F238E27FC236}">
                <a16:creationId xmlns:a16="http://schemas.microsoft.com/office/drawing/2014/main" id="{5EC63DDA-7542-4384-86CE-B2C30C92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987" y="0"/>
            <a:ext cx="327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0A6C0-5FEA-42A1-8D89-E6F1F516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amerikai függetlenségi háború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6667EA-D068-4EF1-A387-8EA1FAB9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b="1" dirty="0"/>
              <a:t>Anglia vámot vetett ki</a:t>
            </a:r>
            <a:r>
              <a:rPr lang="hu-HU" dirty="0"/>
              <a:t> a helyi termékekre a gyarmatokon, és import termékekkel lepte el Amerikát. Erre válaszul a lakosok </a:t>
            </a:r>
            <a:r>
              <a:rPr lang="hu-HU" b="1" dirty="0"/>
              <a:t>bojkottálták Bostonban a teaszállítmányt</a:t>
            </a:r>
            <a:r>
              <a:rPr lang="hu-HU" dirty="0"/>
              <a:t>, így eseményre került </a:t>
            </a:r>
            <a:r>
              <a:rPr lang="hu-HU" b="1" dirty="0"/>
              <a:t>1773-ban a Bostoni teadélután</a:t>
            </a:r>
            <a:r>
              <a:rPr lang="hu-HU" dirty="0"/>
              <a:t>. </a:t>
            </a:r>
            <a:r>
              <a:rPr lang="hu-HU" b="1" dirty="0"/>
              <a:t>1774-ben</a:t>
            </a:r>
            <a:r>
              <a:rPr lang="hu-HU" dirty="0"/>
              <a:t> összeült az </a:t>
            </a:r>
            <a:r>
              <a:rPr lang="hu-HU" b="1" dirty="0"/>
              <a:t>első kongresszus</a:t>
            </a:r>
            <a:r>
              <a:rPr lang="hu-HU" dirty="0"/>
              <a:t> és 13 gyarmat szövetségre lépett</a:t>
            </a:r>
            <a:r>
              <a:rPr lang="hu-HU" b="1" dirty="0"/>
              <a:t>. 1776 július 4-én kiadták a Függetlenségi Nyilatkozatot (Thomas Jefferson).</a:t>
            </a:r>
            <a:r>
              <a:rPr lang="hu-HU" dirty="0"/>
              <a:t> Végül 1777-81 között lezajló </a:t>
            </a:r>
            <a:r>
              <a:rPr lang="hu-HU" b="1" dirty="0"/>
              <a:t>függetlenségi háborúban a</a:t>
            </a:r>
            <a:r>
              <a:rPr lang="hu-HU" dirty="0"/>
              <a:t> </a:t>
            </a:r>
            <a:r>
              <a:rPr lang="hu-HU" b="1" dirty="0"/>
              <a:t>gyarmatok francia segítséggel győznek</a:t>
            </a:r>
            <a:r>
              <a:rPr lang="hu-HU" dirty="0"/>
              <a:t>. </a:t>
            </a:r>
          </a:p>
          <a:p>
            <a:r>
              <a:rPr lang="hu-HU" dirty="0"/>
              <a:t>A háború után </a:t>
            </a:r>
            <a:r>
              <a:rPr lang="hu-HU" b="1" dirty="0"/>
              <a:t>1781-ben megszületik a Konföderáció</a:t>
            </a:r>
            <a:r>
              <a:rPr lang="hu-HU" dirty="0"/>
              <a:t> ami 13 gyarmat laza kapcsolatából állt. Végül </a:t>
            </a:r>
            <a:r>
              <a:rPr lang="hu-HU" b="1" dirty="0"/>
              <a:t>1783-ban megszületett az Amerikai Egyesült Államok (USA)</a:t>
            </a:r>
            <a:r>
              <a:rPr lang="hu-HU" dirty="0"/>
              <a:t> aminek </a:t>
            </a:r>
            <a:r>
              <a:rPr lang="hu-HU" b="1" dirty="0"/>
              <a:t>első elnöke George Washington lett</a:t>
            </a:r>
            <a:r>
              <a:rPr lang="hu-HU" dirty="0"/>
              <a:t>. Ugyanebben az évben megszületett a </a:t>
            </a:r>
            <a:r>
              <a:rPr lang="hu-HU" b="1" dirty="0"/>
              <a:t>szenátus (törvényhozó hatalom)</a:t>
            </a:r>
            <a:r>
              <a:rPr lang="hu-HU" dirty="0"/>
              <a:t> és a </a:t>
            </a:r>
            <a:r>
              <a:rPr lang="hu-HU" b="1" dirty="0"/>
              <a:t>kongresszus (végrehajtó hatalom) (+bíróság).</a:t>
            </a:r>
            <a:endParaRPr lang="hu-HU" dirty="0"/>
          </a:p>
          <a:p>
            <a:r>
              <a:rPr lang="hu-HU" dirty="0"/>
              <a:t>1819-ben megszületik a </a:t>
            </a:r>
            <a:r>
              <a:rPr lang="hu-HU" b="1" dirty="0"/>
              <a:t>Monroe-elv</a:t>
            </a:r>
            <a:r>
              <a:rPr lang="hu-HU" dirty="0"/>
              <a:t> ami kimondja, hogy „Európa ne szóljon bele Amerika ügyeibe, mert Amerika az amerikaiaké”. (Szent Szövetség miatt)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57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05696-21BE-4E5B-AA8F-053ADE8B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USA polgárháborúja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9E152-07E1-4B64-B7BA-CDDE7076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275"/>
            <a:ext cx="6781799" cy="51435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1848-as Népek Tavasza, egy többnyire sikertelen forradalmi hullám volt, ami arra kényszerített sokakat, hogy </a:t>
            </a:r>
            <a:r>
              <a:rPr lang="hu-HU" b="1" dirty="0"/>
              <a:t>elhagyják Európát és a Amerikába települjenek át</a:t>
            </a:r>
            <a:r>
              <a:rPr lang="hu-HU" dirty="0"/>
              <a:t>, ezen kívül az Aranyláz is sokakat vonzott. Az európai bevándorlók viszont megdöbbenve látták, hogy </a:t>
            </a:r>
            <a:r>
              <a:rPr lang="hu-HU" b="1" dirty="0"/>
              <a:t>Amerikában még mindig vannak rabszolgatartók</a:t>
            </a:r>
            <a:r>
              <a:rPr lang="hu-HU" dirty="0"/>
              <a:t>, akikre beszélő szerszámokként tekint a lakosság egy része. Amerika két részre különül el, </a:t>
            </a:r>
            <a:r>
              <a:rPr lang="hu-HU" b="1" dirty="0"/>
              <a:t>északon a bevándorlók telepednek le</a:t>
            </a:r>
            <a:r>
              <a:rPr lang="hu-HU" dirty="0"/>
              <a:t> farmergazdaságokat létrehozva</a:t>
            </a:r>
            <a:r>
              <a:rPr lang="hu-HU" b="1" dirty="0"/>
              <a:t>, délen pedig a telepesek élnek főleg gyapottenyésztésből</a:t>
            </a:r>
            <a:r>
              <a:rPr lang="hu-HU" dirty="0"/>
              <a:t> és rabszolgatartásból.</a:t>
            </a:r>
          </a:p>
          <a:p>
            <a:endParaRPr lang="hu-HU" dirty="0"/>
          </a:p>
        </p:txBody>
      </p:sp>
      <p:pic>
        <p:nvPicPr>
          <p:cNvPr id="2050" name="Picture 2" descr="Forráskép megtekintése">
            <a:extLst>
              <a:ext uri="{FF2B5EF4-FFF2-40B4-BE49-F238E27FC236}">
                <a16:creationId xmlns:a16="http://schemas.microsoft.com/office/drawing/2014/main" id="{FB556C63-A29D-40DA-95F7-75B361A7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1714500"/>
            <a:ext cx="48696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Az USA kialakulása és nagyhatalommá válása </vt:lpstr>
      <vt:lpstr>Előzmények </vt:lpstr>
      <vt:lpstr>Az amerikai függetlenségi háború </vt:lpstr>
      <vt:lpstr>Az USA polgárháborúja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USA kialakulása és nagyhatalommá válása </dc:title>
  <dc:creator>user</dc:creator>
  <cp:lastModifiedBy>user</cp:lastModifiedBy>
  <cp:revision>1</cp:revision>
  <dcterms:created xsi:type="dcterms:W3CDTF">2024-03-07T07:18:15Z</dcterms:created>
  <dcterms:modified xsi:type="dcterms:W3CDTF">2024-03-07T07:55:26Z</dcterms:modified>
</cp:coreProperties>
</file>