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71605" y="3302722"/>
            <a:ext cx="7058106" cy="235928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462306" y="4332042"/>
            <a:ext cx="2649914" cy="259995"/>
            <a:chOff x="14462306" y="4332042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62306" y="4332042"/>
              <a:ext cx="2649914" cy="2599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66231" y="5854864"/>
            <a:ext cx="6944281" cy="170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05319" y="3876881"/>
            <a:ext cx="5019300" cy="226505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693743" y="4776493"/>
            <a:ext cx="2649914" cy="259995"/>
            <a:chOff x="11693743" y="4776493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93743" y="4776493"/>
              <a:ext cx="2649914" cy="259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800000"/>
            <a:ext cx="18637442" cy="5733333"/>
            <a:chOff x="0" y="4800000"/>
            <a:chExt cx="18637442" cy="57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0847" y="1166549"/>
            <a:ext cx="5019303" cy="20570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0840" y="6475765"/>
            <a:ext cx="3255017" cy="102854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85760" y="7748195"/>
            <a:ext cx="4038670" cy="1908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07104" y="1763675"/>
            <a:ext cx="7847619" cy="259995"/>
            <a:chOff x="6607104" y="1763675"/>
            <a:chExt cx="7847619" cy="2599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07104" y="1763675"/>
              <a:ext cx="7847619" cy="2599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62092" y="6475765"/>
            <a:ext cx="3255017" cy="102854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11178" y="7748195"/>
            <a:ext cx="3240910" cy="14513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06552" y="2961052"/>
            <a:ext cx="3060285" cy="3273851"/>
            <a:chOff x="6406552" y="2961052"/>
            <a:chExt cx="3060285" cy="327385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06552" y="2961052"/>
              <a:ext cx="3060285" cy="32738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79748" y="2941681"/>
            <a:ext cx="3013589" cy="3276947"/>
            <a:chOff x="11879748" y="2941681"/>
            <a:chExt cx="3013589" cy="327694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79748" y="2941681"/>
              <a:ext cx="3013589" cy="32769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71605" y="3698315"/>
            <a:ext cx="6079231" cy="208265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470912" y="4332042"/>
            <a:ext cx="3586231" cy="259995"/>
            <a:chOff x="13470912" y="4332042"/>
            <a:chExt cx="3586231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70912" y="4332042"/>
              <a:ext cx="3586231" cy="259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7917" y="1321170"/>
            <a:ext cx="7643373" cy="7643373"/>
            <a:chOff x="-207917" y="1321170"/>
            <a:chExt cx="7643373" cy="76433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7917" y="1321170"/>
              <a:ext cx="7643373" cy="764337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9487" y="4041773"/>
            <a:ext cx="3641576" cy="24275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03614" y="6402676"/>
            <a:ext cx="1926678" cy="259995"/>
            <a:chOff x="3503614" y="6402676"/>
            <a:chExt cx="1926678" cy="259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3614" y="6402676"/>
              <a:ext cx="1926678" cy="259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65921" y="2947439"/>
            <a:ext cx="3942169" cy="3942169"/>
            <a:chOff x="-965921" y="2947439"/>
            <a:chExt cx="3942169" cy="39421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65921" y="2947439"/>
              <a:ext cx="3942169" cy="394216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47621" y="2566498"/>
            <a:ext cx="4764325" cy="11428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47621" y="4045583"/>
            <a:ext cx="3489437" cy="11428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47621" y="7044678"/>
            <a:ext cx="3489437" cy="114282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47621" y="5560793"/>
            <a:ext cx="3489437" cy="11428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67797" y="4179367"/>
            <a:ext cx="7314103" cy="20570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499903" y="4724936"/>
            <a:ext cx="2649914" cy="259995"/>
            <a:chOff x="13499903" y="4724936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99903" y="4724936"/>
              <a:ext cx="2649914" cy="259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571" y="-95238"/>
            <a:ext cx="6171429" cy="10571429"/>
            <a:chOff x="-228571" y="-95238"/>
            <a:chExt cx="6171429" cy="105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8571" y="-95238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91731" y="1233333"/>
            <a:ext cx="7819048" cy="7819048"/>
            <a:chOff x="1591731" y="1233333"/>
            <a:chExt cx="7819048" cy="78190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1731" y="1233333"/>
              <a:ext cx="7819048" cy="78190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19656" y="1600000"/>
            <a:ext cx="7085714" cy="7085714"/>
            <a:chOff x="1919656" y="1600000"/>
            <a:chExt cx="7085714" cy="70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9656" y="1600000"/>
              <a:ext cx="7085714" cy="70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76190" y="0"/>
            <a:ext cx="6171429" cy="10571429"/>
            <a:chOff x="12876190" y="0"/>
            <a:chExt cx="6171429" cy="105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76190" y="0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1233333"/>
            <a:ext cx="7819048" cy="7819048"/>
            <a:chOff x="9142857" y="1233333"/>
            <a:chExt cx="7819048" cy="78190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9142857" y="1233333"/>
              <a:ext cx="7819048" cy="7819048"/>
              <a:chOff x="9142857" y="1233333"/>
              <a:chExt cx="7819048" cy="781904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142857" y="1233333"/>
                <a:ext cx="7819048" cy="781904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9509524" y="1600000"/>
              <a:ext cx="7085714" cy="7085714"/>
              <a:chOff x="9509524" y="1600000"/>
              <a:chExt cx="7085714" cy="708571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509524" y="1600000"/>
                <a:ext cx="7085714" cy="708571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05322" y="3876880"/>
            <a:ext cx="5019300" cy="23595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693743" y="4776493"/>
            <a:ext cx="2649914" cy="259995"/>
            <a:chOff x="11693743" y="4776493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93743" y="4776493"/>
              <a:ext cx="2649914" cy="259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49491" y="2521083"/>
            <a:ext cx="5067918" cy="3791589"/>
            <a:chOff x="10049491" y="2521083"/>
            <a:chExt cx="5067918" cy="37915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49491" y="2521083"/>
              <a:ext cx="5067918" cy="37915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9275" y="8366347"/>
            <a:ext cx="5936435" cy="8228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23956" y="351081"/>
            <a:ext cx="3992882" cy="3163315"/>
            <a:chOff x="823956" y="351081"/>
            <a:chExt cx="3992882" cy="316331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653523" y="351081"/>
              <a:ext cx="3163315" cy="3163315"/>
              <a:chOff x="1653523" y="351081"/>
              <a:chExt cx="3163315" cy="316331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53523" y="351081"/>
                <a:ext cx="3163315" cy="316331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823956" y="585939"/>
              <a:ext cx="1935144" cy="1935144"/>
              <a:chOff x="823956" y="585939"/>
              <a:chExt cx="1935144" cy="193514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23956" y="585939"/>
                <a:ext cx="1935144" cy="193514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056824" y="735011"/>
              <a:ext cx="2356713" cy="2356713"/>
              <a:chOff x="2056824" y="735011"/>
              <a:chExt cx="2356713" cy="235671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56824" y="735011"/>
                <a:ext cx="2356713" cy="2356713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56769" y="8243532"/>
            <a:ext cx="5392676" cy="94565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607873" y="1553511"/>
            <a:ext cx="3556167" cy="6171429"/>
            <a:chOff x="3607873" y="1553511"/>
            <a:chExt cx="3556167" cy="61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07873" y="1553511"/>
              <a:ext cx="3556167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31673" y="7572158"/>
            <a:ext cx="5732553" cy="9456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53753" y="2361259"/>
            <a:ext cx="4530750" cy="4710896"/>
            <a:chOff x="10653753" y="2361259"/>
            <a:chExt cx="4530750" cy="47108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53753" y="2361259"/>
              <a:ext cx="4530750" cy="471089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75771" y="7694974"/>
            <a:ext cx="8088983" cy="822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23956" y="351081"/>
            <a:ext cx="3992882" cy="3163315"/>
            <a:chOff x="823956" y="351081"/>
            <a:chExt cx="3992882" cy="316331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653523" y="351081"/>
              <a:ext cx="3163315" cy="3163315"/>
              <a:chOff x="1653523" y="351081"/>
              <a:chExt cx="3163315" cy="316331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53523" y="351081"/>
                <a:ext cx="3163315" cy="316331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823956" y="585939"/>
              <a:ext cx="1935144" cy="1935144"/>
              <a:chOff x="823956" y="585939"/>
              <a:chExt cx="1935144" cy="193514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23956" y="585939"/>
                <a:ext cx="1935144" cy="193514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056824" y="735011"/>
              <a:ext cx="2356713" cy="2356713"/>
              <a:chOff x="2056824" y="735011"/>
              <a:chExt cx="2356713" cy="235671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056824" y="735011"/>
                <a:ext cx="2356713" cy="2356713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2072640" y="2990799"/>
            <a:ext cx="6171429" cy="4081356"/>
            <a:chOff x="2072640" y="2990799"/>
            <a:chExt cx="6171429" cy="408135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72640" y="2990799"/>
              <a:ext cx="6171429" cy="40813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05319" y="3876881"/>
            <a:ext cx="5019300" cy="226505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693743" y="4776493"/>
            <a:ext cx="2649914" cy="259995"/>
            <a:chOff x="11693743" y="4776493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93743" y="4776493"/>
              <a:ext cx="2649914" cy="259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800000"/>
            <a:ext cx="18637442" cy="5733333"/>
            <a:chOff x="0" y="4800000"/>
            <a:chExt cx="18637442" cy="57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96743" y="1434239"/>
            <a:ext cx="12692229" cy="5104404"/>
            <a:chOff x="2796743" y="1434239"/>
            <a:chExt cx="12692229" cy="51044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6743" y="1434239"/>
              <a:ext cx="12692229" cy="510440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07692" y="6994127"/>
            <a:ext cx="11973803" cy="1312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2021-07-08T23:36:38Z</dcterms:created>
  <dcterms:modified xsi:type="dcterms:W3CDTF">2021-07-08T23:36:38Z</dcterms:modified>
</cp:coreProperties>
</file>