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909cc32b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909cc32b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909cc32b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909cc32b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909cc32b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909cc32b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909cc32b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909cc32b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909cc32b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909cc32b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909cc32b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909cc32b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909cc32b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909cc32b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909cc32b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909cc32b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909cc32b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909cc32b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909cc32b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909cc32b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909cc32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909cc32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909cc32b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909cc32b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909cc32b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909cc32b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09cc32b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09cc32b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909cc32b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909cc32b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909cc32b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909cc32b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909cc32b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909cc32b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909cc32b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909cc32b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line/line-bot-sdk-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Up LINE BOT on GCP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Chayapol Moemeng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18 JAN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the BOT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Requires Python 3 and some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BOT should be run by root.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 sudo su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 apt install python3 python3-pip conda -y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 conda create -n bot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$ source activate bot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Dependencies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 pip3 install flask line-bot-sdk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 export FLASK_APP=app.py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 export FLASK_DEBUG=1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$ flask run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Create a LINE@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Binding Keys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keys are required to identify the genuinity of the BOT server.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CHANNEL ACCESS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CHANNEL SECRET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Obtain these keys from LINE and make it accessible in the BOT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 RECOMMEND TO HARD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Highly prune to channel hijacking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Verify WEBHOOK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Webhook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contact point between two parties.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Exchange information over HTTP / HTTPS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LINE server sends a verification message to a designated server and expect a HTTP 200 OK response.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 code does not handle this webhook response, so we will modify it.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Editor on LINUX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Text-based editor: nano, vi, emac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 hardcore, use VI.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 vi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quit VI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Press ESC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Type :q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Run the BOT as LINUX Service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START-STOP-DAEMON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daemon process is a background process.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$ start-stop-daemon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 BOT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LINE Messaging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Exchange information using 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Connect with LINE@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Requires HTTPS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Server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LINUX administration skill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Networking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Cloud Platform (GCP)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Sign up a GCP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 GCP 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Download and run a LINE 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 LINE@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Configure LINE Messaging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Verify WEBHOOK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Run the BOT as LINUX 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/>
              <a:t>Sign Up a GCP Account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Create a GCP VM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Download and Run a LINE BOT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Sample BOT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From LINE-BOT-SDK (Python)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Browse to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https://github.com/line/line-bot-sdk-python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Download app.py from kitchen-sink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