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Pierre" initials="TP" lastIdx="1" clrIdx="0">
    <p:extLst>
      <p:ext uri="{19B8F6BF-5375-455C-9EA6-DF929625EA0E}">
        <p15:presenceInfo xmlns:p15="http://schemas.microsoft.com/office/powerpoint/2012/main" userId="S::tom.pierre@uvsqfr.onmicrosoft.com::07558b09-1047-445d-ad9b-f1e1341785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F59EE-D672-2B0E-0CF8-CA1E8194ECE1}" v="13" dt="2020-12-04T19:18:41.245"/>
    <p1510:client id="{1D93185A-DFDD-5744-A5B0-858DFEF792B0}" v="852" dt="2020-11-26T12:57:19.866"/>
    <p1510:client id="{3FD748EE-86BC-912C-7766-A4DDE16518DD}" v="5" dt="2020-11-26T16:19:58.397"/>
    <p1510:client id="{4BCEA13B-E6F4-F077-DBCF-0677EA248781}" v="3" dt="2020-11-29T16:32:43.274"/>
    <p1510:client id="{5DDAD6A0-629E-A6AA-ED5D-9E4C59759914}" v="2" dt="2020-12-03T13:26:20.808"/>
    <p1510:client id="{6AA4B85A-8DC7-A128-0CC2-58B43A041BC8}" v="24" dt="2020-11-26T14:00:18.945"/>
    <p1510:client id="{7E09461F-BEC8-39D3-6608-440D704EDD4F}" v="72" dt="2020-11-29T14:11:37.009"/>
    <p1510:client id="{B6219137-0737-E365-D5BB-4D3CAA30002C}" v="163" dt="2020-11-26T14:23:47.026"/>
    <p1510:client id="{BAA3F2EB-9CD3-9ADD-670F-025CF9EA2FC4}" v="208" dt="2020-12-03T13:26:21.351"/>
    <p1510:client id="{BB9B9290-457E-75EA-0A47-B7CB975B697C}" v="10" dt="2020-11-30T15:37:21.245"/>
    <p1510:client id="{C569F847-D849-5767-759D-E24366067C96}" v="66" dt="2020-11-28T13:15:57.049"/>
    <p1510:client id="{C9A81160-C8D2-618A-8D42-D6D612903DC1}" v="375" dt="2020-11-27T10:26:25.809"/>
    <p1510:client id="{DA078923-460E-78BD-A477-B982A4B29707}" v="748" dt="2020-11-29T14:12:24.986"/>
    <p1510:client id="{EFE791B9-5232-3530-13EF-C772B708BAC9}" v="24" dt="2020-11-26T14:09:00.016"/>
    <p1510:client id="{F7425888-C6C3-6546-7328-30EC83322BE2}" v="547" dt="2020-12-03T07:50:52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16AFC-B2D1-4556-BE17-417E9C84518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FCD6BF-B27D-4611-84D1-97FD605023B1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6A53D176-4712-448D-AFB1-032B37268530}" type="parTrans" cxnId="{9413F4E3-C447-4FBA-B959-73C139C849A2}">
      <dgm:prSet/>
      <dgm:spPr/>
      <dgm:t>
        <a:bodyPr/>
        <a:lstStyle/>
        <a:p>
          <a:endParaRPr lang="en-US"/>
        </a:p>
      </dgm:t>
    </dgm:pt>
    <dgm:pt modelId="{F6CE30FC-E143-416C-B9C1-338EF9BF2256}" type="sibTrans" cxnId="{9413F4E3-C447-4FBA-B959-73C139C849A2}">
      <dgm:prSet/>
      <dgm:spPr/>
      <dgm:t>
        <a:bodyPr/>
        <a:lstStyle/>
        <a:p>
          <a:endParaRPr lang="en-US"/>
        </a:p>
      </dgm:t>
    </dgm:pt>
    <dgm:pt modelId="{9EDA06C5-54F3-4166-83D4-9CA9B4FC71B0}">
      <dgm:prSet/>
      <dgm:spPr/>
      <dgm:t>
        <a:bodyPr/>
        <a:lstStyle/>
        <a:p>
          <a:pPr rtl="0"/>
          <a:r>
            <a:rPr lang="en-GB">
              <a:latin typeface="Calibri"/>
              <a:cs typeface="Calibri"/>
            </a:rPr>
            <a:t>Work implemented</a:t>
          </a:r>
          <a:endParaRPr lang="en-US"/>
        </a:p>
      </dgm:t>
    </dgm:pt>
    <dgm:pt modelId="{1053D25E-1252-42FA-82BB-61FCCBDFF2F5}" type="parTrans" cxnId="{D3D68240-4F22-4C52-A44F-FA509ACB30A0}">
      <dgm:prSet/>
      <dgm:spPr/>
      <dgm:t>
        <a:bodyPr/>
        <a:lstStyle/>
        <a:p>
          <a:endParaRPr lang="en-US"/>
        </a:p>
      </dgm:t>
    </dgm:pt>
    <dgm:pt modelId="{2EA4C6D0-FA34-4533-8C7E-4D85DA4FB930}" type="sibTrans" cxnId="{D3D68240-4F22-4C52-A44F-FA509ACB30A0}">
      <dgm:prSet/>
      <dgm:spPr/>
      <dgm:t>
        <a:bodyPr/>
        <a:lstStyle/>
        <a:p>
          <a:endParaRPr lang="en-US"/>
        </a:p>
      </dgm:t>
    </dgm:pt>
    <dgm:pt modelId="{03B713D6-2DF9-40DE-926B-82601253D4F3}">
      <dgm:prSet/>
      <dgm:spPr/>
      <dgm:t>
        <a:bodyPr/>
        <a:lstStyle/>
        <a:p>
          <a:r>
            <a:rPr lang="en-GB"/>
            <a:t>To do </a:t>
          </a:r>
          <a:endParaRPr lang="en-US"/>
        </a:p>
      </dgm:t>
    </dgm:pt>
    <dgm:pt modelId="{83D830CA-5E57-4347-8818-E5C2332E5D70}" type="parTrans" cxnId="{B28FFDA4-7D5A-4600-9EA3-9C2FEC88C010}">
      <dgm:prSet/>
      <dgm:spPr/>
      <dgm:t>
        <a:bodyPr/>
        <a:lstStyle/>
        <a:p>
          <a:endParaRPr lang="en-US"/>
        </a:p>
      </dgm:t>
    </dgm:pt>
    <dgm:pt modelId="{2924937F-81E5-47C5-818D-5387924AB21D}" type="sibTrans" cxnId="{B28FFDA4-7D5A-4600-9EA3-9C2FEC88C010}">
      <dgm:prSet/>
      <dgm:spPr/>
      <dgm:t>
        <a:bodyPr/>
        <a:lstStyle/>
        <a:p>
          <a:endParaRPr lang="en-US"/>
        </a:p>
      </dgm:t>
    </dgm:pt>
    <dgm:pt modelId="{7FC1FD7E-6D7E-47AF-9F07-69838CE341E9}">
      <dgm:prSet/>
      <dgm:spPr/>
      <dgm:t>
        <a:bodyPr/>
        <a:lstStyle/>
        <a:p>
          <a:r>
            <a:rPr lang="en-GB"/>
            <a:t>Conclusion </a:t>
          </a:r>
          <a:endParaRPr lang="en-US"/>
        </a:p>
      </dgm:t>
    </dgm:pt>
    <dgm:pt modelId="{08B0FB01-9150-44B6-9199-D0CBD3B47DB2}" type="parTrans" cxnId="{5E38A409-C50A-4428-8E1C-9B1C281BDB20}">
      <dgm:prSet/>
      <dgm:spPr/>
      <dgm:t>
        <a:bodyPr/>
        <a:lstStyle/>
        <a:p>
          <a:endParaRPr lang="en-US"/>
        </a:p>
      </dgm:t>
    </dgm:pt>
    <dgm:pt modelId="{86097811-62C0-458C-862E-E34E17B3A66A}" type="sibTrans" cxnId="{5E38A409-C50A-4428-8E1C-9B1C281BDB20}">
      <dgm:prSet/>
      <dgm:spPr/>
      <dgm:t>
        <a:bodyPr/>
        <a:lstStyle/>
        <a:p>
          <a:endParaRPr lang="en-US"/>
        </a:p>
      </dgm:t>
    </dgm:pt>
    <dgm:pt modelId="{10EBE297-4B8C-4D89-A737-6E538793D42C}" type="pres">
      <dgm:prSet presAssocID="{2FC16AFC-B2D1-4556-BE17-417E9C84518A}" presName="outerComposite" presStyleCnt="0">
        <dgm:presLayoutVars>
          <dgm:chMax val="5"/>
          <dgm:dir/>
          <dgm:resizeHandles val="exact"/>
        </dgm:presLayoutVars>
      </dgm:prSet>
      <dgm:spPr/>
    </dgm:pt>
    <dgm:pt modelId="{F2FD7732-9A50-4922-B323-2F3C25238A69}" type="pres">
      <dgm:prSet presAssocID="{2FC16AFC-B2D1-4556-BE17-417E9C84518A}" presName="dummyMaxCanvas" presStyleCnt="0">
        <dgm:presLayoutVars/>
      </dgm:prSet>
      <dgm:spPr/>
    </dgm:pt>
    <dgm:pt modelId="{72AB3274-19E6-474F-9A87-BCDDF926BDDE}" type="pres">
      <dgm:prSet presAssocID="{2FC16AFC-B2D1-4556-BE17-417E9C84518A}" presName="FourNodes_1" presStyleLbl="node1" presStyleIdx="0" presStyleCnt="4">
        <dgm:presLayoutVars>
          <dgm:bulletEnabled val="1"/>
        </dgm:presLayoutVars>
      </dgm:prSet>
      <dgm:spPr/>
    </dgm:pt>
    <dgm:pt modelId="{1E12E90B-B6AB-464A-903D-58380539C78E}" type="pres">
      <dgm:prSet presAssocID="{2FC16AFC-B2D1-4556-BE17-417E9C84518A}" presName="FourNodes_2" presStyleLbl="node1" presStyleIdx="1" presStyleCnt="4">
        <dgm:presLayoutVars>
          <dgm:bulletEnabled val="1"/>
        </dgm:presLayoutVars>
      </dgm:prSet>
      <dgm:spPr/>
    </dgm:pt>
    <dgm:pt modelId="{F7E4156C-8D91-4C6D-B81B-E8648E4AD4D2}" type="pres">
      <dgm:prSet presAssocID="{2FC16AFC-B2D1-4556-BE17-417E9C84518A}" presName="FourNodes_3" presStyleLbl="node1" presStyleIdx="2" presStyleCnt="4">
        <dgm:presLayoutVars>
          <dgm:bulletEnabled val="1"/>
        </dgm:presLayoutVars>
      </dgm:prSet>
      <dgm:spPr/>
    </dgm:pt>
    <dgm:pt modelId="{F84079B8-1083-4F21-B804-1E2D5F8025BC}" type="pres">
      <dgm:prSet presAssocID="{2FC16AFC-B2D1-4556-BE17-417E9C84518A}" presName="FourNodes_4" presStyleLbl="node1" presStyleIdx="3" presStyleCnt="4">
        <dgm:presLayoutVars>
          <dgm:bulletEnabled val="1"/>
        </dgm:presLayoutVars>
      </dgm:prSet>
      <dgm:spPr/>
    </dgm:pt>
    <dgm:pt modelId="{D12C7934-63B3-4DC5-A038-AEBF1977E6E1}" type="pres">
      <dgm:prSet presAssocID="{2FC16AFC-B2D1-4556-BE17-417E9C84518A}" presName="FourConn_1-2" presStyleLbl="fgAccFollowNode1" presStyleIdx="0" presStyleCnt="3">
        <dgm:presLayoutVars>
          <dgm:bulletEnabled val="1"/>
        </dgm:presLayoutVars>
      </dgm:prSet>
      <dgm:spPr/>
    </dgm:pt>
    <dgm:pt modelId="{2CE85D63-B871-4EEA-8EB2-A49DCF255C1A}" type="pres">
      <dgm:prSet presAssocID="{2FC16AFC-B2D1-4556-BE17-417E9C84518A}" presName="FourConn_2-3" presStyleLbl="fgAccFollowNode1" presStyleIdx="1" presStyleCnt="3">
        <dgm:presLayoutVars>
          <dgm:bulletEnabled val="1"/>
        </dgm:presLayoutVars>
      </dgm:prSet>
      <dgm:spPr/>
    </dgm:pt>
    <dgm:pt modelId="{86AB8A90-501B-4E90-91CD-B22BE6D187F7}" type="pres">
      <dgm:prSet presAssocID="{2FC16AFC-B2D1-4556-BE17-417E9C84518A}" presName="FourConn_3-4" presStyleLbl="fgAccFollowNode1" presStyleIdx="2" presStyleCnt="3">
        <dgm:presLayoutVars>
          <dgm:bulletEnabled val="1"/>
        </dgm:presLayoutVars>
      </dgm:prSet>
      <dgm:spPr/>
    </dgm:pt>
    <dgm:pt modelId="{C4A93717-9C37-4B9C-87F7-B7B483B818EF}" type="pres">
      <dgm:prSet presAssocID="{2FC16AFC-B2D1-4556-BE17-417E9C84518A}" presName="FourNodes_1_text" presStyleLbl="node1" presStyleIdx="3" presStyleCnt="4">
        <dgm:presLayoutVars>
          <dgm:bulletEnabled val="1"/>
        </dgm:presLayoutVars>
      </dgm:prSet>
      <dgm:spPr/>
    </dgm:pt>
    <dgm:pt modelId="{20BAAE80-10A6-46E9-9086-024B17A58148}" type="pres">
      <dgm:prSet presAssocID="{2FC16AFC-B2D1-4556-BE17-417E9C84518A}" presName="FourNodes_2_text" presStyleLbl="node1" presStyleIdx="3" presStyleCnt="4">
        <dgm:presLayoutVars>
          <dgm:bulletEnabled val="1"/>
        </dgm:presLayoutVars>
      </dgm:prSet>
      <dgm:spPr/>
    </dgm:pt>
    <dgm:pt modelId="{A3AD500C-C562-46BE-8093-AE437E52A42D}" type="pres">
      <dgm:prSet presAssocID="{2FC16AFC-B2D1-4556-BE17-417E9C84518A}" presName="FourNodes_3_text" presStyleLbl="node1" presStyleIdx="3" presStyleCnt="4">
        <dgm:presLayoutVars>
          <dgm:bulletEnabled val="1"/>
        </dgm:presLayoutVars>
      </dgm:prSet>
      <dgm:spPr/>
    </dgm:pt>
    <dgm:pt modelId="{EAB12858-CA7D-4902-95E5-CE34FCA02D81}" type="pres">
      <dgm:prSet presAssocID="{2FC16AFC-B2D1-4556-BE17-417E9C84518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B8C1806-4547-46A1-872E-F1F00FB6F4FD}" type="presOf" srcId="{7FC1FD7E-6D7E-47AF-9F07-69838CE341E9}" destId="{F84079B8-1083-4F21-B804-1E2D5F8025BC}" srcOrd="0" destOrd="0" presId="urn:microsoft.com/office/officeart/2005/8/layout/vProcess5"/>
    <dgm:cxn modelId="{26818806-5219-4557-B787-210CF8942D0A}" type="presOf" srcId="{03B713D6-2DF9-40DE-926B-82601253D4F3}" destId="{A3AD500C-C562-46BE-8093-AE437E52A42D}" srcOrd="1" destOrd="0" presId="urn:microsoft.com/office/officeart/2005/8/layout/vProcess5"/>
    <dgm:cxn modelId="{5E38A409-C50A-4428-8E1C-9B1C281BDB20}" srcId="{2FC16AFC-B2D1-4556-BE17-417E9C84518A}" destId="{7FC1FD7E-6D7E-47AF-9F07-69838CE341E9}" srcOrd="3" destOrd="0" parTransId="{08B0FB01-9150-44B6-9199-D0CBD3B47DB2}" sibTransId="{86097811-62C0-458C-862E-E34E17B3A66A}"/>
    <dgm:cxn modelId="{9A79963F-0763-4194-A09B-16129A16D2C7}" type="presOf" srcId="{54FCD6BF-B27D-4611-84D1-97FD605023B1}" destId="{72AB3274-19E6-474F-9A87-BCDDF926BDDE}" srcOrd="0" destOrd="0" presId="urn:microsoft.com/office/officeart/2005/8/layout/vProcess5"/>
    <dgm:cxn modelId="{D3D68240-4F22-4C52-A44F-FA509ACB30A0}" srcId="{2FC16AFC-B2D1-4556-BE17-417E9C84518A}" destId="{9EDA06C5-54F3-4166-83D4-9CA9B4FC71B0}" srcOrd="1" destOrd="0" parTransId="{1053D25E-1252-42FA-82BB-61FCCBDFF2F5}" sibTransId="{2EA4C6D0-FA34-4533-8C7E-4D85DA4FB930}"/>
    <dgm:cxn modelId="{1E219167-6B44-49C0-B343-FE61D2A0D09F}" type="presOf" srcId="{9EDA06C5-54F3-4166-83D4-9CA9B4FC71B0}" destId="{20BAAE80-10A6-46E9-9086-024B17A58148}" srcOrd="1" destOrd="0" presId="urn:microsoft.com/office/officeart/2005/8/layout/vProcess5"/>
    <dgm:cxn modelId="{33EF087B-E474-49AC-9C15-A1BBAFE0D795}" type="presOf" srcId="{9EDA06C5-54F3-4166-83D4-9CA9B4FC71B0}" destId="{1E12E90B-B6AB-464A-903D-58380539C78E}" srcOrd="0" destOrd="0" presId="urn:microsoft.com/office/officeart/2005/8/layout/vProcess5"/>
    <dgm:cxn modelId="{9EA97D8F-4651-452A-9AD3-6774EE66630F}" type="presOf" srcId="{7FC1FD7E-6D7E-47AF-9F07-69838CE341E9}" destId="{EAB12858-CA7D-4902-95E5-CE34FCA02D81}" srcOrd="1" destOrd="0" presId="urn:microsoft.com/office/officeart/2005/8/layout/vProcess5"/>
    <dgm:cxn modelId="{54BEB79A-210B-4396-8FD6-43C3B3365AAA}" type="presOf" srcId="{54FCD6BF-B27D-4611-84D1-97FD605023B1}" destId="{C4A93717-9C37-4B9C-87F7-B7B483B818EF}" srcOrd="1" destOrd="0" presId="urn:microsoft.com/office/officeart/2005/8/layout/vProcess5"/>
    <dgm:cxn modelId="{B28FFDA4-7D5A-4600-9EA3-9C2FEC88C010}" srcId="{2FC16AFC-B2D1-4556-BE17-417E9C84518A}" destId="{03B713D6-2DF9-40DE-926B-82601253D4F3}" srcOrd="2" destOrd="0" parTransId="{83D830CA-5E57-4347-8818-E5C2332E5D70}" sibTransId="{2924937F-81E5-47C5-818D-5387924AB21D}"/>
    <dgm:cxn modelId="{8730F2CA-6937-41AC-844B-9C186A2B53DB}" type="presOf" srcId="{2FC16AFC-B2D1-4556-BE17-417E9C84518A}" destId="{10EBE297-4B8C-4D89-A737-6E538793D42C}" srcOrd="0" destOrd="0" presId="urn:microsoft.com/office/officeart/2005/8/layout/vProcess5"/>
    <dgm:cxn modelId="{63305CD6-5978-479F-BC7D-8A6E8C4FA1CE}" type="presOf" srcId="{2EA4C6D0-FA34-4533-8C7E-4D85DA4FB930}" destId="{2CE85D63-B871-4EEA-8EB2-A49DCF255C1A}" srcOrd="0" destOrd="0" presId="urn:microsoft.com/office/officeart/2005/8/layout/vProcess5"/>
    <dgm:cxn modelId="{C9764DDE-2BA7-446A-B009-F2D08C4637EB}" type="presOf" srcId="{F6CE30FC-E143-416C-B9C1-338EF9BF2256}" destId="{D12C7934-63B3-4DC5-A038-AEBF1977E6E1}" srcOrd="0" destOrd="0" presId="urn:microsoft.com/office/officeart/2005/8/layout/vProcess5"/>
    <dgm:cxn modelId="{9413F4E3-C447-4FBA-B959-73C139C849A2}" srcId="{2FC16AFC-B2D1-4556-BE17-417E9C84518A}" destId="{54FCD6BF-B27D-4611-84D1-97FD605023B1}" srcOrd="0" destOrd="0" parTransId="{6A53D176-4712-448D-AFB1-032B37268530}" sibTransId="{F6CE30FC-E143-416C-B9C1-338EF9BF2256}"/>
    <dgm:cxn modelId="{5E10DDEA-EC9F-4D5D-B749-D684B9B1A763}" type="presOf" srcId="{03B713D6-2DF9-40DE-926B-82601253D4F3}" destId="{F7E4156C-8D91-4C6D-B81B-E8648E4AD4D2}" srcOrd="0" destOrd="0" presId="urn:microsoft.com/office/officeart/2005/8/layout/vProcess5"/>
    <dgm:cxn modelId="{145A31F1-E4ED-4319-A909-D1292FF0119C}" type="presOf" srcId="{2924937F-81E5-47C5-818D-5387924AB21D}" destId="{86AB8A90-501B-4E90-91CD-B22BE6D187F7}" srcOrd="0" destOrd="0" presId="urn:microsoft.com/office/officeart/2005/8/layout/vProcess5"/>
    <dgm:cxn modelId="{5DC2C64A-55EC-41B1-A589-11704FF40917}" type="presParOf" srcId="{10EBE297-4B8C-4D89-A737-6E538793D42C}" destId="{F2FD7732-9A50-4922-B323-2F3C25238A69}" srcOrd="0" destOrd="0" presId="urn:microsoft.com/office/officeart/2005/8/layout/vProcess5"/>
    <dgm:cxn modelId="{E6D584BA-4E41-4513-A914-C71164B61E3C}" type="presParOf" srcId="{10EBE297-4B8C-4D89-A737-6E538793D42C}" destId="{72AB3274-19E6-474F-9A87-BCDDF926BDDE}" srcOrd="1" destOrd="0" presId="urn:microsoft.com/office/officeart/2005/8/layout/vProcess5"/>
    <dgm:cxn modelId="{59DC3C30-26B1-4286-BCD3-8E3C8C73E813}" type="presParOf" srcId="{10EBE297-4B8C-4D89-A737-6E538793D42C}" destId="{1E12E90B-B6AB-464A-903D-58380539C78E}" srcOrd="2" destOrd="0" presId="urn:microsoft.com/office/officeart/2005/8/layout/vProcess5"/>
    <dgm:cxn modelId="{912AE894-5DEF-4D66-9FBA-69BE350B722B}" type="presParOf" srcId="{10EBE297-4B8C-4D89-A737-6E538793D42C}" destId="{F7E4156C-8D91-4C6D-B81B-E8648E4AD4D2}" srcOrd="3" destOrd="0" presId="urn:microsoft.com/office/officeart/2005/8/layout/vProcess5"/>
    <dgm:cxn modelId="{95DE147D-0A56-4E9B-84DB-55E4E84575E9}" type="presParOf" srcId="{10EBE297-4B8C-4D89-A737-6E538793D42C}" destId="{F84079B8-1083-4F21-B804-1E2D5F8025BC}" srcOrd="4" destOrd="0" presId="urn:microsoft.com/office/officeart/2005/8/layout/vProcess5"/>
    <dgm:cxn modelId="{6AAB3401-D2C4-4CD0-9F6B-A842D7B4E7D1}" type="presParOf" srcId="{10EBE297-4B8C-4D89-A737-6E538793D42C}" destId="{D12C7934-63B3-4DC5-A038-AEBF1977E6E1}" srcOrd="5" destOrd="0" presId="urn:microsoft.com/office/officeart/2005/8/layout/vProcess5"/>
    <dgm:cxn modelId="{1F5AED11-A90F-4F14-9EFE-8367F2864486}" type="presParOf" srcId="{10EBE297-4B8C-4D89-A737-6E538793D42C}" destId="{2CE85D63-B871-4EEA-8EB2-A49DCF255C1A}" srcOrd="6" destOrd="0" presId="urn:microsoft.com/office/officeart/2005/8/layout/vProcess5"/>
    <dgm:cxn modelId="{7D2021E1-1773-4A69-A49D-79516FB3761A}" type="presParOf" srcId="{10EBE297-4B8C-4D89-A737-6E538793D42C}" destId="{86AB8A90-501B-4E90-91CD-B22BE6D187F7}" srcOrd="7" destOrd="0" presId="urn:microsoft.com/office/officeart/2005/8/layout/vProcess5"/>
    <dgm:cxn modelId="{3D4670EA-778F-4A61-8492-F1C818D6501C}" type="presParOf" srcId="{10EBE297-4B8C-4D89-A737-6E538793D42C}" destId="{C4A93717-9C37-4B9C-87F7-B7B483B818EF}" srcOrd="8" destOrd="0" presId="urn:microsoft.com/office/officeart/2005/8/layout/vProcess5"/>
    <dgm:cxn modelId="{F017A1C1-74B9-4B7C-815D-A97E828640DE}" type="presParOf" srcId="{10EBE297-4B8C-4D89-A737-6E538793D42C}" destId="{20BAAE80-10A6-46E9-9086-024B17A58148}" srcOrd="9" destOrd="0" presId="urn:microsoft.com/office/officeart/2005/8/layout/vProcess5"/>
    <dgm:cxn modelId="{78DCA8F9-D122-439C-848A-A69CD1FA47A9}" type="presParOf" srcId="{10EBE297-4B8C-4D89-A737-6E538793D42C}" destId="{A3AD500C-C562-46BE-8093-AE437E52A42D}" srcOrd="10" destOrd="0" presId="urn:microsoft.com/office/officeart/2005/8/layout/vProcess5"/>
    <dgm:cxn modelId="{75682615-A9ED-47E3-87CD-F1055FF71894}" type="presParOf" srcId="{10EBE297-4B8C-4D89-A737-6E538793D42C}" destId="{EAB12858-CA7D-4902-95E5-CE34FCA02D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990391-E499-41FD-9DDB-63F8ADBACFA2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F3C4DC42-7945-434E-B36D-5ADE032D2227}">
      <dgm:prSet phldrT="[Texte]" phldr="0"/>
      <dgm:spPr/>
      <dgm:t>
        <a:bodyPr/>
        <a:lstStyle/>
        <a:p>
          <a:pPr algn="l"/>
          <a:r>
            <a:rPr lang="fr-FR"/>
            <a:t>Annex 2</a:t>
          </a:r>
        </a:p>
      </dgm:t>
    </dgm:pt>
    <dgm:pt modelId="{F198E147-8D54-42BF-B17B-4DD22F66F6AB}" type="parTrans" cxnId="{0FC97FDA-3D76-46E9-AA22-B499E92A93AE}">
      <dgm:prSet/>
      <dgm:spPr/>
    </dgm:pt>
    <dgm:pt modelId="{1BB2986F-BDF1-4868-A2F1-73EB7A7F31BF}" type="sibTrans" cxnId="{0FC97FDA-3D76-46E9-AA22-B499E92A93AE}">
      <dgm:prSet/>
      <dgm:spPr/>
    </dgm:pt>
    <dgm:pt modelId="{64595967-8ED5-4DE4-9D3C-0AAFD2E2EC82}">
      <dgm:prSet phldr="0"/>
      <dgm:spPr/>
      <dgm:t>
        <a:bodyPr/>
        <a:lstStyle/>
        <a:p>
          <a:pPr algn="l" rtl="0"/>
          <a:r>
            <a:rPr lang="fr-FR"/>
            <a:t>Introduction</a:t>
          </a:r>
          <a:endParaRPr lang="en-US"/>
        </a:p>
      </dgm:t>
    </dgm:pt>
    <dgm:pt modelId="{3A91CC78-5CC8-44CF-A0E4-AD707FBA0870}" type="parTrans" cxnId="{CE35FB40-A75C-4430-BCE7-2FD26F6EC2A9}">
      <dgm:prSet/>
      <dgm:spPr/>
    </dgm:pt>
    <dgm:pt modelId="{2A0D0A10-2A1F-4949-B633-0F444C5C9E7E}" type="sibTrans" cxnId="{CE35FB40-A75C-4430-BCE7-2FD26F6EC2A9}">
      <dgm:prSet/>
      <dgm:spPr/>
    </dgm:pt>
    <dgm:pt modelId="{C11CA2BF-42BA-4A55-AF85-4014373809CF}">
      <dgm:prSet phldr="0"/>
      <dgm:spPr/>
      <dgm:t>
        <a:bodyPr/>
        <a:lstStyle/>
        <a:p>
          <a:pPr algn="l"/>
          <a:r>
            <a:rPr lang="fr-FR"/>
            <a:t>Project</a:t>
          </a:r>
          <a:endParaRPr lang="en-US"/>
        </a:p>
      </dgm:t>
    </dgm:pt>
    <dgm:pt modelId="{D6884119-D553-401A-8CBF-C6ED2D5E39A7}" type="parTrans" cxnId="{6BEC4AD8-09AA-4D3F-AD82-69FCB97EF009}">
      <dgm:prSet/>
      <dgm:spPr/>
    </dgm:pt>
    <dgm:pt modelId="{CAAC2739-2745-4E25-9495-E457CF82728F}" type="sibTrans" cxnId="{6BEC4AD8-09AA-4D3F-AD82-69FCB97EF009}">
      <dgm:prSet/>
      <dgm:spPr/>
    </dgm:pt>
    <dgm:pt modelId="{DA7BEE1C-C272-418C-8D39-16EA494B0143}">
      <dgm:prSet phldr="0"/>
      <dgm:spPr/>
      <dgm:t>
        <a:bodyPr/>
        <a:lstStyle/>
        <a:p>
          <a:pPr algn="l"/>
          <a:r>
            <a:rPr lang="fr-FR"/>
            <a:t>Question</a:t>
          </a:r>
          <a:endParaRPr lang="en-US"/>
        </a:p>
      </dgm:t>
    </dgm:pt>
    <dgm:pt modelId="{C854F584-50C5-470A-AC47-206521CB6374}" type="parTrans" cxnId="{E04629AC-BAE7-488B-8710-F7A973785AFE}">
      <dgm:prSet/>
      <dgm:spPr/>
    </dgm:pt>
    <dgm:pt modelId="{784A2A12-A221-41A9-8A92-8D5DA0EA0FB1}" type="sibTrans" cxnId="{E04629AC-BAE7-488B-8710-F7A973785AFE}">
      <dgm:prSet/>
      <dgm:spPr/>
    </dgm:pt>
    <dgm:pt modelId="{CF70BC1B-A5F8-424E-9D73-FA799A8BD17F}">
      <dgm:prSet phldr="0"/>
      <dgm:spPr/>
      <dgm:t>
        <a:bodyPr/>
        <a:lstStyle/>
        <a:p>
          <a:pPr algn="l"/>
          <a:r>
            <a:rPr lang="fr-FR"/>
            <a:t>Use case</a:t>
          </a:r>
          <a:endParaRPr lang="en-US"/>
        </a:p>
      </dgm:t>
    </dgm:pt>
    <dgm:pt modelId="{08CF14B9-E4E7-48CF-8E29-0CB6D16E2A7F}" type="parTrans" cxnId="{224E2B74-3E42-454A-BFAA-0275DE08513C}">
      <dgm:prSet/>
      <dgm:spPr/>
    </dgm:pt>
    <dgm:pt modelId="{FEBCD495-507B-4608-813A-E01CFFF186F5}" type="sibTrans" cxnId="{224E2B74-3E42-454A-BFAA-0275DE08513C}">
      <dgm:prSet/>
      <dgm:spPr/>
    </dgm:pt>
    <dgm:pt modelId="{D14D8AA4-3388-4C4F-A80E-5809E727CE7B}">
      <dgm:prSet phldr="0"/>
      <dgm:spPr/>
      <dgm:t>
        <a:bodyPr/>
        <a:lstStyle/>
        <a:p>
          <a:pPr algn="l"/>
          <a:r>
            <a:rPr lang="fr-FR">
              <a:latin typeface="Calibri"/>
              <a:cs typeface="Calibri"/>
            </a:rPr>
            <a:t>Annex</a:t>
          </a:r>
          <a:endParaRPr lang="en-US"/>
        </a:p>
      </dgm:t>
    </dgm:pt>
    <dgm:pt modelId="{5BF14BA7-2ECE-4BF5-971B-91A019AB7B66}" type="parTrans" cxnId="{180CDDA1-7BB2-493A-BE67-9C4795338F67}">
      <dgm:prSet/>
      <dgm:spPr/>
    </dgm:pt>
    <dgm:pt modelId="{0E2BDA42-75B8-4C64-846D-99A86ED5BD69}" type="sibTrans" cxnId="{180CDDA1-7BB2-493A-BE67-9C4795338F67}">
      <dgm:prSet/>
      <dgm:spPr/>
    </dgm:pt>
    <dgm:pt modelId="{26589886-272A-4AB1-8056-B05F63A54931}">
      <dgm:prSet phldr="0"/>
      <dgm:spPr/>
      <dgm:t>
        <a:bodyPr/>
        <a:lstStyle/>
        <a:p>
          <a:pPr algn="l"/>
          <a:r>
            <a:rPr lang="fr-FR"/>
            <a:t>Annex 1</a:t>
          </a:r>
          <a:endParaRPr lang="en-US"/>
        </a:p>
      </dgm:t>
    </dgm:pt>
    <dgm:pt modelId="{42C4CB91-3EE6-4AD5-84BA-3C8BA698107E}" type="parTrans" cxnId="{33DFBB10-9A58-456F-8AEC-1FBEA0C6A194}">
      <dgm:prSet/>
      <dgm:spPr/>
    </dgm:pt>
    <dgm:pt modelId="{E6B1155A-B7D0-4F9F-81A8-501EE753A5C5}" type="sibTrans" cxnId="{33DFBB10-9A58-456F-8AEC-1FBEA0C6A194}">
      <dgm:prSet/>
      <dgm:spPr/>
    </dgm:pt>
    <dgm:pt modelId="{A12169C1-EDD9-49C5-989D-0E670302CFD3}" type="pres">
      <dgm:prSet presAssocID="{44990391-E499-41FD-9DDB-63F8ADBACFA2}" presName="Name0" presStyleCnt="0">
        <dgm:presLayoutVars>
          <dgm:dir/>
          <dgm:resizeHandles val="exact"/>
        </dgm:presLayoutVars>
      </dgm:prSet>
      <dgm:spPr/>
    </dgm:pt>
    <dgm:pt modelId="{C2E4979A-40D7-4FAD-AE17-779CFBD6D1D6}" type="pres">
      <dgm:prSet presAssocID="{44990391-E499-41FD-9DDB-63F8ADBACFA2}" presName="arrow" presStyleLbl="bgShp" presStyleIdx="0" presStyleCnt="1"/>
      <dgm:spPr/>
    </dgm:pt>
    <dgm:pt modelId="{1DBC0B6E-4F61-4B3E-AE6E-2035C555959F}" type="pres">
      <dgm:prSet presAssocID="{44990391-E499-41FD-9DDB-63F8ADBACFA2}" presName="points" presStyleCnt="0"/>
      <dgm:spPr/>
    </dgm:pt>
    <dgm:pt modelId="{15927B6E-D3CF-4E3B-85DC-E9A5680378D2}" type="pres">
      <dgm:prSet presAssocID="{64595967-8ED5-4DE4-9D3C-0AAFD2E2EC82}" presName="compositeA" presStyleCnt="0"/>
      <dgm:spPr/>
    </dgm:pt>
    <dgm:pt modelId="{C6228DDD-8561-4C77-907B-C74F9FA134DA}" type="pres">
      <dgm:prSet presAssocID="{64595967-8ED5-4DE4-9D3C-0AAFD2E2EC82}" presName="textA" presStyleLbl="revTx" presStyleIdx="0" presStyleCnt="3">
        <dgm:presLayoutVars>
          <dgm:bulletEnabled val="1"/>
        </dgm:presLayoutVars>
      </dgm:prSet>
      <dgm:spPr/>
    </dgm:pt>
    <dgm:pt modelId="{CB823108-A2A6-49C8-AF4A-BB4375958FD8}" type="pres">
      <dgm:prSet presAssocID="{64595967-8ED5-4DE4-9D3C-0AAFD2E2EC82}" presName="circleA" presStyleLbl="node1" presStyleIdx="0" presStyleCnt="3"/>
      <dgm:spPr/>
    </dgm:pt>
    <dgm:pt modelId="{13DEB87A-C373-4D18-8344-9975E49BBC61}" type="pres">
      <dgm:prSet presAssocID="{64595967-8ED5-4DE4-9D3C-0AAFD2E2EC82}" presName="spaceA" presStyleCnt="0"/>
      <dgm:spPr/>
    </dgm:pt>
    <dgm:pt modelId="{CB84D3D8-B7D3-42C0-B670-CFDCFA944713}" type="pres">
      <dgm:prSet presAssocID="{2A0D0A10-2A1F-4949-B633-0F444C5C9E7E}" presName="space" presStyleCnt="0"/>
      <dgm:spPr/>
    </dgm:pt>
    <dgm:pt modelId="{3F2799EF-787D-4222-A3A0-B205580E3F9D}" type="pres">
      <dgm:prSet presAssocID="{C11CA2BF-42BA-4A55-AF85-4014373809CF}" presName="compositeB" presStyleCnt="0"/>
      <dgm:spPr/>
    </dgm:pt>
    <dgm:pt modelId="{B9669934-71DD-4AB8-9947-658BAFC92BCE}" type="pres">
      <dgm:prSet presAssocID="{C11CA2BF-42BA-4A55-AF85-4014373809CF}" presName="textB" presStyleLbl="revTx" presStyleIdx="1" presStyleCnt="3">
        <dgm:presLayoutVars>
          <dgm:bulletEnabled val="1"/>
        </dgm:presLayoutVars>
      </dgm:prSet>
      <dgm:spPr/>
    </dgm:pt>
    <dgm:pt modelId="{BD000835-A6CF-4214-8CF9-098C1EC1E8BA}" type="pres">
      <dgm:prSet presAssocID="{C11CA2BF-42BA-4A55-AF85-4014373809CF}" presName="circleB" presStyleLbl="node1" presStyleIdx="1" presStyleCnt="3"/>
      <dgm:spPr/>
    </dgm:pt>
    <dgm:pt modelId="{914B04C1-8592-46D1-AC65-B4E2CFFA6FD1}" type="pres">
      <dgm:prSet presAssocID="{C11CA2BF-42BA-4A55-AF85-4014373809CF}" presName="spaceB" presStyleCnt="0"/>
      <dgm:spPr/>
    </dgm:pt>
    <dgm:pt modelId="{0CF67DEA-A746-40F9-9594-712D80159AED}" type="pres">
      <dgm:prSet presAssocID="{CAAC2739-2745-4E25-9495-E457CF82728F}" presName="space" presStyleCnt="0"/>
      <dgm:spPr/>
    </dgm:pt>
    <dgm:pt modelId="{F6AAAA91-B042-4355-AB3D-271A4829FF10}" type="pres">
      <dgm:prSet presAssocID="{D14D8AA4-3388-4C4F-A80E-5809E727CE7B}" presName="compositeA" presStyleCnt="0"/>
      <dgm:spPr/>
    </dgm:pt>
    <dgm:pt modelId="{9B8DEE3A-713B-4326-B2B3-2B74CE5EF75C}" type="pres">
      <dgm:prSet presAssocID="{D14D8AA4-3388-4C4F-A80E-5809E727CE7B}" presName="textA" presStyleLbl="revTx" presStyleIdx="2" presStyleCnt="3">
        <dgm:presLayoutVars>
          <dgm:bulletEnabled val="1"/>
        </dgm:presLayoutVars>
      </dgm:prSet>
      <dgm:spPr/>
    </dgm:pt>
    <dgm:pt modelId="{594AE874-73A4-4089-A65A-27BEC3939CB6}" type="pres">
      <dgm:prSet presAssocID="{D14D8AA4-3388-4C4F-A80E-5809E727CE7B}" presName="circleA" presStyleLbl="node1" presStyleIdx="2" presStyleCnt="3"/>
      <dgm:spPr/>
    </dgm:pt>
    <dgm:pt modelId="{65A3E21B-7437-4FBC-BC41-858E1AD57BA5}" type="pres">
      <dgm:prSet presAssocID="{D14D8AA4-3388-4C4F-A80E-5809E727CE7B}" presName="spaceA" presStyleCnt="0"/>
      <dgm:spPr/>
    </dgm:pt>
  </dgm:ptLst>
  <dgm:cxnLst>
    <dgm:cxn modelId="{EC62BA08-0B70-4F62-9EF9-DE1A22A1B68A}" type="presOf" srcId="{44990391-E499-41FD-9DDB-63F8ADBACFA2}" destId="{A12169C1-EDD9-49C5-989D-0E670302CFD3}" srcOrd="0" destOrd="0" presId="urn:microsoft.com/office/officeart/2005/8/layout/hProcess11"/>
    <dgm:cxn modelId="{31C8800C-FB9D-4AC7-B0E0-25237E07ACA1}" type="presOf" srcId="{C11CA2BF-42BA-4A55-AF85-4014373809CF}" destId="{B9669934-71DD-4AB8-9947-658BAFC92BCE}" srcOrd="0" destOrd="0" presId="urn:microsoft.com/office/officeart/2005/8/layout/hProcess11"/>
    <dgm:cxn modelId="{A81C0F0E-F789-4EBE-9831-CBC9D5A32630}" type="presOf" srcId="{D14D8AA4-3388-4C4F-A80E-5809E727CE7B}" destId="{9B8DEE3A-713B-4326-B2B3-2B74CE5EF75C}" srcOrd="0" destOrd="0" presId="urn:microsoft.com/office/officeart/2005/8/layout/hProcess11"/>
    <dgm:cxn modelId="{33DFBB10-9A58-456F-8AEC-1FBEA0C6A194}" srcId="{D14D8AA4-3388-4C4F-A80E-5809E727CE7B}" destId="{26589886-272A-4AB1-8056-B05F63A54931}" srcOrd="0" destOrd="0" parTransId="{42C4CB91-3EE6-4AD5-84BA-3C8BA698107E}" sibTransId="{E6B1155A-B7D0-4F9F-81A8-501EE753A5C5}"/>
    <dgm:cxn modelId="{19C6C111-245A-4659-81DC-E0CDC98A611A}" type="presOf" srcId="{DA7BEE1C-C272-418C-8D39-16EA494B0143}" destId="{B9669934-71DD-4AB8-9947-658BAFC92BCE}" srcOrd="0" destOrd="1" presId="urn:microsoft.com/office/officeart/2005/8/layout/hProcess11"/>
    <dgm:cxn modelId="{28590E16-2071-4A19-8C13-94CADBEEA106}" type="presOf" srcId="{F3C4DC42-7945-434E-B36D-5ADE032D2227}" destId="{9B8DEE3A-713B-4326-B2B3-2B74CE5EF75C}" srcOrd="0" destOrd="2" presId="urn:microsoft.com/office/officeart/2005/8/layout/hProcess11"/>
    <dgm:cxn modelId="{EE6CCC2F-FF96-40B3-8F88-922D2D1ECB67}" type="presOf" srcId="{26589886-272A-4AB1-8056-B05F63A54931}" destId="{9B8DEE3A-713B-4326-B2B3-2B74CE5EF75C}" srcOrd="0" destOrd="1" presId="urn:microsoft.com/office/officeart/2005/8/layout/hProcess11"/>
    <dgm:cxn modelId="{CE35FB40-A75C-4430-BCE7-2FD26F6EC2A9}" srcId="{44990391-E499-41FD-9DDB-63F8ADBACFA2}" destId="{64595967-8ED5-4DE4-9D3C-0AAFD2E2EC82}" srcOrd="0" destOrd="0" parTransId="{3A91CC78-5CC8-44CF-A0E4-AD707FBA0870}" sibTransId="{2A0D0A10-2A1F-4949-B633-0F444C5C9E7E}"/>
    <dgm:cxn modelId="{E8DB2869-5F1D-4AFD-B09E-B9DB7D31CA85}" type="presOf" srcId="{CF70BC1B-A5F8-424E-9D73-FA799A8BD17F}" destId="{B9669934-71DD-4AB8-9947-658BAFC92BCE}" srcOrd="0" destOrd="2" presId="urn:microsoft.com/office/officeart/2005/8/layout/hProcess11"/>
    <dgm:cxn modelId="{224E2B74-3E42-454A-BFAA-0275DE08513C}" srcId="{C11CA2BF-42BA-4A55-AF85-4014373809CF}" destId="{CF70BC1B-A5F8-424E-9D73-FA799A8BD17F}" srcOrd="1" destOrd="0" parTransId="{08CF14B9-E4E7-48CF-8E29-0CB6D16E2A7F}" sibTransId="{FEBCD495-507B-4608-813A-E01CFFF186F5}"/>
    <dgm:cxn modelId="{180CDDA1-7BB2-493A-BE67-9C4795338F67}" srcId="{44990391-E499-41FD-9DDB-63F8ADBACFA2}" destId="{D14D8AA4-3388-4C4F-A80E-5809E727CE7B}" srcOrd="2" destOrd="0" parTransId="{5BF14BA7-2ECE-4BF5-971B-91A019AB7B66}" sibTransId="{0E2BDA42-75B8-4C64-846D-99A86ED5BD69}"/>
    <dgm:cxn modelId="{E04629AC-BAE7-488B-8710-F7A973785AFE}" srcId="{C11CA2BF-42BA-4A55-AF85-4014373809CF}" destId="{DA7BEE1C-C272-418C-8D39-16EA494B0143}" srcOrd="0" destOrd="0" parTransId="{C854F584-50C5-470A-AC47-206521CB6374}" sibTransId="{784A2A12-A221-41A9-8A92-8D5DA0EA0FB1}"/>
    <dgm:cxn modelId="{B54738B2-DC3C-49DE-BD07-12F49C1F2AEE}" type="presOf" srcId="{64595967-8ED5-4DE4-9D3C-0AAFD2E2EC82}" destId="{C6228DDD-8561-4C77-907B-C74F9FA134DA}" srcOrd="0" destOrd="0" presId="urn:microsoft.com/office/officeart/2005/8/layout/hProcess11"/>
    <dgm:cxn modelId="{6BEC4AD8-09AA-4D3F-AD82-69FCB97EF009}" srcId="{44990391-E499-41FD-9DDB-63F8ADBACFA2}" destId="{C11CA2BF-42BA-4A55-AF85-4014373809CF}" srcOrd="1" destOrd="0" parTransId="{D6884119-D553-401A-8CBF-C6ED2D5E39A7}" sibTransId="{CAAC2739-2745-4E25-9495-E457CF82728F}"/>
    <dgm:cxn modelId="{0FC97FDA-3D76-46E9-AA22-B499E92A93AE}" srcId="{D14D8AA4-3388-4C4F-A80E-5809E727CE7B}" destId="{F3C4DC42-7945-434E-B36D-5ADE032D2227}" srcOrd="1" destOrd="0" parTransId="{F198E147-8D54-42BF-B17B-4DD22F66F6AB}" sibTransId="{1BB2986F-BDF1-4868-A2F1-73EB7A7F31BF}"/>
    <dgm:cxn modelId="{41422D6A-B4FF-48AB-B3CA-5AE1AAB4247D}" type="presParOf" srcId="{A12169C1-EDD9-49C5-989D-0E670302CFD3}" destId="{C2E4979A-40D7-4FAD-AE17-779CFBD6D1D6}" srcOrd="0" destOrd="0" presId="urn:microsoft.com/office/officeart/2005/8/layout/hProcess11"/>
    <dgm:cxn modelId="{EBC39C2E-8239-4E76-9856-549BAB420754}" type="presParOf" srcId="{A12169C1-EDD9-49C5-989D-0E670302CFD3}" destId="{1DBC0B6E-4F61-4B3E-AE6E-2035C555959F}" srcOrd="1" destOrd="0" presId="urn:microsoft.com/office/officeart/2005/8/layout/hProcess11"/>
    <dgm:cxn modelId="{FD98472F-9798-48A9-AAF0-A40046074D2D}" type="presParOf" srcId="{1DBC0B6E-4F61-4B3E-AE6E-2035C555959F}" destId="{15927B6E-D3CF-4E3B-85DC-E9A5680378D2}" srcOrd="0" destOrd="0" presId="urn:microsoft.com/office/officeart/2005/8/layout/hProcess11"/>
    <dgm:cxn modelId="{FF63BB7B-78F4-46DC-811D-62DB5EACF6E2}" type="presParOf" srcId="{15927B6E-D3CF-4E3B-85DC-E9A5680378D2}" destId="{C6228DDD-8561-4C77-907B-C74F9FA134DA}" srcOrd="0" destOrd="0" presId="urn:microsoft.com/office/officeart/2005/8/layout/hProcess11"/>
    <dgm:cxn modelId="{BA2E61FF-2D28-412C-87D4-90348E1BE7A6}" type="presParOf" srcId="{15927B6E-D3CF-4E3B-85DC-E9A5680378D2}" destId="{CB823108-A2A6-49C8-AF4A-BB4375958FD8}" srcOrd="1" destOrd="0" presId="urn:microsoft.com/office/officeart/2005/8/layout/hProcess11"/>
    <dgm:cxn modelId="{6B6F57F3-6A55-4455-AE81-88F548A9F4A9}" type="presParOf" srcId="{15927B6E-D3CF-4E3B-85DC-E9A5680378D2}" destId="{13DEB87A-C373-4D18-8344-9975E49BBC61}" srcOrd="2" destOrd="0" presId="urn:microsoft.com/office/officeart/2005/8/layout/hProcess11"/>
    <dgm:cxn modelId="{AB85B928-A38F-48B4-B34B-6A02C36A16E6}" type="presParOf" srcId="{1DBC0B6E-4F61-4B3E-AE6E-2035C555959F}" destId="{CB84D3D8-B7D3-42C0-B670-CFDCFA944713}" srcOrd="1" destOrd="0" presId="urn:microsoft.com/office/officeart/2005/8/layout/hProcess11"/>
    <dgm:cxn modelId="{43AECE8F-FA8B-4CA7-909E-C476ADAA3007}" type="presParOf" srcId="{1DBC0B6E-4F61-4B3E-AE6E-2035C555959F}" destId="{3F2799EF-787D-4222-A3A0-B205580E3F9D}" srcOrd="2" destOrd="0" presId="urn:microsoft.com/office/officeart/2005/8/layout/hProcess11"/>
    <dgm:cxn modelId="{42081B5C-6F3A-4C60-A85F-9EB39C415F65}" type="presParOf" srcId="{3F2799EF-787D-4222-A3A0-B205580E3F9D}" destId="{B9669934-71DD-4AB8-9947-658BAFC92BCE}" srcOrd="0" destOrd="0" presId="urn:microsoft.com/office/officeart/2005/8/layout/hProcess11"/>
    <dgm:cxn modelId="{CCE1A9CC-9726-4FC6-AE66-3727AF39F29F}" type="presParOf" srcId="{3F2799EF-787D-4222-A3A0-B205580E3F9D}" destId="{BD000835-A6CF-4214-8CF9-098C1EC1E8BA}" srcOrd="1" destOrd="0" presId="urn:microsoft.com/office/officeart/2005/8/layout/hProcess11"/>
    <dgm:cxn modelId="{9CB42A5E-1FAA-4C62-AE27-1799F0209363}" type="presParOf" srcId="{3F2799EF-787D-4222-A3A0-B205580E3F9D}" destId="{914B04C1-8592-46D1-AC65-B4E2CFFA6FD1}" srcOrd="2" destOrd="0" presId="urn:microsoft.com/office/officeart/2005/8/layout/hProcess11"/>
    <dgm:cxn modelId="{7E00B680-C2F4-4343-A7F3-AEE7D9E8D898}" type="presParOf" srcId="{1DBC0B6E-4F61-4B3E-AE6E-2035C555959F}" destId="{0CF67DEA-A746-40F9-9594-712D80159AED}" srcOrd="3" destOrd="0" presId="urn:microsoft.com/office/officeart/2005/8/layout/hProcess11"/>
    <dgm:cxn modelId="{076A3948-AEC6-4901-AA4E-886C33D6BCA7}" type="presParOf" srcId="{1DBC0B6E-4F61-4B3E-AE6E-2035C555959F}" destId="{F6AAAA91-B042-4355-AB3D-271A4829FF10}" srcOrd="4" destOrd="0" presId="urn:microsoft.com/office/officeart/2005/8/layout/hProcess11"/>
    <dgm:cxn modelId="{A03582F9-2300-4E68-86A4-1D9ED5B782C6}" type="presParOf" srcId="{F6AAAA91-B042-4355-AB3D-271A4829FF10}" destId="{9B8DEE3A-713B-4326-B2B3-2B74CE5EF75C}" srcOrd="0" destOrd="0" presId="urn:microsoft.com/office/officeart/2005/8/layout/hProcess11"/>
    <dgm:cxn modelId="{BE8500A2-E950-488D-8868-FADFDCCD6F0B}" type="presParOf" srcId="{F6AAAA91-B042-4355-AB3D-271A4829FF10}" destId="{594AE874-73A4-4089-A65A-27BEC3939CB6}" srcOrd="1" destOrd="0" presId="urn:microsoft.com/office/officeart/2005/8/layout/hProcess11"/>
    <dgm:cxn modelId="{C61DA8FD-7CD9-4BFC-B104-FC759DDA015E}" type="presParOf" srcId="{F6AAAA91-B042-4355-AB3D-271A4829FF10}" destId="{65A3E21B-7437-4FBC-BC41-858E1AD57BA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B3274-19E6-474F-9A87-BCDDF926BDDE}">
      <dsp:nvSpPr>
        <dsp:cNvPr id="0" name=""/>
        <dsp:cNvSpPr/>
      </dsp:nvSpPr>
      <dsp:spPr>
        <a:xfrm>
          <a:off x="0" y="0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Introduction</a:t>
          </a:r>
          <a:endParaRPr lang="en-US" sz="3600" kern="1200"/>
        </a:p>
      </dsp:txBody>
      <dsp:txXfrm>
        <a:off x="32897" y="32897"/>
        <a:ext cx="3887383" cy="1057394"/>
      </dsp:txXfrm>
    </dsp:sp>
    <dsp:sp modelId="{1E12E90B-B6AB-464A-903D-58380539C78E}">
      <dsp:nvSpPr>
        <dsp:cNvPr id="0" name=""/>
        <dsp:cNvSpPr/>
      </dsp:nvSpPr>
      <dsp:spPr>
        <a:xfrm>
          <a:off x="435022" y="1327404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latin typeface="Calibri"/>
              <a:cs typeface="Calibri"/>
            </a:rPr>
            <a:t>Work implemented</a:t>
          </a:r>
          <a:endParaRPr lang="en-US" sz="3600" kern="1200"/>
        </a:p>
      </dsp:txBody>
      <dsp:txXfrm>
        <a:off x="467919" y="1360301"/>
        <a:ext cx="3963411" cy="1057394"/>
      </dsp:txXfrm>
    </dsp:sp>
    <dsp:sp modelId="{F7E4156C-8D91-4C6D-B81B-E8648E4AD4D2}">
      <dsp:nvSpPr>
        <dsp:cNvPr id="0" name=""/>
        <dsp:cNvSpPr/>
      </dsp:nvSpPr>
      <dsp:spPr>
        <a:xfrm>
          <a:off x="863552" y="2654808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To do </a:t>
          </a:r>
          <a:endParaRPr lang="en-US" sz="3600" kern="1200"/>
        </a:p>
      </dsp:txBody>
      <dsp:txXfrm>
        <a:off x="896449" y="2687705"/>
        <a:ext cx="3969904" cy="1057394"/>
      </dsp:txXfrm>
    </dsp:sp>
    <dsp:sp modelId="{F84079B8-1083-4F21-B804-1E2D5F8025BC}">
      <dsp:nvSpPr>
        <dsp:cNvPr id="0" name=""/>
        <dsp:cNvSpPr/>
      </dsp:nvSpPr>
      <dsp:spPr>
        <a:xfrm>
          <a:off x="1298574" y="3982212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Conclusion </a:t>
          </a:r>
          <a:endParaRPr lang="en-US" sz="3600" kern="1200"/>
        </a:p>
      </dsp:txBody>
      <dsp:txXfrm>
        <a:off x="1331471" y="4015109"/>
        <a:ext cx="3963411" cy="1057394"/>
      </dsp:txXfrm>
    </dsp:sp>
    <dsp:sp modelId="{D12C7934-63B3-4DC5-A038-AEBF1977E6E1}">
      <dsp:nvSpPr>
        <dsp:cNvPr id="0" name=""/>
        <dsp:cNvSpPr/>
      </dsp:nvSpPr>
      <dsp:spPr>
        <a:xfrm>
          <a:off x="446422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28493" y="860259"/>
        <a:ext cx="401540" cy="549379"/>
      </dsp:txXfrm>
    </dsp:sp>
    <dsp:sp modelId="{2CE85D63-B871-4EEA-8EB2-A49DCF255C1A}">
      <dsp:nvSpPr>
        <dsp:cNvPr id="0" name=""/>
        <dsp:cNvSpPr/>
      </dsp:nvSpPr>
      <dsp:spPr>
        <a:xfrm>
          <a:off x="4899250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63516" y="2187663"/>
        <a:ext cx="401540" cy="549379"/>
      </dsp:txXfrm>
    </dsp:sp>
    <dsp:sp modelId="{86AB8A90-501B-4E90-91CD-B22BE6D187F7}">
      <dsp:nvSpPr>
        <dsp:cNvPr id="0" name=""/>
        <dsp:cNvSpPr/>
      </dsp:nvSpPr>
      <dsp:spPr>
        <a:xfrm>
          <a:off x="5327780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492046" y="3515067"/>
        <a:ext cx="401540" cy="549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4979A-40D7-4FAD-AE17-779CFBD6D1D6}">
      <dsp:nvSpPr>
        <dsp:cNvPr id="0" name=""/>
        <dsp:cNvSpPr/>
      </dsp:nvSpPr>
      <dsp:spPr>
        <a:xfrm>
          <a:off x="0" y="951082"/>
          <a:ext cx="6547882" cy="126811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28DDD-8561-4C77-907B-C74F9FA134DA}">
      <dsp:nvSpPr>
        <dsp:cNvPr id="0" name=""/>
        <dsp:cNvSpPr/>
      </dsp:nvSpPr>
      <dsp:spPr>
        <a:xfrm>
          <a:off x="2877" y="0"/>
          <a:ext cx="1899141" cy="1268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Introduction</a:t>
          </a:r>
          <a:endParaRPr lang="en-US" sz="2200" kern="1200"/>
        </a:p>
      </dsp:txBody>
      <dsp:txXfrm>
        <a:off x="2877" y="0"/>
        <a:ext cx="1899141" cy="1268110"/>
      </dsp:txXfrm>
    </dsp:sp>
    <dsp:sp modelId="{CB823108-A2A6-49C8-AF4A-BB4375958FD8}">
      <dsp:nvSpPr>
        <dsp:cNvPr id="0" name=""/>
        <dsp:cNvSpPr/>
      </dsp:nvSpPr>
      <dsp:spPr>
        <a:xfrm>
          <a:off x="793934" y="1426623"/>
          <a:ext cx="317027" cy="31702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69934-71DD-4AB8-9947-658BAFC92BCE}">
      <dsp:nvSpPr>
        <dsp:cNvPr id="0" name=""/>
        <dsp:cNvSpPr/>
      </dsp:nvSpPr>
      <dsp:spPr>
        <a:xfrm>
          <a:off x="1996976" y="1902165"/>
          <a:ext cx="1899141" cy="1268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Project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Question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Use case</a:t>
          </a:r>
          <a:endParaRPr lang="en-US" sz="1700" kern="1200"/>
        </a:p>
      </dsp:txBody>
      <dsp:txXfrm>
        <a:off x="1996976" y="1902165"/>
        <a:ext cx="1899141" cy="1268110"/>
      </dsp:txXfrm>
    </dsp:sp>
    <dsp:sp modelId="{BD000835-A6CF-4214-8CF9-098C1EC1E8BA}">
      <dsp:nvSpPr>
        <dsp:cNvPr id="0" name=""/>
        <dsp:cNvSpPr/>
      </dsp:nvSpPr>
      <dsp:spPr>
        <a:xfrm>
          <a:off x="2788033" y="1426623"/>
          <a:ext cx="317027" cy="31702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DEE3A-713B-4326-B2B3-2B74CE5EF75C}">
      <dsp:nvSpPr>
        <dsp:cNvPr id="0" name=""/>
        <dsp:cNvSpPr/>
      </dsp:nvSpPr>
      <dsp:spPr>
        <a:xfrm>
          <a:off x="3991075" y="0"/>
          <a:ext cx="1899141" cy="1268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Calibri"/>
              <a:cs typeface="Calibri"/>
            </a:rPr>
            <a:t>Annex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Annex 1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Annex 2</a:t>
          </a:r>
        </a:p>
      </dsp:txBody>
      <dsp:txXfrm>
        <a:off x="3991075" y="0"/>
        <a:ext cx="1899141" cy="1268110"/>
      </dsp:txXfrm>
    </dsp:sp>
    <dsp:sp modelId="{594AE874-73A4-4089-A65A-27BEC3939CB6}">
      <dsp:nvSpPr>
        <dsp:cNvPr id="0" name=""/>
        <dsp:cNvSpPr/>
      </dsp:nvSpPr>
      <dsp:spPr>
        <a:xfrm>
          <a:off x="4782132" y="1426623"/>
          <a:ext cx="317027" cy="31702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8.png"/><Relationship Id="rId9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7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A2B5B02-F14E-40A0-9480-B0609029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5" y="2448398"/>
            <a:ext cx="3789988" cy="1838144"/>
          </a:xfrm>
          <a:prstGeom prst="rect">
            <a:avLst/>
          </a:prstGeom>
        </p:spPr>
      </p:pic>
      <p:sp>
        <p:nvSpPr>
          <p:cNvPr id="24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5DA4B-E905-40AF-B894-B516E4EB5A30}"/>
              </a:ext>
            </a:extLst>
          </p:cNvPr>
          <p:cNvSpPr/>
          <p:nvPr/>
        </p:nvSpPr>
        <p:spPr>
          <a:xfrm rot="1500000">
            <a:off x="-160802" y="-2186671"/>
            <a:ext cx="7410450" cy="9925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4ED59-32FE-47F4-A818-E4E359CDD062}"/>
              </a:ext>
            </a:extLst>
          </p:cNvPr>
          <p:cNvSpPr/>
          <p:nvPr/>
        </p:nvSpPr>
        <p:spPr>
          <a:xfrm rot="1500000">
            <a:off x="-960902" y="-2234296"/>
            <a:ext cx="7410450" cy="9925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de-DE" sz="5400">
                <a:solidFill>
                  <a:schemeClr val="bg1"/>
                </a:solidFill>
                <a:cs typeface="Calibri Light"/>
              </a:rPr>
              <a:t>Tutorial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  <a:cs typeface="Calibri"/>
              </a:rPr>
              <a:t>By PIERRE Tom / MANOHARAN Anushan / PARISOT Theo / GIANNICO Raffaele 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935577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  </a:t>
            </a:r>
            <a:r>
              <a:rPr lang="en-GB" sz="3200">
                <a:cs typeface="Calibri"/>
              </a:rPr>
              <a:t>Work implemented</a:t>
            </a:r>
            <a:r>
              <a:rPr lang="fr-FR" sz="3200">
                <a:cs typeface="Calibri"/>
              </a:rPr>
              <a:t> </a:t>
            </a:r>
            <a:endParaRPr lang="fr-FR"/>
          </a:p>
          <a:p>
            <a:r>
              <a:rPr lang="fr-FR" sz="3200">
                <a:cs typeface="Calibri"/>
              </a:rPr>
              <a:t> </a:t>
            </a:r>
            <a:r>
              <a:rPr lang="fr-FR" sz="2000">
                <a:cs typeface="Calibri"/>
              </a:rPr>
              <a:t> </a:t>
            </a:r>
            <a:r>
              <a:rPr lang="fr-FR" err="1">
                <a:cs typeface="Calibri"/>
              </a:rPr>
              <a:t>Sub</a:t>
            </a:r>
            <a:r>
              <a:rPr lang="fr-FR">
                <a:cs typeface="Calibri"/>
              </a:rPr>
              <a:t>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1B12C-1868-44BE-A01A-0AC125ECA84B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r>
              <a:rPr lang="en-GB" sz="2000" b="1" u="sng">
                <a:solidFill>
                  <a:schemeClr val="tx1"/>
                </a:solidFill>
                <a:latin typeface="Calibri"/>
                <a:ea typeface="Arial"/>
                <a:cs typeface="Calibri"/>
              </a:rPr>
              <a:t>Work 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lvl="0"/>
            <a:r>
              <a:rPr lang="en-GB" sz="2000" b="1" u="sng">
                <a:solidFill>
                  <a:schemeClr val="tx1"/>
                </a:solidFill>
                <a:latin typeface="Calibri"/>
                <a:ea typeface="Arial"/>
                <a:cs typeface="Calibri"/>
              </a:rPr>
              <a:t>implemented</a:t>
            </a:r>
            <a:r>
              <a:rPr lang="en-US" sz="20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400" b="1">
                <a:solidFill>
                  <a:schemeClr val="tx1"/>
                </a:solidFill>
                <a:latin typeface="Calibri"/>
                <a:cs typeface="Arial"/>
              </a:rPr>
              <a:t>-&gt; Sub network</a:t>
            </a:r>
            <a:endParaRPr lang="en-US" sz="1400" b="1">
              <a:solidFill>
                <a:schemeClr val="tx1"/>
              </a:solidFill>
              <a:cs typeface="Arial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Design report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Conclusion</a:t>
            </a:r>
            <a:r>
              <a:rPr lang="en-GB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 </a:t>
            </a:r>
            <a:r>
              <a:rPr lang="en-US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13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FBBD574-7B7C-486C-9DB6-1D81EDF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pic>
        <p:nvPicPr>
          <p:cNvPr id="7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59F2BD-6FF1-43C7-848E-62F11276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189930"/>
            <a:ext cx="9953625" cy="550683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10</a:t>
            </a:fld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6AD1EE-F2D0-4833-B74B-B058BD7E2C2D}"/>
              </a:ext>
            </a:extLst>
          </p:cNvPr>
          <p:cNvSpPr/>
          <p:nvPr/>
        </p:nvSpPr>
        <p:spPr>
          <a:xfrm>
            <a:off x="4015944" y="3478102"/>
            <a:ext cx="6409148" cy="179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496D5-29D8-4E7A-BDBE-9DA942A07F3C}"/>
              </a:ext>
            </a:extLst>
          </p:cNvPr>
          <p:cNvSpPr/>
          <p:nvPr/>
        </p:nvSpPr>
        <p:spPr>
          <a:xfrm>
            <a:off x="6857999" y="3695699"/>
            <a:ext cx="219075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8AE758F-408C-4FF0-A9EC-993A1DCF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41" y="1248248"/>
            <a:ext cx="935539" cy="4633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FE6A81-0F3F-455B-BFA5-82031023747B}"/>
              </a:ext>
            </a:extLst>
          </p:cNvPr>
          <p:cNvSpPr/>
          <p:nvPr/>
        </p:nvSpPr>
        <p:spPr>
          <a:xfrm>
            <a:off x="5401117" y="4029517"/>
            <a:ext cx="3009900" cy="267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2D49-2C5A-41B6-8401-6AEE77BCC402}"/>
              </a:ext>
            </a:extLst>
          </p:cNvPr>
          <p:cNvSpPr/>
          <p:nvPr/>
        </p:nvSpPr>
        <p:spPr>
          <a:xfrm>
            <a:off x="5310740" y="4001163"/>
            <a:ext cx="3187109" cy="2782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28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11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935577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  </a:t>
            </a:r>
            <a:r>
              <a:rPr lang="en-GB" sz="3200">
                <a:cs typeface="Calibri"/>
              </a:rPr>
              <a:t>Work implemented</a:t>
            </a:r>
            <a:r>
              <a:rPr lang="fr-FR" sz="3200">
                <a:cs typeface="Calibri"/>
              </a:rPr>
              <a:t> </a:t>
            </a:r>
            <a:endParaRPr lang="fr-FR"/>
          </a:p>
          <a:p>
            <a:r>
              <a:rPr lang="fr-FR" sz="3200">
                <a:cs typeface="Calibri"/>
              </a:rPr>
              <a:t>  </a:t>
            </a:r>
            <a:r>
              <a:rPr lang="fr-FR">
                <a:cs typeface="Calibri"/>
              </a:rPr>
              <a:t>Design Report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1B12C-1868-44BE-A01A-0AC125ECA84B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r>
              <a:rPr lang="en-GB" sz="2000" b="1" u="sng">
                <a:solidFill>
                  <a:schemeClr val="tx1"/>
                </a:solidFill>
                <a:latin typeface="Calibri"/>
                <a:ea typeface="Arial"/>
                <a:cs typeface="Calibri"/>
              </a:rPr>
              <a:t>Work 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lvl="0"/>
            <a:r>
              <a:rPr lang="en-GB" sz="2000" b="1" u="sng">
                <a:solidFill>
                  <a:schemeClr val="tx1"/>
                </a:solidFill>
                <a:latin typeface="Calibri"/>
                <a:ea typeface="Arial"/>
                <a:cs typeface="Calibri"/>
              </a:rPr>
              <a:t>implemented</a:t>
            </a:r>
            <a:r>
              <a:rPr lang="en-US" sz="20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Sub network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r>
              <a:rPr lang="en-US" sz="1400" b="1">
                <a:solidFill>
                  <a:schemeClr val="tx1"/>
                </a:solidFill>
                <a:latin typeface="Calibri"/>
                <a:cs typeface="Calibri"/>
              </a:rPr>
              <a:t>-&gt; Design report</a:t>
            </a:r>
            <a:endParaRPr lang="en-US" sz="1400" b="1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Conclusion</a:t>
            </a:r>
            <a:r>
              <a:rPr lang="en-GB" sz="2400">
                <a:solidFill>
                  <a:srgbClr val="000000"/>
                </a:solidFill>
                <a:latin typeface="Calibri"/>
                <a:ea typeface="Arial"/>
                <a:cs typeface="Arial"/>
              </a:rPr>
              <a:t> </a:t>
            </a:r>
            <a:r>
              <a:rPr lang="en-US" sz="2400">
                <a:solidFill>
                  <a:srgbClr val="000000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rgbClr val="000000"/>
              </a:solidFill>
              <a:cs typeface="Calibri" panose="020F0502020204030204"/>
            </a:endParaRPr>
          </a:p>
        </p:txBody>
      </p:sp>
      <p:pic>
        <p:nvPicPr>
          <p:cNvPr id="13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FBBD574-7B7C-486C-9DB6-1D81EDF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pic>
        <p:nvPicPr>
          <p:cNvPr id="11" name="Image 4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6C7B2DE4-772A-433F-A01A-4291ABECB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44" y="1070920"/>
            <a:ext cx="1665659" cy="1604951"/>
          </a:xfrm>
          <a:prstGeom prst="rect">
            <a:avLst/>
          </a:prstGeom>
        </p:spPr>
      </p:pic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6B757A3C-6240-4B94-855D-B4C1F613886E}"/>
              </a:ext>
            </a:extLst>
          </p:cNvPr>
          <p:cNvGrpSpPr/>
          <p:nvPr/>
        </p:nvGrpSpPr>
        <p:grpSpPr>
          <a:xfrm>
            <a:off x="5553633" y="376167"/>
            <a:ext cx="4229157" cy="2914387"/>
            <a:chOff x="5553633" y="376167"/>
            <a:chExt cx="4229157" cy="2914387"/>
          </a:xfrm>
        </p:grpSpPr>
        <p:pic>
          <p:nvPicPr>
            <p:cNvPr id="3" name="Image 4">
              <a:extLst>
                <a:ext uri="{FF2B5EF4-FFF2-40B4-BE49-F238E27FC236}">
                  <a16:creationId xmlns:a16="http://schemas.microsoft.com/office/drawing/2014/main" id="{4655A48C-EC63-45CD-BE1A-39DE39A9E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6421" y="1470000"/>
              <a:ext cx="1776659" cy="1820554"/>
            </a:xfrm>
            <a:prstGeom prst="rect">
              <a:avLst/>
            </a:prstGeom>
          </p:spPr>
        </p:pic>
        <p:sp>
          <p:nvSpPr>
            <p:cNvPr id="5" name="Phylactère : pensées 4">
              <a:extLst>
                <a:ext uri="{FF2B5EF4-FFF2-40B4-BE49-F238E27FC236}">
                  <a16:creationId xmlns:a16="http://schemas.microsoft.com/office/drawing/2014/main" id="{B577B83C-4C80-47A1-A683-1EC6F79C4B60}"/>
                </a:ext>
              </a:extLst>
            </p:cNvPr>
            <p:cNvSpPr/>
            <p:nvPr/>
          </p:nvSpPr>
          <p:spPr>
            <a:xfrm rot="840000">
              <a:off x="7925325" y="376167"/>
              <a:ext cx="1857465" cy="1281393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400">
                  <a:solidFill>
                    <a:schemeClr val="tx1"/>
                  </a:solidFill>
                  <a:cs typeface="Calibri"/>
                </a:rPr>
                <a:t>Have we understood ?</a:t>
              </a:r>
              <a:endParaRPr lang="en-GB" sz="1400">
                <a:solidFill>
                  <a:schemeClr val="tx1"/>
                </a:solidFill>
              </a:endParaRPr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AA13D6DA-4AC5-4550-8EE7-60097705A035}"/>
                </a:ext>
              </a:extLst>
            </p:cNvPr>
            <p:cNvSpPr/>
            <p:nvPr/>
          </p:nvSpPr>
          <p:spPr>
            <a:xfrm>
              <a:off x="5553633" y="1689264"/>
              <a:ext cx="974651" cy="48732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5" name="Diagramme 15">
            <a:extLst>
              <a:ext uri="{FF2B5EF4-FFF2-40B4-BE49-F238E27FC236}">
                <a16:creationId xmlns:a16="http://schemas.microsoft.com/office/drawing/2014/main" id="{F011BAEB-FBC8-46BD-862B-EB9531B9C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714768"/>
              </p:ext>
            </p:extLst>
          </p:nvPr>
        </p:nvGraphicFramePr>
        <p:xfrm>
          <a:off x="3801140" y="3593804"/>
          <a:ext cx="6547883" cy="317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708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12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81508" y="170096"/>
            <a:ext cx="93463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  To 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1B12C-1868-44BE-A01A-0AC125ECA84B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r>
              <a:rPr lang="en-GB" sz="2000">
                <a:solidFill>
                  <a:schemeClr val="tx1"/>
                </a:solidFill>
                <a:latin typeface="Calibri"/>
                <a:ea typeface="Arial"/>
                <a:cs typeface="Calibri"/>
              </a:rPr>
              <a:t>Work 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lvl="0"/>
            <a:r>
              <a:rPr lang="en-GB" sz="2000">
                <a:solidFill>
                  <a:schemeClr val="tx1"/>
                </a:solidFill>
                <a:latin typeface="Calibri"/>
                <a:ea typeface="Arial"/>
                <a:cs typeface="Calibri"/>
              </a:rPr>
              <a:t>implemented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Sub network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Design report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sz="24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Conclusion </a:t>
            </a:r>
            <a:r>
              <a:rPr lang="en-US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13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FBBD574-7B7C-486C-9DB6-1D81EDF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pic>
        <p:nvPicPr>
          <p:cNvPr id="2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CC2D35-BC2F-42DA-90A4-F91D39263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1" t="9742" r="67279" b="73709"/>
          <a:stretch/>
        </p:blipFill>
        <p:spPr>
          <a:xfrm>
            <a:off x="5261479" y="1165531"/>
            <a:ext cx="6536750" cy="1874910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FF08938C-5F22-4856-AD9A-60DE718570F2}"/>
              </a:ext>
            </a:extLst>
          </p:cNvPr>
          <p:cNvGrpSpPr/>
          <p:nvPr/>
        </p:nvGrpSpPr>
        <p:grpSpPr>
          <a:xfrm>
            <a:off x="2533249" y="965310"/>
            <a:ext cx="2506133" cy="2272831"/>
            <a:chOff x="2129837" y="1361251"/>
            <a:chExt cx="2506133" cy="2272831"/>
          </a:xfrm>
        </p:grpSpPr>
        <p:pic>
          <p:nvPicPr>
            <p:cNvPr id="5" name="Image 6">
              <a:extLst>
                <a:ext uri="{FF2B5EF4-FFF2-40B4-BE49-F238E27FC236}">
                  <a16:creationId xmlns:a16="http://schemas.microsoft.com/office/drawing/2014/main" id="{A0E4A6B6-69F5-45B6-8BE7-FEC4AAD81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1436" y="1361251"/>
              <a:ext cx="2404534" cy="2272831"/>
            </a:xfrm>
            <a:prstGeom prst="rect">
              <a:avLst/>
            </a:prstGeom>
          </p:spPr>
        </p:pic>
        <p:sp>
          <p:nvSpPr>
            <p:cNvPr id="7" name="Bulle narrative : rectangle à coins arrondis 6">
              <a:extLst>
                <a:ext uri="{FF2B5EF4-FFF2-40B4-BE49-F238E27FC236}">
                  <a16:creationId xmlns:a16="http://schemas.microsoft.com/office/drawing/2014/main" id="{F83327B0-D848-4315-A5C2-46AB258ED686}"/>
                </a:ext>
              </a:extLst>
            </p:cNvPr>
            <p:cNvSpPr/>
            <p:nvPr/>
          </p:nvSpPr>
          <p:spPr>
            <a:xfrm rot="-5400000">
              <a:off x="2341503" y="1368193"/>
              <a:ext cx="1994370" cy="2417702"/>
            </a:xfrm>
            <a:prstGeom prst="wedgeRoundRect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1A20A9F-83D2-4A30-BF85-0269291A8BA0}"/>
              </a:ext>
            </a:extLst>
          </p:cNvPr>
          <p:cNvSpPr txBox="1"/>
          <p:nvPr/>
        </p:nvSpPr>
        <p:spPr>
          <a:xfrm>
            <a:off x="2064870" y="7500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1.</a:t>
            </a:r>
            <a:endParaRPr lang="fr-FR">
              <a:cs typeface="Calibri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91456D3-EC3C-48E0-9ACA-3037A7194677}"/>
              </a:ext>
            </a:extLst>
          </p:cNvPr>
          <p:cNvGrpSpPr/>
          <p:nvPr/>
        </p:nvGrpSpPr>
        <p:grpSpPr>
          <a:xfrm>
            <a:off x="2117164" y="3392018"/>
            <a:ext cx="9626971" cy="3226761"/>
            <a:chOff x="2117164" y="3392018"/>
            <a:chExt cx="9626971" cy="3226761"/>
          </a:xfrm>
        </p:grpSpPr>
        <p:pic>
          <p:nvPicPr>
            <p:cNvPr id="3" name="Image 4" descr="Une image contenant flèche&#10;&#10;Description générée automatiquement">
              <a:extLst>
                <a:ext uri="{FF2B5EF4-FFF2-40B4-BE49-F238E27FC236}">
                  <a16:creationId xmlns:a16="http://schemas.microsoft.com/office/drawing/2014/main" id="{FC850558-D331-4118-B9C7-F3DE0E3CF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7656" y="3906270"/>
              <a:ext cx="2817519" cy="2712509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2B168FA-0501-4EBC-B072-376AA3B7CA12}"/>
                </a:ext>
              </a:extLst>
            </p:cNvPr>
            <p:cNvSpPr txBox="1"/>
            <p:nvPr/>
          </p:nvSpPr>
          <p:spPr>
            <a:xfrm>
              <a:off x="2117164" y="3536576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2.</a:t>
              </a:r>
              <a:endParaRPr lang="fr-FR">
                <a:cs typeface="Calibri"/>
              </a:endParaRP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6B45A382-D73F-494A-AF07-A78C4663C888}"/>
                </a:ext>
              </a:extLst>
            </p:cNvPr>
            <p:cNvCxnSpPr/>
            <p:nvPr/>
          </p:nvCxnSpPr>
          <p:spPr>
            <a:xfrm>
              <a:off x="2249019" y="3392018"/>
              <a:ext cx="9495116" cy="2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05F3DEE-5997-4E27-8756-B3CCB4F96113}"/>
              </a:ext>
            </a:extLst>
          </p:cNvPr>
          <p:cNvGrpSpPr/>
          <p:nvPr/>
        </p:nvGrpSpPr>
        <p:grpSpPr>
          <a:xfrm>
            <a:off x="6744099" y="3392018"/>
            <a:ext cx="4264625" cy="3145119"/>
            <a:chOff x="6791136" y="3392018"/>
            <a:chExt cx="4264625" cy="3145119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76DD82AC-8910-474C-ADD3-36BCAD432579}"/>
                </a:ext>
              </a:extLst>
            </p:cNvPr>
            <p:cNvCxnSpPr>
              <a:cxnSpLocks/>
            </p:cNvCxnSpPr>
            <p:nvPr/>
          </p:nvCxnSpPr>
          <p:spPr>
            <a:xfrm>
              <a:off x="6791136" y="3392018"/>
              <a:ext cx="14940" cy="3145119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659C9FB-8F72-4C5E-A708-3B159EEEB4FB}"/>
                </a:ext>
              </a:extLst>
            </p:cNvPr>
            <p:cNvSpPr txBox="1"/>
            <p:nvPr/>
          </p:nvSpPr>
          <p:spPr>
            <a:xfrm>
              <a:off x="7160746" y="3544981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/>
                <a:t>3.</a:t>
              </a:r>
              <a:endParaRPr lang="fr-FR">
                <a:cs typeface="Calibri"/>
              </a:endParaRPr>
            </a:p>
          </p:txBody>
        </p:sp>
        <p:pic>
          <p:nvPicPr>
            <p:cNvPr id="17" name="Image 17" descr="Une image contenant table, pièce, chambre à coucher, debout&#10;&#10;Description générée automatiquement">
              <a:extLst>
                <a:ext uri="{FF2B5EF4-FFF2-40B4-BE49-F238E27FC236}">
                  <a16:creationId xmlns:a16="http://schemas.microsoft.com/office/drawing/2014/main" id="{0333D5F7-7283-4EFC-B722-E1396C217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7201" y="4184944"/>
              <a:ext cx="3108560" cy="2072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5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13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93557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  Conclusion</a:t>
            </a:r>
            <a:endParaRPr lang="fr-FR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1B12C-1868-44BE-A01A-0AC125ECA84B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r>
              <a:rPr lang="en-GB" sz="2000">
                <a:solidFill>
                  <a:schemeClr val="tx1"/>
                </a:solidFill>
                <a:latin typeface="Calibri"/>
                <a:ea typeface="Arial"/>
                <a:cs typeface="Calibri"/>
              </a:rPr>
              <a:t>Work 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lvl="0"/>
            <a:r>
              <a:rPr lang="en-GB" sz="2000">
                <a:solidFill>
                  <a:schemeClr val="tx1"/>
                </a:solidFill>
                <a:latin typeface="Calibri"/>
                <a:ea typeface="Arial"/>
                <a:cs typeface="Calibri"/>
              </a:rPr>
              <a:t>implemented</a:t>
            </a:r>
            <a:r>
              <a:rPr lang="en-US" sz="20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Sub network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Design report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Conclusion</a:t>
            </a:r>
            <a:r>
              <a:rPr lang="en-GB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 </a:t>
            </a:r>
            <a:r>
              <a:rPr lang="en-US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13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FBBD574-7B7C-486C-9DB6-1D81EDF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B478EDC-F5B0-4CCF-9041-5A239D707857}"/>
              </a:ext>
            </a:extLst>
          </p:cNvPr>
          <p:cNvGrpSpPr/>
          <p:nvPr/>
        </p:nvGrpSpPr>
        <p:grpSpPr>
          <a:xfrm>
            <a:off x="4877573" y="4977713"/>
            <a:ext cx="4483441" cy="1391596"/>
            <a:chOff x="4877573" y="4977713"/>
            <a:chExt cx="4483441" cy="1391596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2D61897-D53B-4EC8-A8E2-B41EE50DD2D4}"/>
                </a:ext>
              </a:extLst>
            </p:cNvPr>
            <p:cNvSpPr txBox="1"/>
            <p:nvPr/>
          </p:nvSpPr>
          <p:spPr>
            <a:xfrm>
              <a:off x="5819519" y="4977713"/>
              <a:ext cx="229011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3200"/>
                <a:t>Thank </a:t>
              </a:r>
              <a:r>
                <a:rPr lang="fr-FR" sz="3200" err="1"/>
                <a:t>you</a:t>
              </a:r>
              <a:r>
                <a:rPr lang="fr-FR" sz="3200"/>
                <a:t> !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C04BA75-72C3-4440-83ED-C684699C2A5D}"/>
                </a:ext>
              </a:extLst>
            </p:cNvPr>
            <p:cNvSpPr txBox="1"/>
            <p:nvPr/>
          </p:nvSpPr>
          <p:spPr>
            <a:xfrm>
              <a:off x="4877573" y="5999977"/>
              <a:ext cx="448344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and do not </a:t>
              </a:r>
              <a:r>
                <a:rPr lang="fr-FR" err="1"/>
                <a:t>hesitate</a:t>
              </a:r>
              <a:r>
                <a:rPr lang="fr-FR"/>
                <a:t> to ask questions !</a:t>
              </a:r>
              <a:endParaRPr lang="fr-FR">
                <a:cs typeface="Calibri"/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2CBE9A8-3018-426C-A592-135BCEF0A9EF}"/>
              </a:ext>
            </a:extLst>
          </p:cNvPr>
          <p:cNvGrpSpPr/>
          <p:nvPr/>
        </p:nvGrpSpPr>
        <p:grpSpPr>
          <a:xfrm>
            <a:off x="3612292" y="926500"/>
            <a:ext cx="8128684" cy="3286123"/>
            <a:chOff x="3612292" y="926500"/>
            <a:chExt cx="8128684" cy="3286123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716B716-CF90-4BD3-9E3A-EEF0F0EE1DC0}"/>
                </a:ext>
              </a:extLst>
            </p:cNvPr>
            <p:cNvSpPr/>
            <p:nvPr/>
          </p:nvSpPr>
          <p:spPr>
            <a:xfrm>
              <a:off x="5314434" y="927786"/>
              <a:ext cx="3336322" cy="3284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3A23D640-4E48-4236-AD5A-57829BC134F7}"/>
                </a:ext>
              </a:extLst>
            </p:cNvPr>
            <p:cNvCxnSpPr/>
            <p:nvPr/>
          </p:nvCxnSpPr>
          <p:spPr>
            <a:xfrm flipH="1">
              <a:off x="6960715" y="926500"/>
              <a:ext cx="10297" cy="3284837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AB02EBB-FC4F-4F43-BA8F-CA6FE86F3933}"/>
                </a:ext>
              </a:extLst>
            </p:cNvPr>
            <p:cNvSpPr txBox="1"/>
            <p:nvPr/>
          </p:nvSpPr>
          <p:spPr>
            <a:xfrm>
              <a:off x="5839083" y="2379189"/>
              <a:ext cx="776415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400"/>
                <a:t>50%                      </a:t>
              </a:r>
              <a:endParaRPr lang="fr-FR" sz="2400">
                <a:cs typeface="Calibri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BD37F70-F11F-403B-B169-4E6CA3C9CF00}"/>
                </a:ext>
              </a:extLst>
            </p:cNvPr>
            <p:cNvSpPr txBox="1"/>
            <p:nvPr/>
          </p:nvSpPr>
          <p:spPr>
            <a:xfrm>
              <a:off x="7352786" y="2379189"/>
              <a:ext cx="776415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400"/>
                <a:t>50%                      </a:t>
              </a:r>
              <a:endParaRPr lang="fr-FR" sz="2400">
                <a:cs typeface="Calibri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9DD1021-6627-45C4-8F90-44EC8998288F}"/>
                </a:ext>
              </a:extLst>
            </p:cNvPr>
            <p:cNvSpPr txBox="1"/>
            <p:nvPr/>
          </p:nvSpPr>
          <p:spPr>
            <a:xfrm>
              <a:off x="3612292" y="2376615"/>
              <a:ext cx="2743199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2400" err="1"/>
                <a:t>University</a:t>
              </a:r>
              <a:endParaRPr lang="fr-FR" sz="2400" err="1">
                <a:cs typeface="Calibri"/>
              </a:endParaRPr>
            </a:p>
            <a:p>
              <a:endParaRPr lang="fr-FR" sz="2400">
                <a:cs typeface="Calibri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AB114DF-AF20-49A0-AEF7-5B49DC030C5C}"/>
                </a:ext>
              </a:extLst>
            </p:cNvPr>
            <p:cNvSpPr txBox="1"/>
            <p:nvPr/>
          </p:nvSpPr>
          <p:spPr>
            <a:xfrm>
              <a:off x="8997777" y="2376615"/>
              <a:ext cx="2743199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2400"/>
                <a:t>Project</a:t>
              </a:r>
              <a:endParaRPr lang="fr-FR" sz="2400" err="1">
                <a:cs typeface="Calibri"/>
              </a:endParaRPr>
            </a:p>
            <a:p>
              <a:endParaRPr lang="fr-FR" sz="240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83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11E5798-4A01-46D8-A291-ED33D6EDC35D}"/>
              </a:ext>
            </a:extLst>
          </p:cNvPr>
          <p:cNvSpPr/>
          <p:nvPr/>
        </p:nvSpPr>
        <p:spPr>
          <a:xfrm rot="-780000">
            <a:off x="-360499" y="-574670"/>
            <a:ext cx="5695950" cy="823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7E021F-25BA-4F44-898A-85B58378A1DB}"/>
              </a:ext>
            </a:extLst>
          </p:cNvPr>
          <p:cNvSpPr/>
          <p:nvPr/>
        </p:nvSpPr>
        <p:spPr>
          <a:xfrm rot="-780000">
            <a:off x="-836748" y="-460370"/>
            <a:ext cx="5695950" cy="8239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43E8F7-112B-49AA-946A-BC098F00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Summary :</a:t>
            </a:r>
            <a:endParaRPr lang="en-GB" sz="40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3CD1C0C-98C5-4EDF-946D-4C288E948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980098"/>
              </p:ext>
            </p:extLst>
          </p:nvPr>
        </p:nvGraphicFramePr>
        <p:xfrm>
          <a:off x="518160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40DFA879-9E2E-4015-9786-3D0D1C51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solidFill>
                  <a:schemeClr val="tx1"/>
                </a:solidFill>
              </a:rPr>
              <a:t>2</a:t>
            </a:fld>
            <a:endParaRPr lang="fr-FR">
              <a:solidFill>
                <a:schemeClr val="tx1"/>
              </a:solidFill>
              <a:cs typeface="Calibri"/>
            </a:endParaRPr>
          </a:p>
        </p:txBody>
      </p:sp>
      <p:pic>
        <p:nvPicPr>
          <p:cNvPr id="69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977989D-7773-42DD-9F8C-B1A46FF3C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92" y="241196"/>
            <a:ext cx="2651937" cy="12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60C65B8B-100B-4276-971D-005844CEA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465" y="1490850"/>
            <a:ext cx="9997001" cy="423002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3FB959-E338-46F3-9860-BA00C4B9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" y="592154"/>
            <a:ext cx="1676169" cy="61720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>
                <a:solidFill>
                  <a:schemeClr val="bg1"/>
                </a:solidFill>
                <a:ea typeface="+mj-lt"/>
                <a:cs typeface="+mj-lt"/>
              </a:rPr>
              <a:t>Introduction</a:t>
            </a:r>
            <a:br>
              <a:rPr lang="en-GB" sz="1800">
                <a:solidFill>
                  <a:schemeClr val="bg1"/>
                </a:solidFill>
                <a:ea typeface="+mj-lt"/>
                <a:cs typeface="+mj-lt"/>
              </a:rPr>
            </a:br>
            <a:endParaRPr lang="en-GB" sz="1800">
              <a:ea typeface="+mj-lt"/>
              <a:cs typeface="+mj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>
                <a:solidFill>
                  <a:schemeClr val="bg1"/>
                </a:solidFill>
                <a:ea typeface="+mj-lt"/>
                <a:cs typeface="+mj-lt"/>
              </a:rPr>
              <a:t>Work done</a:t>
            </a:r>
            <a:br>
              <a:rPr lang="en-GB" sz="18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GB" sz="1200">
                <a:solidFill>
                  <a:schemeClr val="bg1"/>
                </a:solidFill>
                <a:ea typeface="+mj-lt"/>
                <a:cs typeface="+mj-lt"/>
              </a:rPr>
              <a:t>main page</a:t>
            </a:r>
            <a:br>
              <a:rPr lang="en-GB" sz="1200">
                <a:ea typeface="+mj-lt"/>
                <a:cs typeface="+mj-lt"/>
              </a:rPr>
            </a:br>
            <a:r>
              <a:rPr lang="en-GB" sz="1200">
                <a:solidFill>
                  <a:schemeClr val="bg1"/>
                </a:solidFill>
                <a:ea typeface="+mj-lt"/>
                <a:cs typeface="+mj-lt"/>
              </a:rPr>
              <a:t>hex to dec</a:t>
            </a:r>
            <a:br>
              <a:rPr lang="en-GB" sz="1200">
                <a:ea typeface="+mj-lt"/>
                <a:cs typeface="+mj-lt"/>
              </a:rPr>
            </a:br>
            <a:r>
              <a:rPr lang="en-GB" sz="1200">
                <a:solidFill>
                  <a:schemeClr val="bg1"/>
                </a:solidFill>
                <a:ea typeface="+mj-lt"/>
                <a:cs typeface="+mj-lt"/>
              </a:rPr>
              <a:t>bin to dec</a:t>
            </a:r>
            <a:br>
              <a:rPr lang="en-GB" sz="1200">
                <a:ea typeface="+mj-lt"/>
                <a:cs typeface="+mj-lt"/>
              </a:rPr>
            </a:br>
            <a:r>
              <a:rPr lang="en-GB" sz="1200">
                <a:solidFill>
                  <a:schemeClr val="bg1"/>
                </a:solidFill>
                <a:ea typeface="+mj-lt"/>
                <a:cs typeface="+mj-lt"/>
              </a:rPr>
              <a:t>sub network</a:t>
            </a:r>
            <a:br>
              <a:rPr lang="en-GB" sz="1800">
                <a:solidFill>
                  <a:schemeClr val="bg1"/>
                </a:solidFill>
                <a:ea typeface="+mj-lt"/>
                <a:cs typeface="+mj-lt"/>
              </a:rPr>
            </a:br>
            <a:endParaRPr lang="en-GB" sz="1800">
              <a:solidFill>
                <a:schemeClr val="bg1"/>
              </a:solidFill>
              <a:ea typeface="+mj-lt"/>
              <a:cs typeface="+mj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>
                <a:solidFill>
                  <a:schemeClr val="bg1"/>
                </a:solidFill>
                <a:ea typeface="+mj-lt"/>
                <a:cs typeface="+mj-lt"/>
              </a:rPr>
              <a:t>To do </a:t>
            </a:r>
            <a:br>
              <a:rPr lang="en-GB" sz="1800">
                <a:ea typeface="+mj-lt"/>
                <a:cs typeface="+mj-lt"/>
              </a:rPr>
            </a:br>
            <a:endParaRPr lang="en-GB" sz="1800">
              <a:ea typeface="+mj-lt"/>
              <a:cs typeface="+mj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r>
              <a:rPr lang="en-GB" sz="1800">
                <a:ea typeface="+mj-lt"/>
                <a:cs typeface="+mj-lt"/>
              </a:rPr>
              <a:t> </a:t>
            </a:r>
            <a:br>
              <a:rPr lang="en-GB" sz="1800">
                <a:ea typeface="+mj-lt"/>
                <a:cs typeface="+mj-lt"/>
              </a:rPr>
            </a:br>
            <a:endParaRPr lang="en-US" sz="1800">
              <a:ea typeface="+mj-lt"/>
              <a:cs typeface="+mj-lt"/>
            </a:endParaRPr>
          </a:p>
          <a:p>
            <a:pPr algn="ctr"/>
            <a:endParaRPr lang="fr-FR" sz="1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6E8AA-221A-4AF6-BD92-3F37FD808ABD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sz="24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sz="24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 b="1" u="sng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000">
                <a:solidFill>
                  <a:schemeClr val="tx1"/>
                </a:solidFill>
                <a:latin typeface="Calibri"/>
                <a:ea typeface="Arial"/>
                <a:cs typeface="Arial"/>
              </a:rPr>
              <a:t>Work implemented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Hex to dec</a:t>
            </a:r>
            <a:endParaRPr lang="en-US" sz="2400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Sub network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Design report</a:t>
            </a: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Conclusion</a:t>
            </a:r>
            <a:r>
              <a:rPr lang="en-GB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 </a:t>
            </a:r>
            <a:r>
              <a:rPr lang="en-US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9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6563DFD-6612-4886-8FAE-2AE0003E1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88985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 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545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88985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  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3E113B-2DE1-4215-9E64-D5D538042E3E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sz="24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sz="24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 b="1" u="sng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r>
              <a:rPr lang="en-GB" sz="2000">
                <a:solidFill>
                  <a:schemeClr val="tx1"/>
                </a:solidFill>
                <a:latin typeface="Calibri"/>
                <a:ea typeface="Arial"/>
                <a:cs typeface="Calibri"/>
              </a:rPr>
              <a:t>Work </a:t>
            </a:r>
            <a:endParaRPr lang="en-US" sz="2000">
              <a:solidFill>
                <a:schemeClr val="tx1"/>
              </a:solidFill>
              <a:latin typeface="Calibri"/>
              <a:ea typeface="Arial"/>
              <a:cs typeface="Calibri"/>
            </a:endParaRPr>
          </a:p>
          <a:p>
            <a:r>
              <a:rPr lang="en-GB" sz="2000">
                <a:solidFill>
                  <a:schemeClr val="tx1"/>
                </a:solidFill>
                <a:latin typeface="Calibri"/>
                <a:ea typeface="Arial"/>
                <a:cs typeface="Calibri"/>
              </a:rPr>
              <a:t>implemented</a:t>
            </a:r>
            <a:endParaRPr lang="en-US" sz="2000">
              <a:solidFill>
                <a:schemeClr val="tx1"/>
              </a:solidFill>
              <a:cs typeface="Calibri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Sub network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Design report</a:t>
            </a:r>
            <a:endParaRPr lang="en-US" sz="2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Conclusion</a:t>
            </a:r>
            <a:r>
              <a:rPr lang="en-GB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 </a:t>
            </a:r>
            <a:r>
              <a:rPr lang="en-US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18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01DD7A5-5C63-484E-B63B-143B283B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B06B2615-57DB-4F4C-861C-A5BB3CFD0144}"/>
              </a:ext>
            </a:extLst>
          </p:cNvPr>
          <p:cNvGrpSpPr/>
          <p:nvPr/>
        </p:nvGrpSpPr>
        <p:grpSpPr>
          <a:xfrm>
            <a:off x="4437529" y="1008529"/>
            <a:ext cx="5127812" cy="1757083"/>
            <a:chOff x="4437529" y="1008529"/>
            <a:chExt cx="5127812" cy="1757083"/>
          </a:xfrm>
        </p:grpSpPr>
        <p:pic>
          <p:nvPicPr>
            <p:cNvPr id="2" name="Image 2">
              <a:extLst>
                <a:ext uri="{FF2B5EF4-FFF2-40B4-BE49-F238E27FC236}">
                  <a16:creationId xmlns:a16="http://schemas.microsoft.com/office/drawing/2014/main" id="{E9F9FC3B-007B-4896-AF36-6F2C20EE6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529" y="1008529"/>
              <a:ext cx="1775012" cy="1757083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214E7C9-3B13-4609-81DB-B07E0D53F24A}"/>
                </a:ext>
              </a:extLst>
            </p:cNvPr>
            <p:cNvSpPr txBox="1"/>
            <p:nvPr/>
          </p:nvSpPr>
          <p:spPr>
            <a:xfrm>
              <a:off x="6508376" y="1595718"/>
              <a:ext cx="305696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/>
                <a:t> help the 1st year students to perform in the network class</a:t>
              </a:r>
              <a:endParaRPr lang="fr-FR">
                <a:cs typeface="Calibri" panose="020F0502020204030204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6D47F6A-1CF0-4E69-928E-D6DB842CF458}"/>
              </a:ext>
            </a:extLst>
          </p:cNvPr>
          <p:cNvGrpSpPr/>
          <p:nvPr/>
        </p:nvGrpSpPr>
        <p:grpSpPr>
          <a:xfrm>
            <a:off x="2249019" y="3312459"/>
            <a:ext cx="9495116" cy="3042576"/>
            <a:chOff x="2249019" y="3312459"/>
            <a:chExt cx="9495116" cy="3042576"/>
          </a:xfrm>
        </p:grpSpPr>
        <p:pic>
          <p:nvPicPr>
            <p:cNvPr id="7" name="Image 7">
              <a:extLst>
                <a:ext uri="{FF2B5EF4-FFF2-40B4-BE49-F238E27FC236}">
                  <a16:creationId xmlns:a16="http://schemas.microsoft.com/office/drawing/2014/main" id="{A4E64E6D-1618-4DD0-8B14-2C58B458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9013" y="3312459"/>
              <a:ext cx="2043953" cy="2043953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CDEAAB4-3027-4AE5-A247-8D4217279EDC}"/>
                </a:ext>
              </a:extLst>
            </p:cNvPr>
            <p:cNvSpPr txBox="1"/>
            <p:nvPr/>
          </p:nvSpPr>
          <p:spPr>
            <a:xfrm>
              <a:off x="2913530" y="5154706"/>
              <a:ext cx="274320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>
                  <a:cs typeface="Calibri"/>
                </a:rPr>
                <a:t>-GIANNICO Raffaele</a:t>
              </a:r>
              <a:endParaRPr lang="fr-FR"/>
            </a:p>
            <a:p>
              <a:r>
                <a:rPr lang="fr-FR">
                  <a:cs typeface="Calibri"/>
                </a:rPr>
                <a:t>- PIERRE Tom</a:t>
              </a:r>
            </a:p>
            <a:p>
              <a:r>
                <a:rPr lang="fr-FR">
                  <a:cs typeface="Calibri"/>
                </a:rPr>
                <a:t>- MANOHARAN </a:t>
              </a:r>
              <a:r>
                <a:rPr lang="fr-FR" err="1">
                  <a:cs typeface="Calibri"/>
                </a:rPr>
                <a:t>Anushan</a:t>
              </a:r>
            </a:p>
            <a:p>
              <a:r>
                <a:rPr lang="fr-FR">
                  <a:ea typeface="+mn-lt"/>
                  <a:cs typeface="+mn-lt"/>
                </a:rPr>
                <a:t>- PARISOT Theo</a:t>
              </a:r>
              <a:endParaRPr lang="fr-FR"/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4BB22067-A7B8-47E1-B9D8-1E09E6410A10}"/>
                </a:ext>
              </a:extLst>
            </p:cNvPr>
            <p:cNvCxnSpPr/>
            <p:nvPr/>
          </p:nvCxnSpPr>
          <p:spPr>
            <a:xfrm>
              <a:off x="2249019" y="3392018"/>
              <a:ext cx="9495116" cy="2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E31EA09-B60E-4087-A63A-86541B2D97FB}"/>
              </a:ext>
            </a:extLst>
          </p:cNvPr>
          <p:cNvGrpSpPr/>
          <p:nvPr/>
        </p:nvGrpSpPr>
        <p:grpSpPr>
          <a:xfrm>
            <a:off x="6744099" y="3392018"/>
            <a:ext cx="4793482" cy="3145119"/>
            <a:chOff x="6744099" y="3392018"/>
            <a:chExt cx="4793482" cy="3145119"/>
          </a:xfrm>
        </p:grpSpPr>
        <p:pic>
          <p:nvPicPr>
            <p:cNvPr id="9" name="Image 10">
              <a:extLst>
                <a:ext uri="{FF2B5EF4-FFF2-40B4-BE49-F238E27FC236}">
                  <a16:creationId xmlns:a16="http://schemas.microsoft.com/office/drawing/2014/main" id="{9592EFE0-4A9C-49C4-9599-A4BD69DD4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7977" y="4048103"/>
              <a:ext cx="1371600" cy="1361560"/>
            </a:xfrm>
            <a:prstGeom prst="rect">
              <a:avLst/>
            </a:prstGeom>
          </p:spPr>
        </p:pic>
        <p:pic>
          <p:nvPicPr>
            <p:cNvPr id="11" name="Image 12">
              <a:extLst>
                <a:ext uri="{FF2B5EF4-FFF2-40B4-BE49-F238E27FC236}">
                  <a16:creationId xmlns:a16="http://schemas.microsoft.com/office/drawing/2014/main" id="{FD6A8123-8B88-4720-B887-71C4F27A9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6156" y="4114520"/>
              <a:ext cx="1139078" cy="1139078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FBB0AF6-B840-4672-87CC-B38A9991E5F4}"/>
                </a:ext>
              </a:extLst>
            </p:cNvPr>
            <p:cNvSpPr txBox="1"/>
            <p:nvPr/>
          </p:nvSpPr>
          <p:spPr>
            <a:xfrm>
              <a:off x="8264899" y="5602379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400" err="1"/>
                <a:t>october</a:t>
              </a:r>
              <a:r>
                <a:rPr lang="fr-FR" sz="2400"/>
                <a:t> / </a:t>
              </a:r>
              <a:r>
                <a:rPr lang="fr-FR" sz="2400" err="1"/>
                <a:t>november</a:t>
              </a:r>
              <a:endParaRPr lang="fr-FR" sz="2400" err="1">
                <a:cs typeface="Calibri"/>
              </a:endParaRPr>
            </a:p>
          </p:txBody>
        </p:sp>
        <p:pic>
          <p:nvPicPr>
            <p:cNvPr id="14" name="Image 14">
              <a:extLst>
                <a:ext uri="{FF2B5EF4-FFF2-40B4-BE49-F238E27FC236}">
                  <a16:creationId xmlns:a16="http://schemas.microsoft.com/office/drawing/2014/main" id="{ABA8BA12-FE46-4ED9-99DE-B1585F34A4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886" t="3822" r="31879" b="-4459"/>
            <a:stretch/>
          </p:blipFill>
          <p:spPr>
            <a:xfrm>
              <a:off x="10596283" y="4008793"/>
              <a:ext cx="941298" cy="1422288"/>
            </a:xfrm>
            <a:prstGeom prst="rect">
              <a:avLst/>
            </a:prstGeom>
          </p:spPr>
        </p:pic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0C62FBC8-5785-45C6-8479-DBC2AFFE69E4}"/>
                </a:ext>
              </a:extLst>
            </p:cNvPr>
            <p:cNvCxnSpPr>
              <a:cxnSpLocks/>
            </p:cNvCxnSpPr>
            <p:nvPr/>
          </p:nvCxnSpPr>
          <p:spPr>
            <a:xfrm>
              <a:off x="6744099" y="3392018"/>
              <a:ext cx="14940" cy="3145119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8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88985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  Introduction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B2302A7-85E2-45EE-9EA2-DB5359DD2DC5}"/>
              </a:ext>
            </a:extLst>
          </p:cNvPr>
          <p:cNvGrpSpPr/>
          <p:nvPr/>
        </p:nvGrpSpPr>
        <p:grpSpPr>
          <a:xfrm>
            <a:off x="2943446" y="1023233"/>
            <a:ext cx="1990062" cy="2788056"/>
            <a:chOff x="2943446" y="1289047"/>
            <a:chExt cx="1990062" cy="2788056"/>
          </a:xfrm>
        </p:grpSpPr>
        <p:pic>
          <p:nvPicPr>
            <p:cNvPr id="2" name="Image 2" descr="Une image contenant horloge, objet&#10;&#10;Description générée automatiquement">
              <a:extLst>
                <a:ext uri="{FF2B5EF4-FFF2-40B4-BE49-F238E27FC236}">
                  <a16:creationId xmlns:a16="http://schemas.microsoft.com/office/drawing/2014/main" id="{A32262D7-8E3E-40A6-9302-657A436118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945" t="8459" r="14563" b="24471"/>
            <a:stretch/>
          </p:blipFill>
          <p:spPr>
            <a:xfrm>
              <a:off x="2943446" y="1289047"/>
              <a:ext cx="1988602" cy="1967229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996ACB53-93A8-4B03-924A-DA4FA5E9A288}"/>
                </a:ext>
              </a:extLst>
            </p:cNvPr>
            <p:cNvSpPr txBox="1"/>
            <p:nvPr/>
          </p:nvSpPr>
          <p:spPr>
            <a:xfrm>
              <a:off x="2943447" y="3430772"/>
              <a:ext cx="19900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/>
                <a:t>- end of December </a:t>
              </a:r>
              <a:endParaRPr lang="en-GB" dirty="0">
                <a:cs typeface="Calibri"/>
              </a:endParaRPr>
            </a:p>
            <a:p>
              <a:pPr algn="ctr"/>
              <a:r>
                <a:rPr lang="en-GB" dirty="0">
                  <a:cs typeface="Calibri"/>
                </a:rPr>
                <a:t>- mid may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8D57025B-E9FE-4951-90C0-5C567641B543}"/>
              </a:ext>
            </a:extLst>
          </p:cNvPr>
          <p:cNvGrpSpPr/>
          <p:nvPr/>
        </p:nvGrpSpPr>
        <p:grpSpPr>
          <a:xfrm>
            <a:off x="4886768" y="1503177"/>
            <a:ext cx="6876826" cy="1859591"/>
            <a:chOff x="4886768" y="1503177"/>
            <a:chExt cx="6876826" cy="1859591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B7B5C613-F924-4A0D-A4E9-894B2A067E50}"/>
                </a:ext>
              </a:extLst>
            </p:cNvPr>
            <p:cNvCxnSpPr/>
            <p:nvPr/>
          </p:nvCxnSpPr>
          <p:spPr>
            <a:xfrm flipV="1">
              <a:off x="4886768" y="2106355"/>
              <a:ext cx="2535865" cy="12564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E34CBD-9AFE-4309-869E-1A951A16A89D}"/>
                </a:ext>
              </a:extLst>
            </p:cNvPr>
            <p:cNvSpPr/>
            <p:nvPr/>
          </p:nvSpPr>
          <p:spPr>
            <a:xfrm>
              <a:off x="7546014" y="1503177"/>
              <a:ext cx="4217580" cy="112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  <a:cs typeface="Calibri"/>
                </a:rPr>
                <a:t>Model of the website + some of functionalities</a:t>
              </a:r>
              <a:endParaRPr lang="en-GB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5DDA3620-ABA5-4B3A-8440-3A75A77AACFA}"/>
              </a:ext>
            </a:extLst>
          </p:cNvPr>
          <p:cNvGrpSpPr/>
          <p:nvPr/>
        </p:nvGrpSpPr>
        <p:grpSpPr>
          <a:xfrm>
            <a:off x="4534565" y="2920851"/>
            <a:ext cx="7229029" cy="1125278"/>
            <a:chOff x="4534565" y="2920851"/>
            <a:chExt cx="7229029" cy="1125278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EC5D1AF4-E4A5-48AA-BF31-7BB3736DB6FD}"/>
                </a:ext>
              </a:extLst>
            </p:cNvPr>
            <p:cNvCxnSpPr/>
            <p:nvPr/>
          </p:nvCxnSpPr>
          <p:spPr>
            <a:xfrm>
              <a:off x="4534565" y="3657378"/>
              <a:ext cx="2961166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72ABE5-843D-4CE5-9805-541FBCE9D265}"/>
                </a:ext>
              </a:extLst>
            </p:cNvPr>
            <p:cNvSpPr/>
            <p:nvPr/>
          </p:nvSpPr>
          <p:spPr>
            <a:xfrm>
              <a:off x="7546014" y="2920851"/>
              <a:ext cx="4217580" cy="112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  <a:cs typeface="Calibri"/>
                </a:rPr>
                <a:t>project completed + client's requirement met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8820037-ADD4-4C9B-A60A-1FF820575880}"/>
              </a:ext>
            </a:extLst>
          </p:cNvPr>
          <p:cNvGrpSpPr/>
          <p:nvPr/>
        </p:nvGrpSpPr>
        <p:grpSpPr>
          <a:xfrm>
            <a:off x="9657020" y="3064834"/>
            <a:ext cx="2107144" cy="2959625"/>
            <a:chOff x="9134253" y="3224322"/>
            <a:chExt cx="2107144" cy="295962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BAB65F6-B370-4DEF-A660-2C948D2759E1}"/>
                </a:ext>
              </a:extLst>
            </p:cNvPr>
            <p:cNvSpPr/>
            <p:nvPr/>
          </p:nvSpPr>
          <p:spPr>
            <a:xfrm>
              <a:off x="9134253" y="3224322"/>
              <a:ext cx="1940441" cy="52276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A8FBFA46-2948-44F7-B6E1-B2D95D47E428}"/>
                </a:ext>
              </a:extLst>
            </p:cNvPr>
            <p:cNvCxnSpPr/>
            <p:nvPr/>
          </p:nvCxnSpPr>
          <p:spPr>
            <a:xfrm>
              <a:off x="10216338" y="3934267"/>
              <a:ext cx="365050" cy="9321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Image 12">
              <a:extLst>
                <a:ext uri="{FF2B5EF4-FFF2-40B4-BE49-F238E27FC236}">
                  <a16:creationId xmlns:a16="http://schemas.microsoft.com/office/drawing/2014/main" id="{76B9430C-9760-4531-B82E-D9A437B16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2319" y="5044869"/>
              <a:ext cx="1139078" cy="1139078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6CA2C57-A4DC-4C0D-87EF-54CB5736DF0D}"/>
              </a:ext>
            </a:extLst>
          </p:cNvPr>
          <p:cNvGrpSpPr/>
          <p:nvPr/>
        </p:nvGrpSpPr>
        <p:grpSpPr>
          <a:xfrm>
            <a:off x="-1697667" y="4185684"/>
            <a:ext cx="10765462" cy="5015021"/>
            <a:chOff x="-1697667" y="4185684"/>
            <a:chExt cx="10765462" cy="5015021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07FCE8A-3448-4B97-B717-3E7474C66401}"/>
                </a:ext>
              </a:extLst>
            </p:cNvPr>
            <p:cNvSpPr/>
            <p:nvPr/>
          </p:nvSpPr>
          <p:spPr>
            <a:xfrm>
              <a:off x="-1697667" y="4185684"/>
              <a:ext cx="10765462" cy="50150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8FF4F15-94F3-44CF-B891-D420C7FEB1B4}"/>
                </a:ext>
              </a:extLst>
            </p:cNvPr>
            <p:cNvSpPr txBox="1"/>
            <p:nvPr/>
          </p:nvSpPr>
          <p:spPr>
            <a:xfrm>
              <a:off x="2121638" y="4363336"/>
              <a:ext cx="2743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800" dirty="0"/>
                <a:t>Tools :</a:t>
              </a:r>
              <a:endParaRPr lang="fr-FR" sz="2800" dirty="0">
                <a:cs typeface="Calibri"/>
              </a:endParaRPr>
            </a:p>
          </p:txBody>
        </p:sp>
        <p:pic>
          <p:nvPicPr>
            <p:cNvPr id="24" name="Image 24">
              <a:extLst>
                <a:ext uri="{FF2B5EF4-FFF2-40B4-BE49-F238E27FC236}">
                  <a16:creationId xmlns:a16="http://schemas.microsoft.com/office/drawing/2014/main" id="{ED7D0C60-B77A-4D2D-8270-D1655E926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7400" y="5063154"/>
              <a:ext cx="2681177" cy="1472039"/>
            </a:xfrm>
            <a:prstGeom prst="rect">
              <a:avLst/>
            </a:prstGeom>
          </p:spPr>
        </p:pic>
        <p:pic>
          <p:nvPicPr>
            <p:cNvPr id="25" name="Image 25" descr="Une image contenant objet, moniteur, signe, assis&#10;&#10;Description générée automatiquement">
              <a:extLst>
                <a:ext uri="{FF2B5EF4-FFF2-40B4-BE49-F238E27FC236}">
                  <a16:creationId xmlns:a16="http://schemas.microsoft.com/office/drawing/2014/main" id="{87465FD8-8CCB-4EA2-99B4-F6CE92AAB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5912" y="5066122"/>
              <a:ext cx="2291317" cy="1483827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96FEE43-267D-4F72-8A25-35D3550E9642}"/>
              </a:ext>
            </a:extLst>
          </p:cNvPr>
          <p:cNvGrpSpPr/>
          <p:nvPr/>
        </p:nvGrpSpPr>
        <p:grpSpPr>
          <a:xfrm>
            <a:off x="-1980" y="2968"/>
            <a:ext cx="1778154" cy="6857999"/>
            <a:chOff x="-1980" y="2968"/>
            <a:chExt cx="1778154" cy="6857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8B29EE-A7A6-4F26-8719-D3D101FAA184}"/>
                </a:ext>
              </a:extLst>
            </p:cNvPr>
            <p:cNvSpPr/>
            <p:nvPr/>
          </p:nvSpPr>
          <p:spPr>
            <a:xfrm>
              <a:off x="-1980" y="2968"/>
              <a:ext cx="1778154" cy="6857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0" rtl="0"/>
              <a:r>
                <a:rPr lang="en-GB" sz="2400" b="1" u="sng">
                  <a:solidFill>
                    <a:schemeClr val="tx1"/>
                  </a:solidFill>
                  <a:latin typeface="Calibri"/>
                  <a:ea typeface="Arial"/>
                  <a:cs typeface="Arial"/>
                </a:rPr>
                <a:t>Introduction</a:t>
              </a:r>
              <a:r>
                <a:rPr lang="en-US" sz="2400" b="1" u="sng">
                  <a:solidFill>
                    <a:schemeClr val="tx1"/>
                  </a:solidFill>
                  <a:latin typeface="Calibri"/>
                  <a:ea typeface="Arial"/>
                  <a:cs typeface="Arial"/>
                </a:rPr>
                <a:t>​</a:t>
              </a:r>
              <a:endParaRPr lang="fr-FR" sz="2400" b="1" u="sng">
                <a:solidFill>
                  <a:schemeClr val="tx1"/>
                </a:solidFill>
                <a:cs typeface="Calibri"/>
              </a:endParaRPr>
            </a:p>
            <a:p>
              <a:endParaRPr lang="en-US" sz="2400">
                <a:solidFill>
                  <a:schemeClr val="tx1"/>
                </a:solidFill>
                <a:latin typeface="Calibri"/>
                <a:ea typeface="Arial"/>
                <a:cs typeface="Arial"/>
              </a:endParaRPr>
            </a:p>
            <a:p>
              <a:r>
                <a:rPr lang="en-GB" sz="2000">
                  <a:solidFill>
                    <a:schemeClr val="tx1"/>
                  </a:solidFill>
                  <a:latin typeface="Calibri"/>
                  <a:ea typeface="Arial"/>
                  <a:cs typeface="Calibri"/>
                </a:rPr>
                <a:t>Work </a:t>
              </a:r>
              <a:endParaRPr lang="en-US" sz="2000">
                <a:solidFill>
                  <a:schemeClr val="tx1"/>
                </a:solidFill>
                <a:latin typeface="Calibri"/>
                <a:ea typeface="Arial"/>
                <a:cs typeface="Calibri"/>
              </a:endParaRPr>
            </a:p>
            <a:p>
              <a:r>
                <a:rPr lang="en-GB" sz="2000">
                  <a:solidFill>
                    <a:schemeClr val="tx1"/>
                  </a:solidFill>
                  <a:latin typeface="Calibri"/>
                  <a:ea typeface="Arial"/>
                  <a:cs typeface="Calibri"/>
                </a:rPr>
                <a:t>implemented</a:t>
              </a:r>
              <a:endParaRPr lang="en-US" sz="2000">
                <a:solidFill>
                  <a:schemeClr val="tx1"/>
                </a:solidFill>
                <a:cs typeface="Calibri" panose="020F0502020204030204"/>
              </a:endParaRPr>
            </a:p>
            <a:p>
              <a:r>
                <a:rPr lang="en-US" sz="1400">
                  <a:solidFill>
                    <a:schemeClr val="tx1"/>
                  </a:solidFill>
                  <a:latin typeface="Calibri"/>
                  <a:cs typeface="Arial"/>
                </a:rPr>
                <a:t>Main page </a:t>
              </a:r>
            </a:p>
            <a:p>
              <a:r>
                <a:rPr lang="en-US" sz="1400">
                  <a:solidFill>
                    <a:schemeClr val="tx1"/>
                  </a:solidFill>
                  <a:latin typeface="Calibri"/>
                  <a:cs typeface="Arial"/>
                </a:rPr>
                <a:t>Bin to dec</a:t>
              </a:r>
            </a:p>
            <a:p>
              <a:r>
                <a:rPr lang="en-US" sz="1400">
                  <a:solidFill>
                    <a:schemeClr val="tx1"/>
                  </a:solidFill>
                  <a:latin typeface="Calibri"/>
                  <a:cs typeface="Arial"/>
                </a:rPr>
                <a:t>Hex to dec</a:t>
              </a:r>
            </a:p>
            <a:p>
              <a:r>
                <a:rPr lang="en-US" sz="1400">
                  <a:solidFill>
                    <a:schemeClr val="tx1"/>
                  </a:solidFill>
                  <a:latin typeface="Calibri"/>
                  <a:cs typeface="Arial"/>
                </a:rPr>
                <a:t>Sub network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r>
                <a:rPr lang="en-US" sz="1400">
                  <a:solidFill>
                    <a:schemeClr val="tx1"/>
                  </a:solidFill>
                  <a:latin typeface="Calibri"/>
                  <a:cs typeface="Calibri"/>
                </a:rPr>
                <a:t>Design report</a:t>
              </a:r>
              <a:endParaRPr lang="en-US" sz="2400">
                <a:solidFill>
                  <a:schemeClr val="tx1"/>
                </a:solidFill>
                <a:cs typeface="Calibri"/>
              </a:endParaRPr>
            </a:p>
            <a:p>
              <a:endParaRPr lang="en-US" sz="2400">
                <a:solidFill>
                  <a:schemeClr val="tx1"/>
                </a:solidFill>
                <a:latin typeface="Calibri"/>
                <a:ea typeface="Arial"/>
                <a:cs typeface="Arial"/>
              </a:endParaRPr>
            </a:p>
            <a:p>
              <a:pPr lvl="0" rtl="0"/>
              <a:r>
                <a:rPr lang="en-GB" sz="2400">
                  <a:solidFill>
                    <a:schemeClr val="tx1"/>
                  </a:solidFill>
                  <a:latin typeface="Calibri"/>
                  <a:ea typeface="Arial"/>
                  <a:cs typeface="Arial"/>
                </a:rPr>
                <a:t>To do </a:t>
              </a:r>
              <a:r>
                <a:rPr lang="en-US" sz="2400">
                  <a:solidFill>
                    <a:schemeClr val="tx1"/>
                  </a:solidFill>
                  <a:latin typeface="Calibri"/>
                  <a:ea typeface="Arial"/>
                  <a:cs typeface="Arial"/>
                </a:rPr>
                <a:t>​</a:t>
              </a:r>
            </a:p>
            <a:p>
              <a:endParaRPr lang="en-US" sz="2400">
                <a:solidFill>
                  <a:schemeClr val="tx1"/>
                </a:solidFill>
                <a:latin typeface="Calibri"/>
                <a:ea typeface="Arial"/>
                <a:cs typeface="Arial"/>
              </a:endParaRPr>
            </a:p>
            <a:p>
              <a:pPr lvl="0" rtl="0"/>
              <a:r>
                <a:rPr lang="en-GB" sz="2400">
                  <a:solidFill>
                    <a:schemeClr val="tx1"/>
                  </a:solidFill>
                  <a:latin typeface="Calibri"/>
                  <a:ea typeface="Arial"/>
                  <a:cs typeface="Arial"/>
                </a:rPr>
                <a:t>Conclusion </a:t>
              </a:r>
              <a:r>
                <a:rPr lang="en-US" sz="2400">
                  <a:solidFill>
                    <a:schemeClr val="bg1"/>
                  </a:solidFill>
                  <a:latin typeface="Calibri"/>
                  <a:ea typeface="Arial"/>
                  <a:cs typeface="Arial"/>
                </a:rPr>
                <a:t>​</a:t>
              </a:r>
              <a:endParaRPr lang="fr-FR" sz="2400">
                <a:solidFill>
                  <a:schemeClr val="bg1"/>
                </a:solidFill>
                <a:cs typeface="Calibri" panose="020F0502020204030204"/>
              </a:endParaRPr>
            </a:p>
          </p:txBody>
        </p:sp>
        <p:pic>
          <p:nvPicPr>
            <p:cNvPr id="23" name="Image 4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5E1E5F12-A953-4891-88EF-78D02F7A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292" y="171923"/>
              <a:ext cx="1364164" cy="663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9865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60C65B8B-100B-4276-971D-005844CEA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2" t="7627" r="60359" b="37076"/>
          <a:stretch/>
        </p:blipFill>
        <p:spPr>
          <a:xfrm>
            <a:off x="2264315" y="2276203"/>
            <a:ext cx="3747761" cy="23569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88985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  Introduction</a:t>
            </a:r>
          </a:p>
        </p:txBody>
      </p:sp>
      <p:pic>
        <p:nvPicPr>
          <p:cNvPr id="40" name="Image 4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1E0D36-583E-4D53-B6A8-5BB6FE03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71" y="1782015"/>
            <a:ext cx="1095375" cy="98107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DAEEA7C-5D68-42CB-9FCD-14844EBD6E10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sz="24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sz="24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 b="1" u="sng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r>
              <a:rPr lang="en-GB" sz="2000">
                <a:solidFill>
                  <a:schemeClr val="tx1"/>
                </a:solidFill>
                <a:latin typeface="Calibri"/>
                <a:ea typeface="Arial"/>
                <a:cs typeface="Calibri"/>
              </a:rPr>
              <a:t>Work </a:t>
            </a:r>
            <a:endParaRPr lang="en-US" sz="2000">
              <a:solidFill>
                <a:schemeClr val="tx1"/>
              </a:solidFill>
              <a:latin typeface="Calibri"/>
              <a:ea typeface="Arial"/>
              <a:cs typeface="Calibri"/>
            </a:endParaRPr>
          </a:p>
          <a:p>
            <a:r>
              <a:rPr lang="en-GB" sz="2000">
                <a:solidFill>
                  <a:schemeClr val="tx1"/>
                </a:solidFill>
                <a:latin typeface="Calibri"/>
                <a:ea typeface="Arial"/>
                <a:cs typeface="Calibri"/>
              </a:rPr>
              <a:t>implemented</a:t>
            </a:r>
            <a:endParaRPr lang="en-US" sz="2000">
              <a:solidFill>
                <a:schemeClr val="tx1"/>
              </a:solidFill>
              <a:cs typeface="Calibri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Sub network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Design report</a:t>
            </a:r>
            <a:endParaRPr lang="en-US" sz="2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Conclusion</a:t>
            </a:r>
            <a:r>
              <a:rPr lang="en-GB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 </a:t>
            </a:r>
            <a:r>
              <a:rPr lang="en-US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6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CC12BB3-6F61-470A-9F4D-BB72242E1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pic>
        <p:nvPicPr>
          <p:cNvPr id="48" name="Image 5">
            <a:extLst>
              <a:ext uri="{FF2B5EF4-FFF2-40B4-BE49-F238E27FC236}">
                <a16:creationId xmlns:a16="http://schemas.microsoft.com/office/drawing/2014/main" id="{DF968BB0-DB12-4B8D-AED0-0D4FDD373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1" t="9742" r="67279" b="73709"/>
          <a:stretch/>
        </p:blipFill>
        <p:spPr>
          <a:xfrm>
            <a:off x="7136134" y="3140356"/>
            <a:ext cx="4391862" cy="1263429"/>
          </a:xfrm>
          <a:prstGeom prst="rect">
            <a:avLst/>
          </a:prstGeom>
        </p:spPr>
      </p:pic>
      <p:pic>
        <p:nvPicPr>
          <p:cNvPr id="50" name="Image 5">
            <a:extLst>
              <a:ext uri="{FF2B5EF4-FFF2-40B4-BE49-F238E27FC236}">
                <a16:creationId xmlns:a16="http://schemas.microsoft.com/office/drawing/2014/main" id="{E33963A3-51DF-458A-8A19-FEC77DCD8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" t="25256" r="68110" b="52218"/>
          <a:stretch/>
        </p:blipFill>
        <p:spPr>
          <a:xfrm>
            <a:off x="6132088" y="970898"/>
            <a:ext cx="4966167" cy="1747681"/>
          </a:xfrm>
          <a:prstGeom prst="rect">
            <a:avLst/>
          </a:prstGeom>
        </p:spPr>
      </p:pic>
      <p:pic>
        <p:nvPicPr>
          <p:cNvPr id="52" name="Image 5">
            <a:extLst>
              <a:ext uri="{FF2B5EF4-FFF2-40B4-BE49-F238E27FC236}">
                <a16:creationId xmlns:a16="http://schemas.microsoft.com/office/drawing/2014/main" id="{E59680F8-4C66-4CB7-905B-67ADB53C4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" t="46416" r="66306" b="36478"/>
          <a:stretch/>
        </p:blipFill>
        <p:spPr>
          <a:xfrm>
            <a:off x="5755570" y="4996050"/>
            <a:ext cx="6041866" cy="13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935577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  </a:t>
            </a:r>
            <a:r>
              <a:rPr lang="en-GB" sz="3200">
                <a:cs typeface="Calibri"/>
              </a:rPr>
              <a:t>Work implemented</a:t>
            </a:r>
            <a:r>
              <a:rPr lang="fr-FR" sz="3200">
                <a:cs typeface="Calibri"/>
              </a:rPr>
              <a:t> </a:t>
            </a:r>
            <a:endParaRPr lang="fr-FR"/>
          </a:p>
          <a:p>
            <a:r>
              <a:rPr lang="fr-FR" sz="3200">
                <a:cs typeface="Calibri"/>
              </a:rPr>
              <a:t>  </a:t>
            </a:r>
            <a:r>
              <a:rPr lang="fr-FR">
                <a:cs typeface="Calibri"/>
              </a:rPr>
              <a:t>Main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1B12C-1868-44BE-A01A-0AC125ECA84B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r>
              <a:rPr lang="en-GB" sz="2000" b="1" u="sng">
                <a:solidFill>
                  <a:schemeClr val="tx1"/>
                </a:solidFill>
                <a:latin typeface="Calibri"/>
                <a:ea typeface="Arial"/>
                <a:cs typeface="Calibri"/>
              </a:rPr>
              <a:t>Work </a:t>
            </a:r>
            <a:endParaRPr lang="en-US" sz="2000" b="1" u="sng">
              <a:solidFill>
                <a:schemeClr val="tx1"/>
              </a:solidFill>
              <a:latin typeface="Calibri"/>
              <a:ea typeface="Arial"/>
              <a:cs typeface="Calibri"/>
            </a:endParaRPr>
          </a:p>
          <a:p>
            <a:r>
              <a:rPr lang="en-GB" sz="2000" b="1" u="sng">
                <a:solidFill>
                  <a:schemeClr val="tx1"/>
                </a:solidFill>
                <a:latin typeface="Calibri"/>
                <a:ea typeface="Arial"/>
                <a:cs typeface="Calibri"/>
              </a:rPr>
              <a:t>implemented</a:t>
            </a:r>
            <a:endParaRPr lang="en-US" sz="2000" b="1" u="sng">
              <a:solidFill>
                <a:schemeClr val="tx1"/>
              </a:solidFill>
              <a:cs typeface="Calibri"/>
            </a:endParaRPr>
          </a:p>
          <a:p>
            <a:r>
              <a:rPr lang="en-US" sz="1400" b="1">
                <a:solidFill>
                  <a:schemeClr val="tx1"/>
                </a:solidFill>
                <a:latin typeface="Calibri"/>
                <a:cs typeface="Arial"/>
              </a:rPr>
              <a:t>-&gt; Main page</a:t>
            </a:r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 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Sub network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Design report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Conclusion</a:t>
            </a:r>
            <a:r>
              <a:rPr lang="en-GB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 </a:t>
            </a:r>
            <a:r>
              <a:rPr lang="en-US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13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FBBD574-7B7C-486C-9DB6-1D81EDF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F3861B9-FC49-4495-9F3E-D977A36C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54" y="1214911"/>
            <a:ext cx="9285194" cy="2332117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67091BC-F3BD-4336-AEEE-E6D386E69312}"/>
              </a:ext>
            </a:extLst>
          </p:cNvPr>
          <p:cNvSpPr/>
          <p:nvPr/>
        </p:nvSpPr>
        <p:spPr>
          <a:xfrm>
            <a:off x="3800475" y="2962275"/>
            <a:ext cx="2886075" cy="33909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cs typeface="Calibri"/>
              </a:rPr>
              <a:t>Adresse IP :</a:t>
            </a:r>
          </a:p>
          <a:p>
            <a:pPr algn="ctr"/>
            <a:endParaRPr lang="fr-FR">
              <a:solidFill>
                <a:schemeClr val="tx1"/>
              </a:solidFill>
              <a:cs typeface="Calibri"/>
            </a:endParaRPr>
          </a:p>
          <a:p>
            <a:pPr algn="ctr"/>
            <a:endParaRPr lang="fr-FR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fr-FR" u="sng">
                <a:solidFill>
                  <a:schemeClr val="tx1"/>
                </a:solidFill>
                <a:cs typeface="Calibri"/>
              </a:rPr>
              <a:t>Bin -&gt; </a:t>
            </a:r>
            <a:r>
              <a:rPr lang="fr-FR" u="sng" err="1">
                <a:solidFill>
                  <a:schemeClr val="tx1"/>
                </a:solidFill>
                <a:cs typeface="Calibri"/>
              </a:rPr>
              <a:t>dec</a:t>
            </a:r>
            <a:endParaRPr lang="fr-FR" u="sng">
              <a:solidFill>
                <a:schemeClr val="tx1"/>
              </a:solidFill>
              <a:cs typeface="Calibri"/>
            </a:endParaRPr>
          </a:p>
          <a:p>
            <a:pPr algn="ctr"/>
            <a:endParaRPr lang="fr-FR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fr-FR" u="sng" err="1">
                <a:solidFill>
                  <a:schemeClr val="tx1"/>
                </a:solidFill>
                <a:cs typeface="Calibri"/>
              </a:rPr>
              <a:t>Hex</a:t>
            </a:r>
            <a:r>
              <a:rPr lang="fr-FR" u="sng">
                <a:solidFill>
                  <a:schemeClr val="tx1"/>
                </a:solidFill>
                <a:cs typeface="Calibri"/>
              </a:rPr>
              <a:t> -&gt; </a:t>
            </a:r>
            <a:r>
              <a:rPr lang="fr-FR" u="sng" err="1">
                <a:solidFill>
                  <a:schemeClr val="tx1"/>
                </a:solidFill>
                <a:cs typeface="Calibri"/>
              </a:rPr>
              <a:t>dec</a:t>
            </a:r>
            <a:endParaRPr lang="fr-FR" u="sng">
              <a:solidFill>
                <a:schemeClr val="tx1"/>
              </a:solidFill>
              <a:cs typeface="Calibri"/>
            </a:endParaRPr>
          </a:p>
          <a:p>
            <a:pPr algn="ctr"/>
            <a:endParaRPr lang="fr-FR" u="sng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fr-FR" u="sng">
                <a:solidFill>
                  <a:schemeClr val="tx1"/>
                </a:solidFill>
                <a:cs typeface="Calibri"/>
              </a:rPr>
              <a:t>Sous - réseau</a:t>
            </a:r>
          </a:p>
          <a:p>
            <a:pPr algn="ctr"/>
            <a:endParaRPr lang="fr-FR" u="sng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fr-FR" u="sng">
                <a:solidFill>
                  <a:schemeClr val="tx1"/>
                </a:solidFill>
                <a:cs typeface="Calibri"/>
              </a:rPr>
              <a:t>Trouver IP autre machine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5D7DB6D-AE56-4AEF-8310-0FBEE1850917}"/>
              </a:ext>
            </a:extLst>
          </p:cNvPr>
          <p:cNvSpPr/>
          <p:nvPr/>
        </p:nvSpPr>
        <p:spPr>
          <a:xfrm>
            <a:off x="6943725" y="2962275"/>
            <a:ext cx="3724275" cy="164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cs typeface="Calibri"/>
              </a:rPr>
              <a:t>Calculer le CRC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5538B77-BD86-47FA-AB42-895AA415F972}"/>
              </a:ext>
            </a:extLst>
          </p:cNvPr>
          <p:cNvSpPr/>
          <p:nvPr/>
        </p:nvSpPr>
        <p:spPr>
          <a:xfrm>
            <a:off x="6943725" y="4714875"/>
            <a:ext cx="3724275" cy="164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cs typeface="Calibri"/>
              </a:rPr>
              <a:t>Sniffer </a:t>
            </a:r>
            <a:r>
              <a:rPr lang="fr-FR" err="1">
                <a:solidFill>
                  <a:schemeClr val="tx1"/>
                </a:solidFill>
                <a:cs typeface="Calibri"/>
              </a:rPr>
              <a:t>Nmap</a:t>
            </a:r>
            <a:endParaRPr lang="fr-FR" err="1">
              <a:solidFill>
                <a:schemeClr val="tx1"/>
              </a:solidFill>
            </a:endParaRPr>
          </a:p>
        </p:txBody>
      </p:sp>
      <p:pic>
        <p:nvPicPr>
          <p:cNvPr id="11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28C0964-DEAA-4097-BC13-7E103E09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76" y="1254611"/>
            <a:ext cx="602164" cy="2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935577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  </a:t>
            </a:r>
            <a:r>
              <a:rPr lang="en-GB" sz="3200">
                <a:cs typeface="Calibri"/>
              </a:rPr>
              <a:t>Work implemented</a:t>
            </a:r>
            <a:endParaRPr lang="fr-FR"/>
          </a:p>
          <a:p>
            <a:r>
              <a:rPr lang="fr-FR" sz="3200">
                <a:cs typeface="Calibri"/>
              </a:rPr>
              <a:t>  </a:t>
            </a:r>
            <a:r>
              <a:rPr lang="fr-FR">
                <a:cs typeface="Calibri"/>
              </a:rPr>
              <a:t>Bin to </a:t>
            </a:r>
            <a:r>
              <a:rPr lang="fr-FR" err="1">
                <a:cs typeface="Calibri"/>
              </a:rPr>
              <a:t>dec</a:t>
            </a:r>
            <a:endParaRPr lang="fr-FR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1B12C-1868-44BE-A01A-0AC125ECA84B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r>
              <a:rPr lang="en-GB" sz="2000" b="1" u="sng">
                <a:solidFill>
                  <a:schemeClr val="tx1"/>
                </a:solidFill>
                <a:latin typeface="Calibri"/>
                <a:ea typeface="Arial"/>
                <a:cs typeface="Calibri"/>
              </a:rPr>
              <a:t>Work 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lvl="0"/>
            <a:r>
              <a:rPr lang="en-GB" sz="2000" b="1" u="sng">
                <a:solidFill>
                  <a:schemeClr val="tx1"/>
                </a:solidFill>
                <a:latin typeface="Calibri"/>
                <a:ea typeface="Arial"/>
                <a:cs typeface="Calibri"/>
              </a:rPr>
              <a:t>implemented</a:t>
            </a:r>
            <a:r>
              <a:rPr lang="en-US" sz="20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400" b="1">
                <a:solidFill>
                  <a:schemeClr val="tx1"/>
                </a:solidFill>
                <a:latin typeface="Calibri"/>
                <a:cs typeface="Arial"/>
              </a:rPr>
              <a:t>-&gt; Bin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Sub network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Design report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Conclusion</a:t>
            </a:r>
            <a:r>
              <a:rPr lang="en-GB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 </a:t>
            </a:r>
            <a:r>
              <a:rPr lang="en-US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13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FBBD574-7B7C-486C-9DB6-1D81EDF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331B4D-225B-4A8C-872E-725776DD0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76" y="2581220"/>
            <a:ext cx="9405550" cy="3827101"/>
          </a:xfrm>
          <a:prstGeom prst="rect">
            <a:avLst/>
          </a:prstGeom>
        </p:spPr>
      </p:pic>
      <p:pic>
        <p:nvPicPr>
          <p:cNvPr id="14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BD957FF-692F-4AD0-B065-D3CA5C9E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72" y="2630451"/>
            <a:ext cx="573410" cy="275232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E0EBA534-D6FD-4D6A-AA3F-8ACDE5601C4C}"/>
              </a:ext>
            </a:extLst>
          </p:cNvPr>
          <p:cNvGrpSpPr/>
          <p:nvPr/>
        </p:nvGrpSpPr>
        <p:grpSpPr>
          <a:xfrm>
            <a:off x="3198340" y="1303636"/>
            <a:ext cx="8351107" cy="3393474"/>
            <a:chOff x="3198340" y="1303636"/>
            <a:chExt cx="8351107" cy="339347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C5C2C203-5DFA-4D72-BA58-36FE2D508765}"/>
                </a:ext>
              </a:extLst>
            </p:cNvPr>
            <p:cNvSpPr/>
            <p:nvPr/>
          </p:nvSpPr>
          <p:spPr>
            <a:xfrm>
              <a:off x="3198340" y="1344826"/>
              <a:ext cx="1925594" cy="9164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100110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4AFDAD2-F5E5-44F1-BA56-C0052BAAAD06}"/>
                </a:ext>
              </a:extLst>
            </p:cNvPr>
            <p:cNvSpPr/>
            <p:nvPr/>
          </p:nvSpPr>
          <p:spPr>
            <a:xfrm>
              <a:off x="5340178" y="1344826"/>
              <a:ext cx="1925594" cy="9164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0110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93EA8CC-F025-480C-A3D5-37F60735F662}"/>
                </a:ext>
              </a:extLst>
            </p:cNvPr>
            <p:cNvSpPr/>
            <p:nvPr/>
          </p:nvSpPr>
          <p:spPr>
            <a:xfrm>
              <a:off x="7482016" y="1303637"/>
              <a:ext cx="1925594" cy="9164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1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1176585-8360-4C8F-A1F2-C596C85ED8A9}"/>
                </a:ext>
              </a:extLst>
            </p:cNvPr>
            <p:cNvSpPr/>
            <p:nvPr/>
          </p:nvSpPr>
          <p:spPr>
            <a:xfrm>
              <a:off x="9623853" y="1303636"/>
              <a:ext cx="1925594" cy="9164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1</a:t>
              </a:r>
              <a:endParaRPr lang="fr-FR">
                <a:solidFill>
                  <a:srgbClr val="000000"/>
                </a:solidFill>
              </a:endParaRPr>
            </a:p>
          </p:txBody>
        </p: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3FF88AC4-7339-4EB6-8610-EB98EBA469BF}"/>
                </a:ext>
              </a:extLst>
            </p:cNvPr>
            <p:cNvCxnSpPr/>
            <p:nvPr/>
          </p:nvCxnSpPr>
          <p:spPr>
            <a:xfrm>
              <a:off x="4204902" y="2289604"/>
              <a:ext cx="1295399" cy="24075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4A91855D-AE36-46F9-B1BC-C2A2E456F0B0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45" y="2279307"/>
              <a:ext cx="430426" cy="23972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EB63653C-C437-4EF8-BEEF-10C6B580FF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1652" y="2269010"/>
              <a:ext cx="537519" cy="24075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24517728-856F-4635-9C00-168E10C27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8219" y="2289603"/>
              <a:ext cx="1330412" cy="24075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7A89CA-6631-4D09-8E2B-DA26FF1FD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071" y="5185356"/>
            <a:ext cx="4370172" cy="1224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2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935577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  </a:t>
            </a:r>
            <a:r>
              <a:rPr lang="en-GB" sz="3200">
                <a:cs typeface="Calibri"/>
              </a:rPr>
              <a:t>Work implemented</a:t>
            </a:r>
            <a:r>
              <a:rPr lang="fr-FR" sz="3200">
                <a:cs typeface="Calibri"/>
              </a:rPr>
              <a:t> </a:t>
            </a:r>
            <a:endParaRPr lang="fr-FR"/>
          </a:p>
          <a:p>
            <a:r>
              <a:rPr lang="fr-FR" sz="3200">
                <a:cs typeface="Calibri"/>
              </a:rPr>
              <a:t>  </a:t>
            </a:r>
            <a:r>
              <a:rPr lang="fr-FR" err="1">
                <a:cs typeface="Calibri"/>
              </a:rPr>
              <a:t>hex</a:t>
            </a:r>
            <a:r>
              <a:rPr lang="fr-FR">
                <a:cs typeface="Calibri"/>
              </a:rPr>
              <a:t> to </a:t>
            </a:r>
            <a:r>
              <a:rPr lang="fr-FR" err="1">
                <a:cs typeface="Calibri"/>
              </a:rPr>
              <a:t>dec</a:t>
            </a:r>
            <a:endParaRPr lang="fr-FR" sz="280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1B12C-1868-44BE-A01A-0AC125ECA84B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r>
              <a:rPr lang="en-GB" sz="2000" b="1" u="sng">
                <a:solidFill>
                  <a:schemeClr val="tx1"/>
                </a:solidFill>
                <a:latin typeface="Calibri"/>
                <a:ea typeface="Arial"/>
                <a:cs typeface="Calibri"/>
              </a:rPr>
              <a:t>Work 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lvl="0"/>
            <a:r>
              <a:rPr lang="en-GB" sz="2000" b="1" u="sng">
                <a:solidFill>
                  <a:schemeClr val="tx1"/>
                </a:solidFill>
                <a:latin typeface="Calibri"/>
                <a:ea typeface="Arial"/>
                <a:cs typeface="Calibri"/>
              </a:rPr>
              <a:t>implemented</a:t>
            </a:r>
            <a:r>
              <a:rPr lang="en-US" sz="2000" b="1" u="sng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400" b="1">
                <a:solidFill>
                  <a:schemeClr val="tx1"/>
                </a:solidFill>
                <a:latin typeface="Calibri"/>
                <a:cs typeface="Arial"/>
              </a:rPr>
              <a:t>-&gt; Hex to dec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Sub network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Design report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sz="240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sz="2400">
                <a:solidFill>
                  <a:schemeClr val="tx1"/>
                </a:solidFill>
                <a:latin typeface="Calibri"/>
                <a:ea typeface="Arial"/>
                <a:cs typeface="Arial"/>
              </a:rPr>
              <a:t>Conclusion</a:t>
            </a:r>
            <a:r>
              <a:rPr lang="en-GB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 </a:t>
            </a:r>
            <a:r>
              <a:rPr lang="en-US" sz="240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sz="24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13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FBBD574-7B7C-486C-9DB6-1D81EDF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03AF0E02-57DF-4D4B-8CC8-28BE235369E3}"/>
              </a:ext>
            </a:extLst>
          </p:cNvPr>
          <p:cNvGrpSpPr/>
          <p:nvPr/>
        </p:nvGrpSpPr>
        <p:grpSpPr>
          <a:xfrm>
            <a:off x="2788024" y="3402143"/>
            <a:ext cx="8498540" cy="3146537"/>
            <a:chOff x="2788024" y="3402143"/>
            <a:chExt cx="8498540" cy="3146537"/>
          </a:xfrm>
        </p:grpSpPr>
        <p:pic>
          <p:nvPicPr>
            <p:cNvPr id="17" name="Image 17">
              <a:extLst>
                <a:ext uri="{FF2B5EF4-FFF2-40B4-BE49-F238E27FC236}">
                  <a16:creationId xmlns:a16="http://schemas.microsoft.com/office/drawing/2014/main" id="{F866F9D6-B16F-46DC-A50E-963CB79A4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024" y="3402143"/>
              <a:ext cx="8498540" cy="3146537"/>
            </a:xfrm>
            <a:prstGeom prst="rect">
              <a:avLst/>
            </a:prstGeom>
          </p:spPr>
        </p:pic>
        <p:pic>
          <p:nvPicPr>
            <p:cNvPr id="7" name="Image 4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2E190AFD-96D6-4A2F-8A32-0B7D393D0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3930" y="3417147"/>
              <a:ext cx="478339" cy="243759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91346ED-850B-4132-8BC4-0FCCC00D96C7}"/>
              </a:ext>
            </a:extLst>
          </p:cNvPr>
          <p:cNvGrpSpPr/>
          <p:nvPr/>
        </p:nvGrpSpPr>
        <p:grpSpPr>
          <a:xfrm>
            <a:off x="3576917" y="777239"/>
            <a:ext cx="8319247" cy="1647714"/>
            <a:chOff x="3576917" y="777239"/>
            <a:chExt cx="8319247" cy="164771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073556B-B87D-4935-94ED-04AD2EB0C0A9}"/>
                </a:ext>
              </a:extLst>
            </p:cNvPr>
            <p:cNvSpPr/>
            <p:nvPr/>
          </p:nvSpPr>
          <p:spPr>
            <a:xfrm>
              <a:off x="3576917" y="1510553"/>
              <a:ext cx="279698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4000">
                  <a:cs typeface="Calibri"/>
                </a:rPr>
                <a:t>C0.18.1.1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CF1097D0-F939-4796-95C2-AFE5E45AC04C}"/>
                </a:ext>
              </a:extLst>
            </p:cNvPr>
            <p:cNvSpPr/>
            <p:nvPr/>
          </p:nvSpPr>
          <p:spPr>
            <a:xfrm>
              <a:off x="9099176" y="1510553"/>
              <a:ext cx="279698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4000">
                  <a:cs typeface="Calibri"/>
                </a:rPr>
                <a:t>192.168.1.1</a:t>
              </a: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5241EEA3-E635-43FA-A4FD-70A35BD1A39D}"/>
                </a:ext>
              </a:extLst>
            </p:cNvPr>
            <p:cNvGrpSpPr/>
            <p:nvPr/>
          </p:nvGrpSpPr>
          <p:grpSpPr>
            <a:xfrm>
              <a:off x="5595500" y="777239"/>
              <a:ext cx="4401670" cy="735105"/>
              <a:chOff x="5595500" y="777239"/>
              <a:chExt cx="4401670" cy="735105"/>
            </a:xfrm>
          </p:grpSpPr>
          <p:sp>
            <p:nvSpPr>
              <p:cNvPr id="5" name="Flèche : courbe vers le bas 4">
                <a:extLst>
                  <a:ext uri="{FF2B5EF4-FFF2-40B4-BE49-F238E27FC236}">
                    <a16:creationId xmlns:a16="http://schemas.microsoft.com/office/drawing/2014/main" id="{E67048D3-700C-4819-A132-1FF46C621CB8}"/>
                  </a:ext>
                </a:extLst>
              </p:cNvPr>
              <p:cNvSpPr/>
              <p:nvPr/>
            </p:nvSpPr>
            <p:spPr>
              <a:xfrm>
                <a:off x="5595500" y="777239"/>
                <a:ext cx="4401670" cy="73510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B00AE93-2F03-4C7E-A486-4021E489FAD5}"/>
                  </a:ext>
                </a:extLst>
              </p:cNvPr>
              <p:cNvSpPr txBox="1"/>
              <p:nvPr/>
            </p:nvSpPr>
            <p:spPr>
              <a:xfrm>
                <a:off x="6552079" y="850526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fr-FR" err="1"/>
                  <a:t>Hexadecimal</a:t>
                </a:r>
                <a:r>
                  <a:rPr lang="fr-FR"/>
                  <a:t> to </a:t>
                </a:r>
                <a:r>
                  <a:rPr lang="fr-FR" err="1"/>
                  <a:t>decimal</a:t>
                </a:r>
                <a:endParaRPr lang="fr-FR" err="1">
                  <a:cs typeface="Calibri"/>
                </a:endParaRP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3D41D28-6B46-4847-B973-C5224339389E}"/>
              </a:ext>
            </a:extLst>
          </p:cNvPr>
          <p:cNvGrpSpPr/>
          <p:nvPr/>
        </p:nvGrpSpPr>
        <p:grpSpPr>
          <a:xfrm>
            <a:off x="5460469" y="2426185"/>
            <a:ext cx="4446492" cy="753034"/>
            <a:chOff x="5460469" y="2426185"/>
            <a:chExt cx="4446492" cy="753034"/>
          </a:xfrm>
        </p:grpSpPr>
        <p:sp>
          <p:nvSpPr>
            <p:cNvPr id="6" name="Flèche : courbe vers le haut 5">
              <a:extLst>
                <a:ext uri="{FF2B5EF4-FFF2-40B4-BE49-F238E27FC236}">
                  <a16:creationId xmlns:a16="http://schemas.microsoft.com/office/drawing/2014/main" id="{885E3923-4292-401F-A22D-CBACBF9C31AC}"/>
                </a:ext>
              </a:extLst>
            </p:cNvPr>
            <p:cNvSpPr/>
            <p:nvPr/>
          </p:nvSpPr>
          <p:spPr>
            <a:xfrm flipH="1">
              <a:off x="5460469" y="2426185"/>
              <a:ext cx="4446492" cy="75303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B2EE23C-6E30-4850-B17A-0A0BD9524538}"/>
                </a:ext>
              </a:extLst>
            </p:cNvPr>
            <p:cNvSpPr txBox="1"/>
            <p:nvPr/>
          </p:nvSpPr>
          <p:spPr>
            <a:xfrm>
              <a:off x="6623796" y="272414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err="1"/>
                <a:t>Decimal</a:t>
              </a:r>
              <a:r>
                <a:rPr lang="fr-FR"/>
                <a:t> to </a:t>
              </a:r>
              <a:r>
                <a:rPr lang="fr-FR" err="1">
                  <a:ea typeface="+mn-lt"/>
                  <a:cs typeface="+mn-lt"/>
                </a:rPr>
                <a:t>Hexadecimal</a:t>
              </a:r>
              <a:r>
                <a:rPr lang="fr-FR">
                  <a:ea typeface="+mn-lt"/>
                  <a:cs typeface="+mn-lt"/>
                </a:rPr>
                <a:t> </a:t>
              </a:r>
              <a:endParaRPr lang="fr-FR" err="1">
                <a:cs typeface="Calibri"/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8C0AF6-70DC-493F-A892-3028BC1C8DE7}"/>
              </a:ext>
            </a:extLst>
          </p:cNvPr>
          <p:cNvGrpSpPr/>
          <p:nvPr/>
        </p:nvGrpSpPr>
        <p:grpSpPr>
          <a:xfrm>
            <a:off x="5244353" y="5266764"/>
            <a:ext cx="4580964" cy="1353110"/>
            <a:chOff x="5244353" y="5266764"/>
            <a:chExt cx="4580964" cy="13531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91FB90-73F2-4CDB-BA11-6806E84FED22}"/>
                </a:ext>
              </a:extLst>
            </p:cNvPr>
            <p:cNvSpPr/>
            <p:nvPr/>
          </p:nvSpPr>
          <p:spPr>
            <a:xfrm>
              <a:off x="5244353" y="5266764"/>
              <a:ext cx="4580964" cy="152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4144B2-A495-4E11-ADD6-7640F3C26B44}"/>
                </a:ext>
              </a:extLst>
            </p:cNvPr>
            <p:cNvSpPr/>
            <p:nvPr/>
          </p:nvSpPr>
          <p:spPr>
            <a:xfrm>
              <a:off x="6283699" y="5705474"/>
              <a:ext cx="182879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225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13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Tutorial Project</vt:lpstr>
      <vt:lpstr>Summary :</vt:lpstr>
      <vt:lpstr>Introduction  Work done main page hex to dec bin to dec sub network  To do   Conclusion 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6</cp:revision>
  <dcterms:created xsi:type="dcterms:W3CDTF">2020-11-26T08:23:27Z</dcterms:created>
  <dcterms:modified xsi:type="dcterms:W3CDTF">2020-12-10T08:08:36Z</dcterms:modified>
</cp:coreProperties>
</file>