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185A-DFDD-5744-A5B0-858DFEF792B0}" v="852" dt="2020-11-26T12:57:1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16AFC-B2D1-4556-BE17-417E9C84518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FCD6BF-B27D-4611-84D1-97FD605023B1}">
      <dgm:prSet/>
      <dgm:spPr/>
      <dgm:t>
        <a:bodyPr/>
        <a:lstStyle/>
        <a:p>
          <a:r>
            <a:rPr lang="en-GB" dirty="0"/>
            <a:t>Introduction</a:t>
          </a:r>
          <a:endParaRPr lang="en-US" dirty="0"/>
        </a:p>
      </dgm:t>
    </dgm:pt>
    <dgm:pt modelId="{6A53D176-4712-448D-AFB1-032B37268530}" type="parTrans" cxnId="{9413F4E3-C447-4FBA-B959-73C139C849A2}">
      <dgm:prSet/>
      <dgm:spPr/>
      <dgm:t>
        <a:bodyPr/>
        <a:lstStyle/>
        <a:p>
          <a:endParaRPr lang="en-US"/>
        </a:p>
      </dgm:t>
    </dgm:pt>
    <dgm:pt modelId="{F6CE30FC-E143-416C-B9C1-338EF9BF2256}" type="sibTrans" cxnId="{9413F4E3-C447-4FBA-B959-73C139C849A2}">
      <dgm:prSet/>
      <dgm:spPr/>
      <dgm:t>
        <a:bodyPr/>
        <a:lstStyle/>
        <a:p>
          <a:endParaRPr lang="en-US"/>
        </a:p>
      </dgm:t>
    </dgm:pt>
    <dgm:pt modelId="{9EDA06C5-54F3-4166-83D4-9CA9B4FC71B0}">
      <dgm:prSet/>
      <dgm:spPr/>
      <dgm:t>
        <a:bodyPr/>
        <a:lstStyle/>
        <a:p>
          <a:r>
            <a:rPr lang="en-GB" dirty="0"/>
            <a:t>Work done</a:t>
          </a:r>
          <a:endParaRPr lang="en-US" dirty="0"/>
        </a:p>
      </dgm:t>
    </dgm:pt>
    <dgm:pt modelId="{1053D25E-1252-42FA-82BB-61FCCBDFF2F5}" type="parTrans" cxnId="{D3D68240-4F22-4C52-A44F-FA509ACB30A0}">
      <dgm:prSet/>
      <dgm:spPr/>
      <dgm:t>
        <a:bodyPr/>
        <a:lstStyle/>
        <a:p>
          <a:endParaRPr lang="en-US"/>
        </a:p>
      </dgm:t>
    </dgm:pt>
    <dgm:pt modelId="{2EA4C6D0-FA34-4533-8C7E-4D85DA4FB930}" type="sibTrans" cxnId="{D3D68240-4F22-4C52-A44F-FA509ACB30A0}">
      <dgm:prSet/>
      <dgm:spPr/>
      <dgm:t>
        <a:bodyPr/>
        <a:lstStyle/>
        <a:p>
          <a:endParaRPr lang="en-US"/>
        </a:p>
      </dgm:t>
    </dgm:pt>
    <dgm:pt modelId="{03B713D6-2DF9-40DE-926B-82601253D4F3}">
      <dgm:prSet/>
      <dgm:spPr/>
      <dgm:t>
        <a:bodyPr/>
        <a:lstStyle/>
        <a:p>
          <a:r>
            <a:rPr lang="en-GB" dirty="0"/>
            <a:t>To do </a:t>
          </a:r>
          <a:endParaRPr lang="en-US" dirty="0"/>
        </a:p>
      </dgm:t>
    </dgm:pt>
    <dgm:pt modelId="{83D830CA-5E57-4347-8818-E5C2332E5D70}" type="parTrans" cxnId="{B28FFDA4-7D5A-4600-9EA3-9C2FEC88C010}">
      <dgm:prSet/>
      <dgm:spPr/>
      <dgm:t>
        <a:bodyPr/>
        <a:lstStyle/>
        <a:p>
          <a:endParaRPr lang="en-US"/>
        </a:p>
      </dgm:t>
    </dgm:pt>
    <dgm:pt modelId="{2924937F-81E5-47C5-818D-5387924AB21D}" type="sibTrans" cxnId="{B28FFDA4-7D5A-4600-9EA3-9C2FEC88C010}">
      <dgm:prSet/>
      <dgm:spPr/>
      <dgm:t>
        <a:bodyPr/>
        <a:lstStyle/>
        <a:p>
          <a:endParaRPr lang="en-US"/>
        </a:p>
      </dgm:t>
    </dgm:pt>
    <dgm:pt modelId="{7FC1FD7E-6D7E-47AF-9F07-69838CE341E9}">
      <dgm:prSet/>
      <dgm:spPr/>
      <dgm:t>
        <a:bodyPr/>
        <a:lstStyle/>
        <a:p>
          <a:r>
            <a:rPr lang="en-GB" dirty="0"/>
            <a:t>Conclusion </a:t>
          </a:r>
          <a:endParaRPr lang="en-US" dirty="0"/>
        </a:p>
      </dgm:t>
    </dgm:pt>
    <dgm:pt modelId="{08B0FB01-9150-44B6-9199-D0CBD3B47DB2}" type="parTrans" cxnId="{5E38A409-C50A-4428-8E1C-9B1C281BDB20}">
      <dgm:prSet/>
      <dgm:spPr/>
      <dgm:t>
        <a:bodyPr/>
        <a:lstStyle/>
        <a:p>
          <a:endParaRPr lang="en-US"/>
        </a:p>
      </dgm:t>
    </dgm:pt>
    <dgm:pt modelId="{86097811-62C0-458C-862E-E34E17B3A66A}" type="sibTrans" cxnId="{5E38A409-C50A-4428-8E1C-9B1C281BDB20}">
      <dgm:prSet/>
      <dgm:spPr/>
      <dgm:t>
        <a:bodyPr/>
        <a:lstStyle/>
        <a:p>
          <a:endParaRPr lang="en-US"/>
        </a:p>
      </dgm:t>
    </dgm:pt>
    <dgm:pt modelId="{26D467FB-7445-4010-9AE3-E5F59E2DAC8F}" type="pres">
      <dgm:prSet presAssocID="{2FC16AFC-B2D1-4556-BE17-417E9C84518A}" presName="vert0" presStyleCnt="0">
        <dgm:presLayoutVars>
          <dgm:dir/>
          <dgm:animOne val="branch"/>
          <dgm:animLvl val="lvl"/>
        </dgm:presLayoutVars>
      </dgm:prSet>
      <dgm:spPr/>
    </dgm:pt>
    <dgm:pt modelId="{46C21038-9BD6-4613-8438-7ED5CF656102}" type="pres">
      <dgm:prSet presAssocID="{54FCD6BF-B27D-4611-84D1-97FD605023B1}" presName="thickLine" presStyleLbl="alignNode1" presStyleIdx="0" presStyleCnt="4"/>
      <dgm:spPr/>
    </dgm:pt>
    <dgm:pt modelId="{BC76E6C9-5DC8-4169-B092-D46FC527FB82}" type="pres">
      <dgm:prSet presAssocID="{54FCD6BF-B27D-4611-84D1-97FD605023B1}" presName="horz1" presStyleCnt="0"/>
      <dgm:spPr/>
    </dgm:pt>
    <dgm:pt modelId="{4CE3A239-73BB-4728-9D1F-9AA99C4433EF}" type="pres">
      <dgm:prSet presAssocID="{54FCD6BF-B27D-4611-84D1-97FD605023B1}" presName="tx1" presStyleLbl="revTx" presStyleIdx="0" presStyleCnt="4"/>
      <dgm:spPr/>
    </dgm:pt>
    <dgm:pt modelId="{491BE28A-E50F-431F-934B-14E1B9D878B5}" type="pres">
      <dgm:prSet presAssocID="{54FCD6BF-B27D-4611-84D1-97FD605023B1}" presName="vert1" presStyleCnt="0"/>
      <dgm:spPr/>
    </dgm:pt>
    <dgm:pt modelId="{F1663459-811C-49C0-A6D6-F2FAA5E535A5}" type="pres">
      <dgm:prSet presAssocID="{9EDA06C5-54F3-4166-83D4-9CA9B4FC71B0}" presName="thickLine" presStyleLbl="alignNode1" presStyleIdx="1" presStyleCnt="4"/>
      <dgm:spPr/>
    </dgm:pt>
    <dgm:pt modelId="{390AD320-FC2B-4B7A-A67C-831924734198}" type="pres">
      <dgm:prSet presAssocID="{9EDA06C5-54F3-4166-83D4-9CA9B4FC71B0}" presName="horz1" presStyleCnt="0"/>
      <dgm:spPr/>
    </dgm:pt>
    <dgm:pt modelId="{E3DEE903-EC71-44D6-9AEF-978606031002}" type="pres">
      <dgm:prSet presAssocID="{9EDA06C5-54F3-4166-83D4-9CA9B4FC71B0}" presName="tx1" presStyleLbl="revTx" presStyleIdx="1" presStyleCnt="4"/>
      <dgm:spPr/>
    </dgm:pt>
    <dgm:pt modelId="{2001E9D7-136C-45F1-AD18-079F986EF1E7}" type="pres">
      <dgm:prSet presAssocID="{9EDA06C5-54F3-4166-83D4-9CA9B4FC71B0}" presName="vert1" presStyleCnt="0"/>
      <dgm:spPr/>
    </dgm:pt>
    <dgm:pt modelId="{74F2AB50-EBC7-4AA4-AE3F-C016ED0D802D}" type="pres">
      <dgm:prSet presAssocID="{03B713D6-2DF9-40DE-926B-82601253D4F3}" presName="thickLine" presStyleLbl="alignNode1" presStyleIdx="2" presStyleCnt="4"/>
      <dgm:spPr/>
    </dgm:pt>
    <dgm:pt modelId="{3065B030-11E3-43BD-B069-01F78596525B}" type="pres">
      <dgm:prSet presAssocID="{03B713D6-2DF9-40DE-926B-82601253D4F3}" presName="horz1" presStyleCnt="0"/>
      <dgm:spPr/>
    </dgm:pt>
    <dgm:pt modelId="{96EF69EC-08AB-41C9-BE2E-15C710AEC3BF}" type="pres">
      <dgm:prSet presAssocID="{03B713D6-2DF9-40DE-926B-82601253D4F3}" presName="tx1" presStyleLbl="revTx" presStyleIdx="2" presStyleCnt="4"/>
      <dgm:spPr/>
    </dgm:pt>
    <dgm:pt modelId="{9946402F-8DAB-4775-9721-BA71B8BF7365}" type="pres">
      <dgm:prSet presAssocID="{03B713D6-2DF9-40DE-926B-82601253D4F3}" presName="vert1" presStyleCnt="0"/>
      <dgm:spPr/>
    </dgm:pt>
    <dgm:pt modelId="{9CBB3922-DD29-4DDC-9C6F-15A33E6B3F5F}" type="pres">
      <dgm:prSet presAssocID="{7FC1FD7E-6D7E-47AF-9F07-69838CE341E9}" presName="thickLine" presStyleLbl="alignNode1" presStyleIdx="3" presStyleCnt="4"/>
      <dgm:spPr/>
    </dgm:pt>
    <dgm:pt modelId="{5D9C1C46-DB72-461F-A9E1-237E22655946}" type="pres">
      <dgm:prSet presAssocID="{7FC1FD7E-6D7E-47AF-9F07-69838CE341E9}" presName="horz1" presStyleCnt="0"/>
      <dgm:spPr/>
    </dgm:pt>
    <dgm:pt modelId="{D134590A-6B2B-4C6A-98B2-03EB54C264FA}" type="pres">
      <dgm:prSet presAssocID="{7FC1FD7E-6D7E-47AF-9F07-69838CE341E9}" presName="tx1" presStyleLbl="revTx" presStyleIdx="3" presStyleCnt="4"/>
      <dgm:spPr/>
    </dgm:pt>
    <dgm:pt modelId="{C0ABE15A-F77A-48F2-A050-719569C6531B}" type="pres">
      <dgm:prSet presAssocID="{7FC1FD7E-6D7E-47AF-9F07-69838CE341E9}" presName="vert1" presStyleCnt="0"/>
      <dgm:spPr/>
    </dgm:pt>
  </dgm:ptLst>
  <dgm:cxnLst>
    <dgm:cxn modelId="{5E38A409-C50A-4428-8E1C-9B1C281BDB20}" srcId="{2FC16AFC-B2D1-4556-BE17-417E9C84518A}" destId="{7FC1FD7E-6D7E-47AF-9F07-69838CE341E9}" srcOrd="3" destOrd="0" parTransId="{08B0FB01-9150-44B6-9199-D0CBD3B47DB2}" sibTransId="{86097811-62C0-458C-862E-E34E17B3A66A}"/>
    <dgm:cxn modelId="{D3D68240-4F22-4C52-A44F-FA509ACB30A0}" srcId="{2FC16AFC-B2D1-4556-BE17-417E9C84518A}" destId="{9EDA06C5-54F3-4166-83D4-9CA9B4FC71B0}" srcOrd="1" destOrd="0" parTransId="{1053D25E-1252-42FA-82BB-61FCCBDFF2F5}" sibTransId="{2EA4C6D0-FA34-4533-8C7E-4D85DA4FB930}"/>
    <dgm:cxn modelId="{EB235645-B879-4DF2-95C0-633D63A5493F}" type="presOf" srcId="{03B713D6-2DF9-40DE-926B-82601253D4F3}" destId="{96EF69EC-08AB-41C9-BE2E-15C710AEC3BF}" srcOrd="0" destOrd="0" presId="urn:microsoft.com/office/officeart/2008/layout/LinedList"/>
    <dgm:cxn modelId="{491B929D-CB61-45B2-8151-7356E11C4122}" type="presOf" srcId="{7FC1FD7E-6D7E-47AF-9F07-69838CE341E9}" destId="{D134590A-6B2B-4C6A-98B2-03EB54C264FA}" srcOrd="0" destOrd="0" presId="urn:microsoft.com/office/officeart/2008/layout/LinedList"/>
    <dgm:cxn modelId="{B28FFDA4-7D5A-4600-9EA3-9C2FEC88C010}" srcId="{2FC16AFC-B2D1-4556-BE17-417E9C84518A}" destId="{03B713D6-2DF9-40DE-926B-82601253D4F3}" srcOrd="2" destOrd="0" parTransId="{83D830CA-5E57-4347-8818-E5C2332E5D70}" sibTransId="{2924937F-81E5-47C5-818D-5387924AB21D}"/>
    <dgm:cxn modelId="{27A768B4-6A7C-4813-B027-D1322EF4B62D}" type="presOf" srcId="{9EDA06C5-54F3-4166-83D4-9CA9B4FC71B0}" destId="{E3DEE903-EC71-44D6-9AEF-978606031002}" srcOrd="0" destOrd="0" presId="urn:microsoft.com/office/officeart/2008/layout/LinedList"/>
    <dgm:cxn modelId="{9C8DB4C0-CD05-4451-BBFF-C011757B6C72}" type="presOf" srcId="{2FC16AFC-B2D1-4556-BE17-417E9C84518A}" destId="{26D467FB-7445-4010-9AE3-E5F59E2DAC8F}" srcOrd="0" destOrd="0" presId="urn:microsoft.com/office/officeart/2008/layout/LinedList"/>
    <dgm:cxn modelId="{9413F4E3-C447-4FBA-B959-73C139C849A2}" srcId="{2FC16AFC-B2D1-4556-BE17-417E9C84518A}" destId="{54FCD6BF-B27D-4611-84D1-97FD605023B1}" srcOrd="0" destOrd="0" parTransId="{6A53D176-4712-448D-AFB1-032B37268530}" sibTransId="{F6CE30FC-E143-416C-B9C1-338EF9BF2256}"/>
    <dgm:cxn modelId="{D32539F0-3434-4E8E-8A86-7C9A037B8955}" type="presOf" srcId="{54FCD6BF-B27D-4611-84D1-97FD605023B1}" destId="{4CE3A239-73BB-4728-9D1F-9AA99C4433EF}" srcOrd="0" destOrd="0" presId="urn:microsoft.com/office/officeart/2008/layout/LinedList"/>
    <dgm:cxn modelId="{30ABB5E2-56B9-485C-8A54-F124B732E0A6}" type="presParOf" srcId="{26D467FB-7445-4010-9AE3-E5F59E2DAC8F}" destId="{46C21038-9BD6-4613-8438-7ED5CF656102}" srcOrd="0" destOrd="0" presId="urn:microsoft.com/office/officeart/2008/layout/LinedList"/>
    <dgm:cxn modelId="{BA59ABD2-4261-4C1D-96BE-98D4C89B4BAF}" type="presParOf" srcId="{26D467FB-7445-4010-9AE3-E5F59E2DAC8F}" destId="{BC76E6C9-5DC8-4169-B092-D46FC527FB82}" srcOrd="1" destOrd="0" presId="urn:microsoft.com/office/officeart/2008/layout/LinedList"/>
    <dgm:cxn modelId="{5DFE033E-1CA3-4E6E-8EEE-A571E8F4E51F}" type="presParOf" srcId="{BC76E6C9-5DC8-4169-B092-D46FC527FB82}" destId="{4CE3A239-73BB-4728-9D1F-9AA99C4433EF}" srcOrd="0" destOrd="0" presId="urn:microsoft.com/office/officeart/2008/layout/LinedList"/>
    <dgm:cxn modelId="{0A295AA4-7435-49AA-9994-D74412A1236E}" type="presParOf" srcId="{BC76E6C9-5DC8-4169-B092-D46FC527FB82}" destId="{491BE28A-E50F-431F-934B-14E1B9D878B5}" srcOrd="1" destOrd="0" presId="urn:microsoft.com/office/officeart/2008/layout/LinedList"/>
    <dgm:cxn modelId="{62426AF6-B4AA-40AC-A57F-3097F86341FF}" type="presParOf" srcId="{26D467FB-7445-4010-9AE3-E5F59E2DAC8F}" destId="{F1663459-811C-49C0-A6D6-F2FAA5E535A5}" srcOrd="2" destOrd="0" presId="urn:microsoft.com/office/officeart/2008/layout/LinedList"/>
    <dgm:cxn modelId="{3E597CCF-C121-47C5-9A52-449AB5298FF4}" type="presParOf" srcId="{26D467FB-7445-4010-9AE3-E5F59E2DAC8F}" destId="{390AD320-FC2B-4B7A-A67C-831924734198}" srcOrd="3" destOrd="0" presId="urn:microsoft.com/office/officeart/2008/layout/LinedList"/>
    <dgm:cxn modelId="{E4FD8EC6-A8BC-4C80-8E82-58C5821D0CD7}" type="presParOf" srcId="{390AD320-FC2B-4B7A-A67C-831924734198}" destId="{E3DEE903-EC71-44D6-9AEF-978606031002}" srcOrd="0" destOrd="0" presId="urn:microsoft.com/office/officeart/2008/layout/LinedList"/>
    <dgm:cxn modelId="{ED87EB08-2956-4DAD-9CAE-A84304EC6F36}" type="presParOf" srcId="{390AD320-FC2B-4B7A-A67C-831924734198}" destId="{2001E9D7-136C-45F1-AD18-079F986EF1E7}" srcOrd="1" destOrd="0" presId="urn:microsoft.com/office/officeart/2008/layout/LinedList"/>
    <dgm:cxn modelId="{D01682C0-3E92-4D5E-8DD4-82ED5147A509}" type="presParOf" srcId="{26D467FB-7445-4010-9AE3-E5F59E2DAC8F}" destId="{74F2AB50-EBC7-4AA4-AE3F-C016ED0D802D}" srcOrd="4" destOrd="0" presId="urn:microsoft.com/office/officeart/2008/layout/LinedList"/>
    <dgm:cxn modelId="{8515F0CD-4D19-4F46-B2D5-F80AFED2E2A5}" type="presParOf" srcId="{26D467FB-7445-4010-9AE3-E5F59E2DAC8F}" destId="{3065B030-11E3-43BD-B069-01F78596525B}" srcOrd="5" destOrd="0" presId="urn:microsoft.com/office/officeart/2008/layout/LinedList"/>
    <dgm:cxn modelId="{D2FB93E2-6F6F-4CD4-9221-E40C3A1E4F81}" type="presParOf" srcId="{3065B030-11E3-43BD-B069-01F78596525B}" destId="{96EF69EC-08AB-41C9-BE2E-15C710AEC3BF}" srcOrd="0" destOrd="0" presId="urn:microsoft.com/office/officeart/2008/layout/LinedList"/>
    <dgm:cxn modelId="{7BE1F5CC-F538-4946-BFEF-2DA1AF3FAED4}" type="presParOf" srcId="{3065B030-11E3-43BD-B069-01F78596525B}" destId="{9946402F-8DAB-4775-9721-BA71B8BF7365}" srcOrd="1" destOrd="0" presId="urn:microsoft.com/office/officeart/2008/layout/LinedList"/>
    <dgm:cxn modelId="{84265044-9BB1-42E7-9EBA-C224D2946547}" type="presParOf" srcId="{26D467FB-7445-4010-9AE3-E5F59E2DAC8F}" destId="{9CBB3922-DD29-4DDC-9C6F-15A33E6B3F5F}" srcOrd="6" destOrd="0" presId="urn:microsoft.com/office/officeart/2008/layout/LinedList"/>
    <dgm:cxn modelId="{CEB4BC44-CC4A-4ACA-A753-663F2FB7AB06}" type="presParOf" srcId="{26D467FB-7445-4010-9AE3-E5F59E2DAC8F}" destId="{5D9C1C46-DB72-461F-A9E1-237E22655946}" srcOrd="7" destOrd="0" presId="urn:microsoft.com/office/officeart/2008/layout/LinedList"/>
    <dgm:cxn modelId="{9DE752E6-20C1-4ED8-A39F-03706471C528}" type="presParOf" srcId="{5D9C1C46-DB72-461F-A9E1-237E22655946}" destId="{D134590A-6B2B-4C6A-98B2-03EB54C264FA}" srcOrd="0" destOrd="0" presId="urn:microsoft.com/office/officeart/2008/layout/LinedList"/>
    <dgm:cxn modelId="{17891F78-7317-4DE0-9454-38E729FB11EA}" type="presParOf" srcId="{5D9C1C46-DB72-461F-A9E1-237E22655946}" destId="{C0ABE15A-F77A-48F2-A050-719569C653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21038-9BD6-4613-8438-7ED5CF65610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3A239-73BB-4728-9D1F-9AA99C4433EF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Introduction</a:t>
          </a:r>
          <a:endParaRPr lang="en-US" sz="5900" kern="1200" dirty="0"/>
        </a:p>
      </dsp:txBody>
      <dsp:txXfrm>
        <a:off x="0" y="0"/>
        <a:ext cx="6492875" cy="1276350"/>
      </dsp:txXfrm>
    </dsp:sp>
    <dsp:sp modelId="{F1663459-811C-49C0-A6D6-F2FAA5E535A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E903-EC71-44D6-9AEF-978606031002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Work done</a:t>
          </a:r>
          <a:endParaRPr lang="en-US" sz="5900" kern="1200" dirty="0"/>
        </a:p>
      </dsp:txBody>
      <dsp:txXfrm>
        <a:off x="0" y="1276350"/>
        <a:ext cx="6492875" cy="1276350"/>
      </dsp:txXfrm>
    </dsp:sp>
    <dsp:sp modelId="{74F2AB50-EBC7-4AA4-AE3F-C016ED0D802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F69EC-08AB-41C9-BE2E-15C710AEC3BF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To do </a:t>
          </a:r>
          <a:endParaRPr lang="en-US" sz="5900" kern="1200" dirty="0"/>
        </a:p>
      </dsp:txBody>
      <dsp:txXfrm>
        <a:off x="0" y="2552700"/>
        <a:ext cx="6492875" cy="1276350"/>
      </dsp:txXfrm>
    </dsp:sp>
    <dsp:sp modelId="{9CBB3922-DD29-4DDC-9C6F-15A33E6B3F5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4590A-6B2B-4C6A-98B2-03EB54C264FA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Conclusion </a:t>
          </a:r>
          <a:endParaRPr lang="en-US" sz="59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26.11.2020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A2B5B02-F14E-40A0-9480-B0609029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5" y="2457923"/>
            <a:ext cx="3789988" cy="183814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de-DE" sz="5400">
                <a:cs typeface="Calibri Light"/>
              </a:rPr>
              <a:t>Tutorial Project</a:t>
            </a:r>
            <a:endParaRPr lang="de-DE" sz="54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>
                <a:cs typeface="Calibri"/>
              </a:rPr>
              <a:t>By PIERRE Tom / MANOHARAN Anushan / PARISOT Theo / GIANNICO Raffaele 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143E8F7-112B-49AA-946A-BC098F00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Summary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CD1C0C-98C5-4EDF-946D-4C288E948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3273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40DFA879-9E2E-4015-9786-3D0D1C51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69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977989D-7773-42DD-9F8C-B1A46FF3C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92" y="241196"/>
            <a:ext cx="2651937" cy="12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60C65B8B-100B-4276-971D-005844CEA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465" y="1490850"/>
            <a:ext cx="9997001" cy="423002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3FB959-E338-46F3-9860-BA00C4B9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" y="592154"/>
            <a:ext cx="1676169" cy="61720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bg1"/>
                </a:solidFill>
                <a:ea typeface="+mj-lt"/>
                <a:cs typeface="+mj-lt"/>
              </a:rPr>
              <a:t>Introduction</a:t>
            </a:r>
            <a:br>
              <a:rPr lang="en-GB" sz="1800" dirty="0">
                <a:solidFill>
                  <a:schemeClr val="bg1"/>
                </a:solidFill>
                <a:ea typeface="+mj-lt"/>
                <a:cs typeface="+mj-lt"/>
              </a:rPr>
            </a:br>
            <a:endParaRPr lang="en-GB" sz="1800">
              <a:ea typeface="+mj-lt"/>
              <a:cs typeface="+mj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bg1"/>
                </a:solidFill>
                <a:ea typeface="+mj-lt"/>
                <a:cs typeface="+mj-lt"/>
              </a:rPr>
              <a:t>Work done</a:t>
            </a:r>
            <a:br>
              <a:rPr lang="en-GB" sz="1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GB" sz="1200" dirty="0">
                <a:solidFill>
                  <a:schemeClr val="bg1"/>
                </a:solidFill>
                <a:ea typeface="+mj-lt"/>
                <a:cs typeface="+mj-lt"/>
              </a:rPr>
              <a:t>main page</a:t>
            </a:r>
            <a:br>
              <a:rPr lang="en-GB" sz="1200" dirty="0">
                <a:ea typeface="+mj-lt"/>
                <a:cs typeface="+mj-lt"/>
              </a:rPr>
            </a:br>
            <a:r>
              <a:rPr lang="en-GB" sz="1200" dirty="0">
                <a:solidFill>
                  <a:schemeClr val="bg1"/>
                </a:solidFill>
                <a:ea typeface="+mj-lt"/>
                <a:cs typeface="+mj-lt"/>
              </a:rPr>
              <a:t>hex to dec</a:t>
            </a:r>
            <a:br>
              <a:rPr lang="en-GB" sz="1200" dirty="0">
                <a:ea typeface="+mj-lt"/>
                <a:cs typeface="+mj-lt"/>
              </a:rPr>
            </a:br>
            <a:r>
              <a:rPr lang="en-GB" sz="1200" dirty="0">
                <a:solidFill>
                  <a:schemeClr val="bg1"/>
                </a:solidFill>
                <a:ea typeface="+mj-lt"/>
                <a:cs typeface="+mj-lt"/>
              </a:rPr>
              <a:t>bin to dec</a:t>
            </a:r>
            <a:br>
              <a:rPr lang="en-GB" sz="1200" dirty="0">
                <a:ea typeface="+mj-lt"/>
                <a:cs typeface="+mj-lt"/>
              </a:rPr>
            </a:br>
            <a:r>
              <a:rPr lang="en-GB" sz="1200" dirty="0">
                <a:solidFill>
                  <a:schemeClr val="bg1"/>
                </a:solidFill>
                <a:ea typeface="+mj-lt"/>
                <a:cs typeface="+mj-lt"/>
              </a:rPr>
              <a:t>sub network</a:t>
            </a:r>
            <a:br>
              <a:rPr lang="en-GB" sz="1800" dirty="0">
                <a:solidFill>
                  <a:schemeClr val="bg1"/>
                </a:solidFill>
                <a:ea typeface="+mj-lt"/>
                <a:cs typeface="+mj-lt"/>
              </a:rPr>
            </a:br>
            <a:endParaRPr lang="en-GB" sz="1800" dirty="0">
              <a:solidFill>
                <a:schemeClr val="bg1"/>
              </a:solidFill>
              <a:ea typeface="+mj-lt"/>
              <a:cs typeface="+mj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bg1"/>
                </a:solidFill>
                <a:ea typeface="+mj-lt"/>
                <a:cs typeface="+mj-lt"/>
              </a:rPr>
              <a:t>To do </a:t>
            </a:r>
            <a:br>
              <a:rPr lang="en-GB" sz="1800" dirty="0">
                <a:ea typeface="+mj-lt"/>
                <a:cs typeface="+mj-lt"/>
              </a:rPr>
            </a:br>
            <a:endParaRPr lang="en-GB" sz="1800" dirty="0">
              <a:ea typeface="+mj-lt"/>
              <a:cs typeface="+mj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r>
              <a:rPr lang="en-GB" sz="1800" dirty="0">
                <a:ea typeface="+mj-lt"/>
                <a:cs typeface="+mj-lt"/>
              </a:rPr>
              <a:t> </a:t>
            </a:r>
            <a:br>
              <a:rPr lang="en-GB" sz="1800" dirty="0">
                <a:ea typeface="+mj-lt"/>
                <a:cs typeface="+mj-lt"/>
              </a:rPr>
            </a:br>
            <a:endParaRPr lang="en-US" sz="1800" dirty="0">
              <a:ea typeface="+mj-lt"/>
              <a:cs typeface="+mj-lt"/>
            </a:endParaRPr>
          </a:p>
          <a:p>
            <a:pPr algn="ctr"/>
            <a:endParaRPr lang="fr-FR" sz="1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6E8AA-221A-4AF6-BD92-3F37FD808ABD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r>
              <a:rPr lang="en-GB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b="1" u="sng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Work done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Hex to dec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Sub network</a:t>
            </a:r>
            <a:endParaRPr lang="en-US" sz="1100">
              <a:solidFill>
                <a:schemeClr val="bg1"/>
              </a:solidFill>
              <a:cs typeface="Arial"/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Conclusion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9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6563DFD-6612-4886-8FAE-2AE0003E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88985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cs typeface="Calibri"/>
              </a:rPr>
              <a:t> 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5452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88985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cs typeface="Calibri"/>
              </a:rPr>
              <a:t>  Introduction</a:t>
            </a:r>
          </a:p>
        </p:txBody>
      </p:sp>
      <p:pic>
        <p:nvPicPr>
          <p:cNvPr id="12" name="Image 5">
            <a:extLst>
              <a:ext uri="{FF2B5EF4-FFF2-40B4-BE49-F238E27FC236}">
                <a16:creationId xmlns:a16="http://schemas.microsoft.com/office/drawing/2014/main" id="{5D7DDE22-5F16-4AB0-A575-012F4F40C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417" t="5285" r="-90" b="26059"/>
          <a:stretch/>
        </p:blipFill>
        <p:spPr>
          <a:xfrm>
            <a:off x="2313125" y="2333065"/>
            <a:ext cx="5065751" cy="290413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13E113B-2DE1-4215-9E64-D5D538042E3E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b="1" u="sng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Work done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Sub network</a:t>
            </a:r>
            <a:endParaRPr lang="en-US" sz="1100">
              <a:solidFill>
                <a:schemeClr val="bg1"/>
              </a:solidFill>
              <a:cs typeface="Arial"/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Conclusion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8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01DD7A5-5C63-484E-B63B-143B283B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88985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cs typeface="Calibri"/>
              </a:rPr>
              <a:t>  Introduction</a:t>
            </a:r>
          </a:p>
        </p:txBody>
      </p:sp>
      <p:pic>
        <p:nvPicPr>
          <p:cNvPr id="13" name="Image 5">
            <a:extLst>
              <a:ext uri="{FF2B5EF4-FFF2-40B4-BE49-F238E27FC236}">
                <a16:creationId xmlns:a16="http://schemas.microsoft.com/office/drawing/2014/main" id="{A4246568-6017-4550-8A77-B326E7C14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8" t="66313" r="6399"/>
          <a:stretch/>
        </p:blipFill>
        <p:spPr>
          <a:xfrm>
            <a:off x="3227524" y="1544638"/>
            <a:ext cx="7859984" cy="14249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8B29EE-A7A6-4F26-8719-D3D101FAA184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b="1" u="sng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Work done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Sub network</a:t>
            </a:r>
            <a:endParaRPr lang="en-US" sz="1100">
              <a:solidFill>
                <a:schemeClr val="bg1"/>
              </a:solidFill>
              <a:cs typeface="Arial"/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Conclusion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23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E1E5F12-A953-4891-88EF-78D02F7A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60C65B8B-100B-4276-971D-005844CEA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2" t="7627" r="60359" b="37076"/>
          <a:stretch/>
        </p:blipFill>
        <p:spPr>
          <a:xfrm>
            <a:off x="2348982" y="2351462"/>
            <a:ext cx="3747761" cy="23569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88985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cs typeface="Calibri"/>
              </a:rPr>
              <a:t>  Introduction</a:t>
            </a:r>
          </a:p>
        </p:txBody>
      </p:sp>
      <p:pic>
        <p:nvPicPr>
          <p:cNvPr id="40" name="Image 40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1E0D36-583E-4D53-B6A8-5BB6FE03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71" y="1782015"/>
            <a:ext cx="1095375" cy="98107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DAEEA7C-5D68-42CB-9FCD-14844EBD6E10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b="1" u="sng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Work done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Sub network</a:t>
            </a:r>
            <a:endParaRPr lang="en-US" sz="1100">
              <a:solidFill>
                <a:schemeClr val="bg1"/>
              </a:solidFill>
              <a:cs typeface="Arial"/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Conclusion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6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CC12BB3-6F61-470A-9F4D-BB72242E1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  <p:pic>
        <p:nvPicPr>
          <p:cNvPr id="48" name="Image 5">
            <a:extLst>
              <a:ext uri="{FF2B5EF4-FFF2-40B4-BE49-F238E27FC236}">
                <a16:creationId xmlns:a16="http://schemas.microsoft.com/office/drawing/2014/main" id="{DF968BB0-DB12-4B8D-AED0-0D4FDD373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" t="9727" r="60317" b="73720"/>
          <a:stretch/>
        </p:blipFill>
        <p:spPr>
          <a:xfrm>
            <a:off x="5163899" y="1006756"/>
            <a:ext cx="6499032" cy="1263704"/>
          </a:xfrm>
          <a:prstGeom prst="rect">
            <a:avLst/>
          </a:prstGeom>
        </p:spPr>
      </p:pic>
      <p:pic>
        <p:nvPicPr>
          <p:cNvPr id="50" name="Image 5">
            <a:extLst>
              <a:ext uri="{FF2B5EF4-FFF2-40B4-BE49-F238E27FC236}">
                <a16:creationId xmlns:a16="http://schemas.microsoft.com/office/drawing/2014/main" id="{E33963A3-51DF-458A-8A19-FEC77DCD8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" t="25256" r="68110" b="52218"/>
          <a:stretch/>
        </p:blipFill>
        <p:spPr>
          <a:xfrm>
            <a:off x="6750653" y="2754874"/>
            <a:ext cx="4966167" cy="1747681"/>
          </a:xfrm>
          <a:prstGeom prst="rect">
            <a:avLst/>
          </a:prstGeom>
        </p:spPr>
      </p:pic>
      <p:pic>
        <p:nvPicPr>
          <p:cNvPr id="52" name="Image 5">
            <a:extLst>
              <a:ext uri="{FF2B5EF4-FFF2-40B4-BE49-F238E27FC236}">
                <a16:creationId xmlns:a16="http://schemas.microsoft.com/office/drawing/2014/main" id="{E59680F8-4C66-4CB7-905B-67ADB53C4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1" t="46416" r="66306" b="36478"/>
          <a:stretch/>
        </p:blipFill>
        <p:spPr>
          <a:xfrm>
            <a:off x="5755570" y="4996050"/>
            <a:ext cx="6041866" cy="13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EEBE4-FA34-47AA-9187-ED0BA55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18D468-EE1A-4949-A9F1-253BC9D17878}"/>
              </a:ext>
            </a:extLst>
          </p:cNvPr>
          <p:cNvSpPr txBox="1"/>
          <p:nvPr/>
        </p:nvSpPr>
        <p:spPr>
          <a:xfrm>
            <a:off x="1772101" y="170096"/>
            <a:ext cx="93557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cs typeface="Calibri"/>
              </a:rPr>
              <a:t>  Work </a:t>
            </a:r>
            <a:r>
              <a:rPr lang="fr-FR" sz="3200" dirty="0" err="1">
                <a:cs typeface="Calibri"/>
              </a:rPr>
              <a:t>Done</a:t>
            </a:r>
            <a:endParaRPr lang="fr-FR" sz="320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01B12C-1868-44BE-A01A-0AC125ECA84B}"/>
              </a:ext>
            </a:extLst>
          </p:cNvPr>
          <p:cNvSpPr/>
          <p:nvPr/>
        </p:nvSpPr>
        <p:spPr>
          <a:xfrm>
            <a:off x="-1980" y="2968"/>
            <a:ext cx="1778154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Introduction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/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Work done</a:t>
            </a:r>
            <a:r>
              <a:rPr lang="en-US" b="1" u="sng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Main page 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Bin to dec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Hex to dec</a:t>
            </a:r>
          </a:p>
          <a:p>
            <a:r>
              <a:rPr lang="en-US" sz="1100" dirty="0">
                <a:solidFill>
                  <a:schemeClr val="bg1"/>
                </a:solidFill>
                <a:latin typeface="Calibri"/>
                <a:cs typeface="Arial"/>
              </a:rPr>
              <a:t>Sub network</a:t>
            </a:r>
            <a:endParaRPr lang="en-US" sz="1100">
              <a:solidFill>
                <a:schemeClr val="bg1"/>
              </a:solidFill>
              <a:cs typeface="Arial"/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To do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endParaRPr lang="en-US" dirty="0">
              <a:solidFill>
                <a:schemeClr val="bg1"/>
              </a:solidFill>
              <a:latin typeface="Calibri"/>
              <a:ea typeface="Arial"/>
              <a:cs typeface="Arial"/>
            </a:endParaRPr>
          </a:p>
          <a:p>
            <a:pPr lvl="0" rtl="0"/>
            <a:r>
              <a:rPr lang="en-GB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Conclusion </a:t>
            </a:r>
            <a:r>
              <a:rPr lang="en-US" dirty="0">
                <a:solidFill>
                  <a:schemeClr val="bg1"/>
                </a:solidFill>
                <a:latin typeface="Calibri"/>
                <a:ea typeface="Arial"/>
                <a:cs typeface="Arial"/>
              </a:rPr>
              <a:t>​</a:t>
            </a:r>
            <a:endParaRPr lang="fr-FR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3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FBBD574-7B7C-486C-9DB6-1D81EDF55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2" y="171923"/>
            <a:ext cx="1364164" cy="6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239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Tutorial Project</vt:lpstr>
      <vt:lpstr>Summary</vt:lpstr>
      <vt:lpstr>Introduction  Work done main page hex to dec bin to dec sub network  To do   Conclusion  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322</cp:revision>
  <dcterms:created xsi:type="dcterms:W3CDTF">2020-11-26T08:23:27Z</dcterms:created>
  <dcterms:modified xsi:type="dcterms:W3CDTF">2020-11-26T12:58:57Z</dcterms:modified>
</cp:coreProperties>
</file>