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168D5-E1D9-48D5-9754-04412CD9AF1B}" type="doc">
      <dgm:prSet loTypeId="urn:microsoft.com/office/officeart/2018/2/layout/IconLabelList" loCatId="icon" qsTypeId="urn:microsoft.com/office/officeart/2005/8/quickstyle/simple1#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FC75E2-EC2F-40E4-AA41-ABB2A5DC2365}">
      <dgm:prSet/>
      <dgm:spPr/>
      <dgm:t>
        <a:bodyPr/>
        <a:lstStyle/>
        <a:p>
          <a:r>
            <a:rPr lang="fr-CA"/>
            <a:t>Création d’un bâtisseur SQL en JAVA</a:t>
          </a:r>
          <a:endParaRPr lang="en-US"/>
        </a:p>
      </dgm:t>
    </dgm:pt>
    <dgm:pt modelId="{A241189E-DE75-48E0-9836-C53FCE196444}" type="parTrans" cxnId="{85BCC720-2A4F-4525-AD64-DBDB6E03F676}">
      <dgm:prSet/>
      <dgm:spPr/>
      <dgm:t>
        <a:bodyPr/>
        <a:lstStyle/>
        <a:p>
          <a:endParaRPr lang="en-US"/>
        </a:p>
      </dgm:t>
    </dgm:pt>
    <dgm:pt modelId="{62022C3A-0ED7-452A-A94A-5BC8538F0A98}" type="sibTrans" cxnId="{85BCC720-2A4F-4525-AD64-DBDB6E03F676}">
      <dgm:prSet/>
      <dgm:spPr/>
      <dgm:t>
        <a:bodyPr/>
        <a:lstStyle/>
        <a:p>
          <a:endParaRPr lang="en-US"/>
        </a:p>
      </dgm:t>
    </dgm:pt>
    <dgm:pt modelId="{F17463F0-5A26-49C2-8778-8E1A948FC5EC}">
      <dgm:prSet/>
      <dgm:spPr/>
      <dgm:t>
        <a:bodyPr/>
        <a:lstStyle/>
        <a:p>
          <a:r>
            <a:rPr lang="fr-CA"/>
            <a:t>Permet de transformer des fonctions JAVA en ligne de commande SQL</a:t>
          </a:r>
          <a:endParaRPr lang="en-US"/>
        </a:p>
      </dgm:t>
    </dgm:pt>
    <dgm:pt modelId="{717D02AB-64C6-454D-BED4-13F42B018C79}" type="parTrans" cxnId="{04FE3621-BBC3-4850-A152-2B4C7C06F8FE}">
      <dgm:prSet/>
      <dgm:spPr/>
      <dgm:t>
        <a:bodyPr/>
        <a:lstStyle/>
        <a:p>
          <a:endParaRPr lang="en-US"/>
        </a:p>
      </dgm:t>
    </dgm:pt>
    <dgm:pt modelId="{CE01F827-F1B8-4AB7-99B1-93546B50E1E6}" type="sibTrans" cxnId="{04FE3621-BBC3-4850-A152-2B4C7C06F8FE}">
      <dgm:prSet/>
      <dgm:spPr/>
      <dgm:t>
        <a:bodyPr/>
        <a:lstStyle/>
        <a:p>
          <a:endParaRPr lang="en-US"/>
        </a:p>
      </dgm:t>
    </dgm:pt>
    <dgm:pt modelId="{7E45DF00-0599-46FA-8D29-B17446198E3C}">
      <dgm:prSet/>
      <dgm:spPr/>
      <dgm:t>
        <a:bodyPr/>
        <a:lstStyle/>
        <a:p>
          <a:r>
            <a:rPr lang="fr-CA"/>
            <a:t>Faire du projet un librairie utilisable en programmation JAVA</a:t>
          </a:r>
          <a:endParaRPr lang="en-US"/>
        </a:p>
      </dgm:t>
    </dgm:pt>
    <dgm:pt modelId="{C13A5F93-4158-4658-AA1D-E6D3645C13E1}" type="parTrans" cxnId="{01EB0E86-8109-494E-B45B-426114C00BD8}">
      <dgm:prSet/>
      <dgm:spPr/>
      <dgm:t>
        <a:bodyPr/>
        <a:lstStyle/>
        <a:p>
          <a:endParaRPr lang="en-US"/>
        </a:p>
      </dgm:t>
    </dgm:pt>
    <dgm:pt modelId="{B398038B-AFF0-4670-B088-DE89F9B1202D}" type="sibTrans" cxnId="{01EB0E86-8109-494E-B45B-426114C00BD8}">
      <dgm:prSet/>
      <dgm:spPr/>
      <dgm:t>
        <a:bodyPr/>
        <a:lstStyle/>
        <a:p>
          <a:endParaRPr lang="en-US"/>
        </a:p>
      </dgm:t>
    </dgm:pt>
    <dgm:pt modelId="{380878BA-9789-4F02-A8BD-8133FF7CDF79}" type="pres">
      <dgm:prSet presAssocID="{2A3168D5-E1D9-48D5-9754-04412CD9AF1B}" presName="root" presStyleCnt="0">
        <dgm:presLayoutVars>
          <dgm:dir/>
          <dgm:resizeHandles val="exact"/>
        </dgm:presLayoutVars>
      </dgm:prSet>
      <dgm:spPr/>
    </dgm:pt>
    <dgm:pt modelId="{D66D7AB6-B266-4328-BE2E-22200C8E74B7}" type="pres">
      <dgm:prSet presAssocID="{1AFC75E2-EC2F-40E4-AA41-ABB2A5DC2365}" presName="compNode" presStyleCnt="0"/>
      <dgm:spPr/>
    </dgm:pt>
    <dgm:pt modelId="{ACC8D6D5-5972-4276-A95E-59B3E605E574}" type="pres">
      <dgm:prSet presAssocID="{1AFC75E2-EC2F-40E4-AA41-ABB2A5DC23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2471261-2D5F-448C-9C09-07A6F5986C8A}" type="pres">
      <dgm:prSet presAssocID="{1AFC75E2-EC2F-40E4-AA41-ABB2A5DC2365}" presName="spaceRect" presStyleCnt="0"/>
      <dgm:spPr/>
    </dgm:pt>
    <dgm:pt modelId="{4485C2C7-D7CE-461B-8465-37BC8C61AC5F}" type="pres">
      <dgm:prSet presAssocID="{1AFC75E2-EC2F-40E4-AA41-ABB2A5DC2365}" presName="textRect" presStyleLbl="revTx" presStyleIdx="0" presStyleCnt="3">
        <dgm:presLayoutVars>
          <dgm:chMax val="1"/>
          <dgm:chPref val="1"/>
        </dgm:presLayoutVars>
      </dgm:prSet>
      <dgm:spPr/>
    </dgm:pt>
    <dgm:pt modelId="{2B8E9B49-9884-4EB3-92E6-A2641CCD41CC}" type="pres">
      <dgm:prSet presAssocID="{62022C3A-0ED7-452A-A94A-5BC8538F0A98}" presName="sibTrans" presStyleCnt="0"/>
      <dgm:spPr/>
    </dgm:pt>
    <dgm:pt modelId="{9D06E6D8-FFE0-4E78-9048-C61B9EACDC30}" type="pres">
      <dgm:prSet presAssocID="{F17463F0-5A26-49C2-8778-8E1A948FC5EC}" presName="compNode" presStyleCnt="0"/>
      <dgm:spPr/>
    </dgm:pt>
    <dgm:pt modelId="{246D6825-6AD4-4C35-B7AC-0BB38254772D}" type="pres">
      <dgm:prSet presAssocID="{F17463F0-5A26-49C2-8778-8E1A948FC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D4A9DA45-11AD-4969-9DC3-AC7D7096CD8F}" type="pres">
      <dgm:prSet presAssocID="{F17463F0-5A26-49C2-8778-8E1A948FC5EC}" presName="spaceRect" presStyleCnt="0"/>
      <dgm:spPr/>
    </dgm:pt>
    <dgm:pt modelId="{ED4C0AFE-567D-4BD5-872E-FCDF2E76EE31}" type="pres">
      <dgm:prSet presAssocID="{F17463F0-5A26-49C2-8778-8E1A948FC5EC}" presName="textRect" presStyleLbl="revTx" presStyleIdx="1" presStyleCnt="3">
        <dgm:presLayoutVars>
          <dgm:chMax val="1"/>
          <dgm:chPref val="1"/>
        </dgm:presLayoutVars>
      </dgm:prSet>
      <dgm:spPr/>
    </dgm:pt>
    <dgm:pt modelId="{8EAD8F1B-08FF-474B-8DA5-77CD04CFCFEB}" type="pres">
      <dgm:prSet presAssocID="{CE01F827-F1B8-4AB7-99B1-93546B50E1E6}" presName="sibTrans" presStyleCnt="0"/>
      <dgm:spPr/>
    </dgm:pt>
    <dgm:pt modelId="{80C343EE-CFDE-4D1F-879D-633467FBF99D}" type="pres">
      <dgm:prSet presAssocID="{7E45DF00-0599-46FA-8D29-B17446198E3C}" presName="compNode" presStyleCnt="0"/>
      <dgm:spPr/>
    </dgm:pt>
    <dgm:pt modelId="{C74B396C-CBEB-4695-9E1D-CE25329A5919}" type="pres">
      <dgm:prSet presAssocID="{7E45DF00-0599-46FA-8D29-B17446198E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32320F8-21A7-4539-8A8D-9C4251D208BF}" type="pres">
      <dgm:prSet presAssocID="{7E45DF00-0599-46FA-8D29-B17446198E3C}" presName="spaceRect" presStyleCnt="0"/>
      <dgm:spPr/>
    </dgm:pt>
    <dgm:pt modelId="{B45ABE4B-564D-4E8A-959C-1B2B9A2BF01F}" type="pres">
      <dgm:prSet presAssocID="{7E45DF00-0599-46FA-8D29-B17446198E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19E30F-8285-4584-B914-53C4D965E179}" type="presOf" srcId="{F17463F0-5A26-49C2-8778-8E1A948FC5EC}" destId="{ED4C0AFE-567D-4BD5-872E-FCDF2E76EE31}" srcOrd="0" destOrd="0" presId="urn:microsoft.com/office/officeart/2018/2/layout/IconLabelList"/>
    <dgm:cxn modelId="{26A57013-EC61-44B5-8EFF-EB68672BCFE8}" type="presOf" srcId="{2A3168D5-E1D9-48D5-9754-04412CD9AF1B}" destId="{380878BA-9789-4F02-A8BD-8133FF7CDF79}" srcOrd="0" destOrd="0" presId="urn:microsoft.com/office/officeart/2018/2/layout/IconLabelList"/>
    <dgm:cxn modelId="{85BCC720-2A4F-4525-AD64-DBDB6E03F676}" srcId="{2A3168D5-E1D9-48D5-9754-04412CD9AF1B}" destId="{1AFC75E2-EC2F-40E4-AA41-ABB2A5DC2365}" srcOrd="0" destOrd="0" parTransId="{A241189E-DE75-48E0-9836-C53FCE196444}" sibTransId="{62022C3A-0ED7-452A-A94A-5BC8538F0A98}"/>
    <dgm:cxn modelId="{04FE3621-BBC3-4850-A152-2B4C7C06F8FE}" srcId="{2A3168D5-E1D9-48D5-9754-04412CD9AF1B}" destId="{F17463F0-5A26-49C2-8778-8E1A948FC5EC}" srcOrd="1" destOrd="0" parTransId="{717D02AB-64C6-454D-BED4-13F42B018C79}" sibTransId="{CE01F827-F1B8-4AB7-99B1-93546B50E1E6}"/>
    <dgm:cxn modelId="{4DF2337E-B187-42D4-87E3-C0A69CEB343F}" type="presOf" srcId="{7E45DF00-0599-46FA-8D29-B17446198E3C}" destId="{B45ABE4B-564D-4E8A-959C-1B2B9A2BF01F}" srcOrd="0" destOrd="0" presId="urn:microsoft.com/office/officeart/2018/2/layout/IconLabelList"/>
    <dgm:cxn modelId="{01EB0E86-8109-494E-B45B-426114C00BD8}" srcId="{2A3168D5-E1D9-48D5-9754-04412CD9AF1B}" destId="{7E45DF00-0599-46FA-8D29-B17446198E3C}" srcOrd="2" destOrd="0" parTransId="{C13A5F93-4158-4658-AA1D-E6D3645C13E1}" sibTransId="{B398038B-AFF0-4670-B088-DE89F9B1202D}"/>
    <dgm:cxn modelId="{91B01796-5A78-4945-AEDF-F4CBDA7C0567}" type="presOf" srcId="{1AFC75E2-EC2F-40E4-AA41-ABB2A5DC2365}" destId="{4485C2C7-D7CE-461B-8465-37BC8C61AC5F}" srcOrd="0" destOrd="0" presId="urn:microsoft.com/office/officeart/2018/2/layout/IconLabelList"/>
    <dgm:cxn modelId="{C97F7622-039D-413C-8070-7AB37669FEF8}" type="presParOf" srcId="{380878BA-9789-4F02-A8BD-8133FF7CDF79}" destId="{D66D7AB6-B266-4328-BE2E-22200C8E74B7}" srcOrd="0" destOrd="0" presId="urn:microsoft.com/office/officeart/2018/2/layout/IconLabelList"/>
    <dgm:cxn modelId="{9471AF92-FEB8-4C06-A766-E021C95A3907}" type="presParOf" srcId="{D66D7AB6-B266-4328-BE2E-22200C8E74B7}" destId="{ACC8D6D5-5972-4276-A95E-59B3E605E574}" srcOrd="0" destOrd="0" presId="urn:microsoft.com/office/officeart/2018/2/layout/IconLabelList"/>
    <dgm:cxn modelId="{AD26FC85-63AC-4C00-BAF3-EB21D356DB86}" type="presParOf" srcId="{D66D7AB6-B266-4328-BE2E-22200C8E74B7}" destId="{32471261-2D5F-448C-9C09-07A6F5986C8A}" srcOrd="1" destOrd="0" presId="urn:microsoft.com/office/officeart/2018/2/layout/IconLabelList"/>
    <dgm:cxn modelId="{24CE276B-1B4F-4A50-835B-D517709A2002}" type="presParOf" srcId="{D66D7AB6-B266-4328-BE2E-22200C8E74B7}" destId="{4485C2C7-D7CE-461B-8465-37BC8C61AC5F}" srcOrd="2" destOrd="0" presId="urn:microsoft.com/office/officeart/2018/2/layout/IconLabelList"/>
    <dgm:cxn modelId="{0A31A4FD-A0AC-41DB-BAEA-705B7281EB9A}" type="presParOf" srcId="{380878BA-9789-4F02-A8BD-8133FF7CDF79}" destId="{2B8E9B49-9884-4EB3-92E6-A2641CCD41CC}" srcOrd="1" destOrd="0" presId="urn:microsoft.com/office/officeart/2018/2/layout/IconLabelList"/>
    <dgm:cxn modelId="{A15D7D46-E7BF-43FC-B77D-48B5B03F5BED}" type="presParOf" srcId="{380878BA-9789-4F02-A8BD-8133FF7CDF79}" destId="{9D06E6D8-FFE0-4E78-9048-C61B9EACDC30}" srcOrd="2" destOrd="0" presId="urn:microsoft.com/office/officeart/2018/2/layout/IconLabelList"/>
    <dgm:cxn modelId="{520E3542-2248-4732-8E53-428BF3EC591C}" type="presParOf" srcId="{9D06E6D8-FFE0-4E78-9048-C61B9EACDC30}" destId="{246D6825-6AD4-4C35-B7AC-0BB38254772D}" srcOrd="0" destOrd="0" presId="urn:microsoft.com/office/officeart/2018/2/layout/IconLabelList"/>
    <dgm:cxn modelId="{994F9051-6AE5-419C-A615-291254FFCE63}" type="presParOf" srcId="{9D06E6D8-FFE0-4E78-9048-C61B9EACDC30}" destId="{D4A9DA45-11AD-4969-9DC3-AC7D7096CD8F}" srcOrd="1" destOrd="0" presId="urn:microsoft.com/office/officeart/2018/2/layout/IconLabelList"/>
    <dgm:cxn modelId="{BCE8D076-55BC-4004-B8F0-6A714F91DEEB}" type="presParOf" srcId="{9D06E6D8-FFE0-4E78-9048-C61B9EACDC30}" destId="{ED4C0AFE-567D-4BD5-872E-FCDF2E76EE31}" srcOrd="2" destOrd="0" presId="urn:microsoft.com/office/officeart/2018/2/layout/IconLabelList"/>
    <dgm:cxn modelId="{9234F8A7-A2C6-49F5-B42F-7CC74A0CF2E0}" type="presParOf" srcId="{380878BA-9789-4F02-A8BD-8133FF7CDF79}" destId="{8EAD8F1B-08FF-474B-8DA5-77CD04CFCFEB}" srcOrd="3" destOrd="0" presId="urn:microsoft.com/office/officeart/2018/2/layout/IconLabelList"/>
    <dgm:cxn modelId="{E9DD0492-923A-491E-8B35-E152C2E485AD}" type="presParOf" srcId="{380878BA-9789-4F02-A8BD-8133FF7CDF79}" destId="{80C343EE-CFDE-4D1F-879D-633467FBF99D}" srcOrd="4" destOrd="0" presId="urn:microsoft.com/office/officeart/2018/2/layout/IconLabelList"/>
    <dgm:cxn modelId="{3A66434B-A1D2-4523-9A4B-1DEE8677DF52}" type="presParOf" srcId="{80C343EE-CFDE-4D1F-879D-633467FBF99D}" destId="{C74B396C-CBEB-4695-9E1D-CE25329A5919}" srcOrd="0" destOrd="0" presId="urn:microsoft.com/office/officeart/2018/2/layout/IconLabelList"/>
    <dgm:cxn modelId="{19E7124C-840E-4C6F-B333-91AC27C92C5A}" type="presParOf" srcId="{80C343EE-CFDE-4D1F-879D-633467FBF99D}" destId="{032320F8-21A7-4539-8A8D-9C4251D208BF}" srcOrd="1" destOrd="0" presId="urn:microsoft.com/office/officeart/2018/2/layout/IconLabelList"/>
    <dgm:cxn modelId="{FBD7DF35-701D-43DF-9334-8AE4811369FB}" type="presParOf" srcId="{80C343EE-CFDE-4D1F-879D-633467FBF99D}" destId="{B45ABE4B-564D-4E8A-959C-1B2B9A2BF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26800-1006-485C-AD16-85AAE663D770}" type="doc">
      <dgm:prSet loTypeId="urn:microsoft.com/office/officeart/2008/layout/LinedList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fr-FR"/>
        </a:p>
      </dgm:t>
    </dgm:pt>
    <dgm:pt modelId="{386E2E3C-1FCE-4FE3-82D6-A4621FA6E58D}">
      <dgm:prSet phldrT="[Texte]"/>
      <dgm:spPr/>
      <dgm:t>
        <a:bodyPr/>
        <a:lstStyle/>
        <a:p>
          <a:r>
            <a:rPr lang="fr-FR"/>
            <a:t>CREATE</a:t>
          </a:r>
        </a:p>
      </dgm:t>
    </dgm:pt>
    <dgm:pt modelId="{02E6E3CD-BA73-4670-8891-24A0DCC71DCC}" type="parTrans" cxnId="{678B1C20-6E83-4D49-8A63-968457E011D8}">
      <dgm:prSet/>
      <dgm:spPr/>
      <dgm:t>
        <a:bodyPr/>
        <a:lstStyle/>
        <a:p>
          <a:endParaRPr lang="fr-FR"/>
        </a:p>
      </dgm:t>
    </dgm:pt>
    <dgm:pt modelId="{565B5FF2-F484-49FF-96D2-28C078F5CBE9}" type="sibTrans" cxnId="{678B1C20-6E83-4D49-8A63-968457E011D8}">
      <dgm:prSet/>
      <dgm:spPr/>
      <dgm:t>
        <a:bodyPr/>
        <a:lstStyle/>
        <a:p>
          <a:endParaRPr lang="fr-FR"/>
        </a:p>
      </dgm:t>
    </dgm:pt>
    <dgm:pt modelId="{DD6112F1-6BD7-4237-8C2E-B598451250B6}">
      <dgm:prSet phldrT="[Texte]"/>
      <dgm:spPr/>
      <dgm:t>
        <a:bodyPr/>
        <a:lstStyle/>
        <a:p>
          <a:r>
            <a:rPr lang="fr-FR"/>
            <a:t>SELECT (JOIN, GROUP BY…)</a:t>
          </a:r>
        </a:p>
      </dgm:t>
    </dgm:pt>
    <dgm:pt modelId="{2A70943D-19BC-43AD-8341-21BE2E2CBDE7}" type="parTrans" cxnId="{4EFD8DD6-D346-4B74-89EF-5139649B3C17}">
      <dgm:prSet/>
      <dgm:spPr/>
      <dgm:t>
        <a:bodyPr/>
        <a:lstStyle/>
        <a:p>
          <a:endParaRPr lang="fr-FR"/>
        </a:p>
      </dgm:t>
    </dgm:pt>
    <dgm:pt modelId="{D7C1A4D1-B2C2-4444-92EA-BEB6372366E3}" type="sibTrans" cxnId="{4EFD8DD6-D346-4B74-89EF-5139649B3C17}">
      <dgm:prSet/>
      <dgm:spPr/>
      <dgm:t>
        <a:bodyPr/>
        <a:lstStyle/>
        <a:p>
          <a:endParaRPr lang="fr-FR"/>
        </a:p>
      </dgm:t>
    </dgm:pt>
    <dgm:pt modelId="{6401FD71-57E7-4A77-8806-68545DEF56F0}">
      <dgm:prSet phldrT="[Texte]"/>
      <dgm:spPr/>
      <dgm:t>
        <a:bodyPr/>
        <a:lstStyle/>
        <a:p>
          <a:r>
            <a:rPr lang="fr-FR"/>
            <a:t>INSERT</a:t>
          </a:r>
        </a:p>
      </dgm:t>
    </dgm:pt>
    <dgm:pt modelId="{B8069F61-63CD-412E-A99F-DC29EB36AD96}" type="parTrans" cxnId="{3406E3B9-E99C-4193-9E25-B0BF8F064F3D}">
      <dgm:prSet/>
      <dgm:spPr/>
      <dgm:t>
        <a:bodyPr/>
        <a:lstStyle/>
        <a:p>
          <a:endParaRPr lang="fr-FR"/>
        </a:p>
      </dgm:t>
    </dgm:pt>
    <dgm:pt modelId="{9B288644-987A-4C1D-9044-CFEC1566626A}" type="sibTrans" cxnId="{3406E3B9-E99C-4193-9E25-B0BF8F064F3D}">
      <dgm:prSet/>
      <dgm:spPr/>
      <dgm:t>
        <a:bodyPr/>
        <a:lstStyle/>
        <a:p>
          <a:endParaRPr lang="fr-FR"/>
        </a:p>
      </dgm:t>
    </dgm:pt>
    <dgm:pt modelId="{57E6FEEA-A08E-4221-B627-CDDE1B1E3A66}">
      <dgm:prSet phldrT="[Texte]"/>
      <dgm:spPr/>
      <dgm:t>
        <a:bodyPr/>
        <a:lstStyle/>
        <a:p>
          <a:r>
            <a:rPr lang="fr-FR"/>
            <a:t>UPDATE</a:t>
          </a:r>
        </a:p>
      </dgm:t>
    </dgm:pt>
    <dgm:pt modelId="{40E423A5-AC1E-48B6-BD6C-FC628304211F}" type="parTrans" cxnId="{E7B92BB4-FA98-44F7-8A33-F333DE78BB2A}">
      <dgm:prSet/>
      <dgm:spPr/>
      <dgm:t>
        <a:bodyPr/>
        <a:lstStyle/>
        <a:p>
          <a:endParaRPr lang="fr-FR"/>
        </a:p>
      </dgm:t>
    </dgm:pt>
    <dgm:pt modelId="{D9C1A381-6EDC-4F33-A02B-35631D160E07}" type="sibTrans" cxnId="{E7B92BB4-FA98-44F7-8A33-F333DE78BB2A}">
      <dgm:prSet/>
      <dgm:spPr/>
      <dgm:t>
        <a:bodyPr/>
        <a:lstStyle/>
        <a:p>
          <a:endParaRPr lang="fr-FR"/>
        </a:p>
      </dgm:t>
    </dgm:pt>
    <dgm:pt modelId="{72273525-451C-4256-A343-BD2709EA650E}">
      <dgm:prSet phldrT="[Texte]"/>
      <dgm:spPr/>
      <dgm:t>
        <a:bodyPr/>
        <a:lstStyle/>
        <a:p>
          <a:r>
            <a:rPr lang="fr-FR"/>
            <a:t>DROP</a:t>
          </a:r>
        </a:p>
      </dgm:t>
    </dgm:pt>
    <dgm:pt modelId="{7A32ADE0-3939-4BD6-B293-A142C5E017AB}" type="parTrans" cxnId="{D182C46C-64BC-4C8E-8863-EA1654FBB266}">
      <dgm:prSet/>
      <dgm:spPr/>
      <dgm:t>
        <a:bodyPr/>
        <a:lstStyle/>
        <a:p>
          <a:endParaRPr lang="fr-FR"/>
        </a:p>
      </dgm:t>
    </dgm:pt>
    <dgm:pt modelId="{0F3802C6-CC42-4842-86A5-A77C5B07CDEF}" type="sibTrans" cxnId="{D182C46C-64BC-4C8E-8863-EA1654FBB266}">
      <dgm:prSet/>
      <dgm:spPr/>
      <dgm:t>
        <a:bodyPr/>
        <a:lstStyle/>
        <a:p>
          <a:endParaRPr lang="fr-FR"/>
        </a:p>
      </dgm:t>
    </dgm:pt>
    <dgm:pt modelId="{0D6A7245-4C7B-46B8-A6D4-4054EE02FA92}" type="pres">
      <dgm:prSet presAssocID="{01926800-1006-485C-AD16-85AAE663D770}" presName="vert0" presStyleCnt="0">
        <dgm:presLayoutVars>
          <dgm:dir/>
          <dgm:animOne val="branch"/>
          <dgm:animLvl val="lvl"/>
        </dgm:presLayoutVars>
      </dgm:prSet>
      <dgm:spPr/>
    </dgm:pt>
    <dgm:pt modelId="{CBB8AB1D-0EE7-4F5D-A4D3-327AEAEAAE6C}" type="pres">
      <dgm:prSet presAssocID="{386E2E3C-1FCE-4FE3-82D6-A4621FA6E58D}" presName="thickLine" presStyleLbl="alignNode1" presStyleIdx="0" presStyleCnt="5"/>
      <dgm:spPr/>
    </dgm:pt>
    <dgm:pt modelId="{C49BCBDE-0DCB-4BE5-8AE0-9BCA76303678}" type="pres">
      <dgm:prSet presAssocID="{386E2E3C-1FCE-4FE3-82D6-A4621FA6E58D}" presName="horz1" presStyleCnt="0"/>
      <dgm:spPr/>
    </dgm:pt>
    <dgm:pt modelId="{6268167E-B4AB-4A30-97C7-BF969E372D5A}" type="pres">
      <dgm:prSet presAssocID="{386E2E3C-1FCE-4FE3-82D6-A4621FA6E58D}" presName="tx1" presStyleLbl="revTx" presStyleIdx="0" presStyleCnt="5"/>
      <dgm:spPr/>
    </dgm:pt>
    <dgm:pt modelId="{70166015-BA79-498E-9079-2FD7D2537E8B}" type="pres">
      <dgm:prSet presAssocID="{386E2E3C-1FCE-4FE3-82D6-A4621FA6E58D}" presName="vert1" presStyleCnt="0"/>
      <dgm:spPr/>
    </dgm:pt>
    <dgm:pt modelId="{0BBB5C81-BCC2-4F89-B818-8C97A94CFA49}" type="pres">
      <dgm:prSet presAssocID="{DD6112F1-6BD7-4237-8C2E-B598451250B6}" presName="thickLine" presStyleLbl="alignNode1" presStyleIdx="1" presStyleCnt="5"/>
      <dgm:spPr/>
    </dgm:pt>
    <dgm:pt modelId="{178491DE-533D-4148-B4C9-9238956290D6}" type="pres">
      <dgm:prSet presAssocID="{DD6112F1-6BD7-4237-8C2E-B598451250B6}" presName="horz1" presStyleCnt="0"/>
      <dgm:spPr/>
    </dgm:pt>
    <dgm:pt modelId="{A23CC1D2-9132-47B7-94E7-A5E80E6A52C8}" type="pres">
      <dgm:prSet presAssocID="{DD6112F1-6BD7-4237-8C2E-B598451250B6}" presName="tx1" presStyleLbl="revTx" presStyleIdx="1" presStyleCnt="5"/>
      <dgm:spPr/>
    </dgm:pt>
    <dgm:pt modelId="{F07CD5C4-28F4-4C10-88A6-552450FE3D55}" type="pres">
      <dgm:prSet presAssocID="{DD6112F1-6BD7-4237-8C2E-B598451250B6}" presName="vert1" presStyleCnt="0"/>
      <dgm:spPr/>
    </dgm:pt>
    <dgm:pt modelId="{8FD4E4BC-DDEA-4234-98CB-95698A0E34E7}" type="pres">
      <dgm:prSet presAssocID="{6401FD71-57E7-4A77-8806-68545DEF56F0}" presName="thickLine" presStyleLbl="alignNode1" presStyleIdx="2" presStyleCnt="5"/>
      <dgm:spPr/>
    </dgm:pt>
    <dgm:pt modelId="{FD038564-74D5-4E82-B8E1-8680C730926D}" type="pres">
      <dgm:prSet presAssocID="{6401FD71-57E7-4A77-8806-68545DEF56F0}" presName="horz1" presStyleCnt="0"/>
      <dgm:spPr/>
    </dgm:pt>
    <dgm:pt modelId="{EE43BF0F-8C92-42C1-9EC2-683920F8058C}" type="pres">
      <dgm:prSet presAssocID="{6401FD71-57E7-4A77-8806-68545DEF56F0}" presName="tx1" presStyleLbl="revTx" presStyleIdx="2" presStyleCnt="5"/>
      <dgm:spPr/>
    </dgm:pt>
    <dgm:pt modelId="{C780BE83-0AFD-4523-ACB6-F47334E0D12A}" type="pres">
      <dgm:prSet presAssocID="{6401FD71-57E7-4A77-8806-68545DEF56F0}" presName="vert1" presStyleCnt="0"/>
      <dgm:spPr/>
    </dgm:pt>
    <dgm:pt modelId="{DEA158B8-FA1B-4609-A550-5C3F0BB073CC}" type="pres">
      <dgm:prSet presAssocID="{57E6FEEA-A08E-4221-B627-CDDE1B1E3A66}" presName="thickLine" presStyleLbl="alignNode1" presStyleIdx="3" presStyleCnt="5"/>
      <dgm:spPr/>
    </dgm:pt>
    <dgm:pt modelId="{D289BB8A-D699-4194-AF5A-2B2A68C6DA80}" type="pres">
      <dgm:prSet presAssocID="{57E6FEEA-A08E-4221-B627-CDDE1B1E3A66}" presName="horz1" presStyleCnt="0"/>
      <dgm:spPr/>
    </dgm:pt>
    <dgm:pt modelId="{ACCCDEA0-F3BC-451D-9B14-E8B47AF57781}" type="pres">
      <dgm:prSet presAssocID="{57E6FEEA-A08E-4221-B627-CDDE1B1E3A66}" presName="tx1" presStyleLbl="revTx" presStyleIdx="3" presStyleCnt="5"/>
      <dgm:spPr/>
    </dgm:pt>
    <dgm:pt modelId="{8B454D74-5F14-4557-BA25-1B441BF0E300}" type="pres">
      <dgm:prSet presAssocID="{57E6FEEA-A08E-4221-B627-CDDE1B1E3A66}" presName="vert1" presStyleCnt="0"/>
      <dgm:spPr/>
    </dgm:pt>
    <dgm:pt modelId="{70D6317B-2DA1-4B39-B7B1-4EDE142CB426}" type="pres">
      <dgm:prSet presAssocID="{72273525-451C-4256-A343-BD2709EA650E}" presName="thickLine" presStyleLbl="alignNode1" presStyleIdx="4" presStyleCnt="5"/>
      <dgm:spPr/>
    </dgm:pt>
    <dgm:pt modelId="{7D745FFB-8121-4FD0-90CF-092EE3661E51}" type="pres">
      <dgm:prSet presAssocID="{72273525-451C-4256-A343-BD2709EA650E}" presName="horz1" presStyleCnt="0"/>
      <dgm:spPr/>
    </dgm:pt>
    <dgm:pt modelId="{99DCF7E4-6478-45FE-8CC2-C8CFA4DD0BBC}" type="pres">
      <dgm:prSet presAssocID="{72273525-451C-4256-A343-BD2709EA650E}" presName="tx1" presStyleLbl="revTx" presStyleIdx="4" presStyleCnt="5"/>
      <dgm:spPr/>
    </dgm:pt>
    <dgm:pt modelId="{1E58FD6E-2403-4EDB-8BD9-1DBEADF928DF}" type="pres">
      <dgm:prSet presAssocID="{72273525-451C-4256-A343-BD2709EA650E}" presName="vert1" presStyleCnt="0"/>
      <dgm:spPr/>
    </dgm:pt>
  </dgm:ptLst>
  <dgm:cxnLst>
    <dgm:cxn modelId="{55087001-5E2D-480D-8624-B4A2AC16A634}" type="presOf" srcId="{386E2E3C-1FCE-4FE3-82D6-A4621FA6E58D}" destId="{6268167E-B4AB-4A30-97C7-BF969E372D5A}" srcOrd="0" destOrd="0" presId="urn:microsoft.com/office/officeart/2008/layout/LinedList"/>
    <dgm:cxn modelId="{678B1C20-6E83-4D49-8A63-968457E011D8}" srcId="{01926800-1006-485C-AD16-85AAE663D770}" destId="{386E2E3C-1FCE-4FE3-82D6-A4621FA6E58D}" srcOrd="0" destOrd="0" parTransId="{02E6E3CD-BA73-4670-8891-24A0DCC71DCC}" sibTransId="{565B5FF2-F484-49FF-96D2-28C078F5CBE9}"/>
    <dgm:cxn modelId="{F00E0663-7B55-4D79-8251-A1965CC3D22E}" type="presOf" srcId="{01926800-1006-485C-AD16-85AAE663D770}" destId="{0D6A7245-4C7B-46B8-A6D4-4054EE02FA92}" srcOrd="0" destOrd="0" presId="urn:microsoft.com/office/officeart/2008/layout/LinedList"/>
    <dgm:cxn modelId="{D182C46C-64BC-4C8E-8863-EA1654FBB266}" srcId="{01926800-1006-485C-AD16-85AAE663D770}" destId="{72273525-451C-4256-A343-BD2709EA650E}" srcOrd="4" destOrd="0" parTransId="{7A32ADE0-3939-4BD6-B293-A142C5E017AB}" sibTransId="{0F3802C6-CC42-4842-86A5-A77C5B07CDEF}"/>
    <dgm:cxn modelId="{B6970E97-D0BE-4D7E-9F53-F790E89317A7}" type="presOf" srcId="{72273525-451C-4256-A343-BD2709EA650E}" destId="{99DCF7E4-6478-45FE-8CC2-C8CFA4DD0BBC}" srcOrd="0" destOrd="0" presId="urn:microsoft.com/office/officeart/2008/layout/LinedList"/>
    <dgm:cxn modelId="{E7CCC79D-2632-489F-AECD-CD740F21E1B6}" type="presOf" srcId="{DD6112F1-6BD7-4237-8C2E-B598451250B6}" destId="{A23CC1D2-9132-47B7-94E7-A5E80E6A52C8}" srcOrd="0" destOrd="0" presId="urn:microsoft.com/office/officeart/2008/layout/LinedList"/>
    <dgm:cxn modelId="{E7B92BB4-FA98-44F7-8A33-F333DE78BB2A}" srcId="{01926800-1006-485C-AD16-85AAE663D770}" destId="{57E6FEEA-A08E-4221-B627-CDDE1B1E3A66}" srcOrd="3" destOrd="0" parTransId="{40E423A5-AC1E-48B6-BD6C-FC628304211F}" sibTransId="{D9C1A381-6EDC-4F33-A02B-35631D160E07}"/>
    <dgm:cxn modelId="{3406E3B9-E99C-4193-9E25-B0BF8F064F3D}" srcId="{01926800-1006-485C-AD16-85AAE663D770}" destId="{6401FD71-57E7-4A77-8806-68545DEF56F0}" srcOrd="2" destOrd="0" parTransId="{B8069F61-63CD-412E-A99F-DC29EB36AD96}" sibTransId="{9B288644-987A-4C1D-9044-CFEC1566626A}"/>
    <dgm:cxn modelId="{32FDF2CC-0204-4370-918C-6D5BBFD41B74}" type="presOf" srcId="{6401FD71-57E7-4A77-8806-68545DEF56F0}" destId="{EE43BF0F-8C92-42C1-9EC2-683920F8058C}" srcOrd="0" destOrd="0" presId="urn:microsoft.com/office/officeart/2008/layout/LinedList"/>
    <dgm:cxn modelId="{4EFD8DD6-D346-4B74-89EF-5139649B3C17}" srcId="{01926800-1006-485C-AD16-85AAE663D770}" destId="{DD6112F1-6BD7-4237-8C2E-B598451250B6}" srcOrd="1" destOrd="0" parTransId="{2A70943D-19BC-43AD-8341-21BE2E2CBDE7}" sibTransId="{D7C1A4D1-B2C2-4444-92EA-BEB6372366E3}"/>
    <dgm:cxn modelId="{A068FAF2-DFB5-4CE4-893E-E4E2E11F45A2}" type="presOf" srcId="{57E6FEEA-A08E-4221-B627-CDDE1B1E3A66}" destId="{ACCCDEA0-F3BC-451D-9B14-E8B47AF57781}" srcOrd="0" destOrd="0" presId="urn:microsoft.com/office/officeart/2008/layout/LinedList"/>
    <dgm:cxn modelId="{0644AC1C-C025-4D9F-A197-B2A492FAC1FC}" type="presParOf" srcId="{0D6A7245-4C7B-46B8-A6D4-4054EE02FA92}" destId="{CBB8AB1D-0EE7-4F5D-A4D3-327AEAEAAE6C}" srcOrd="0" destOrd="0" presId="urn:microsoft.com/office/officeart/2008/layout/LinedList"/>
    <dgm:cxn modelId="{1255DD11-EED4-4CEE-A22E-4B20FB633608}" type="presParOf" srcId="{0D6A7245-4C7B-46B8-A6D4-4054EE02FA92}" destId="{C49BCBDE-0DCB-4BE5-8AE0-9BCA76303678}" srcOrd="1" destOrd="0" presId="urn:microsoft.com/office/officeart/2008/layout/LinedList"/>
    <dgm:cxn modelId="{27F82F85-5BD2-494A-B4E1-0A9404C7F966}" type="presParOf" srcId="{C49BCBDE-0DCB-4BE5-8AE0-9BCA76303678}" destId="{6268167E-B4AB-4A30-97C7-BF969E372D5A}" srcOrd="0" destOrd="0" presId="urn:microsoft.com/office/officeart/2008/layout/LinedList"/>
    <dgm:cxn modelId="{D83B1EC7-4C5F-4D4E-A40D-FE1D6255F127}" type="presParOf" srcId="{C49BCBDE-0DCB-4BE5-8AE0-9BCA76303678}" destId="{70166015-BA79-498E-9079-2FD7D2537E8B}" srcOrd="1" destOrd="0" presId="urn:microsoft.com/office/officeart/2008/layout/LinedList"/>
    <dgm:cxn modelId="{053EBB00-465D-49B8-AD06-3BC9B793719C}" type="presParOf" srcId="{0D6A7245-4C7B-46B8-A6D4-4054EE02FA92}" destId="{0BBB5C81-BCC2-4F89-B818-8C97A94CFA49}" srcOrd="2" destOrd="0" presId="urn:microsoft.com/office/officeart/2008/layout/LinedList"/>
    <dgm:cxn modelId="{3540D593-3030-422D-B82F-E028671FD462}" type="presParOf" srcId="{0D6A7245-4C7B-46B8-A6D4-4054EE02FA92}" destId="{178491DE-533D-4148-B4C9-9238956290D6}" srcOrd="3" destOrd="0" presId="urn:microsoft.com/office/officeart/2008/layout/LinedList"/>
    <dgm:cxn modelId="{4C494E5A-935B-4E29-BC62-ED38750AA795}" type="presParOf" srcId="{178491DE-533D-4148-B4C9-9238956290D6}" destId="{A23CC1D2-9132-47B7-94E7-A5E80E6A52C8}" srcOrd="0" destOrd="0" presId="urn:microsoft.com/office/officeart/2008/layout/LinedList"/>
    <dgm:cxn modelId="{02C68E33-7911-479F-8DA9-6BD3111D461C}" type="presParOf" srcId="{178491DE-533D-4148-B4C9-9238956290D6}" destId="{F07CD5C4-28F4-4C10-88A6-552450FE3D55}" srcOrd="1" destOrd="0" presId="urn:microsoft.com/office/officeart/2008/layout/LinedList"/>
    <dgm:cxn modelId="{9EBC9E39-F6D8-48AE-B944-71B08769B3DE}" type="presParOf" srcId="{0D6A7245-4C7B-46B8-A6D4-4054EE02FA92}" destId="{8FD4E4BC-DDEA-4234-98CB-95698A0E34E7}" srcOrd="4" destOrd="0" presId="urn:microsoft.com/office/officeart/2008/layout/LinedList"/>
    <dgm:cxn modelId="{4488DFEA-6337-4C7C-84D5-97D270E61F36}" type="presParOf" srcId="{0D6A7245-4C7B-46B8-A6D4-4054EE02FA92}" destId="{FD038564-74D5-4E82-B8E1-8680C730926D}" srcOrd="5" destOrd="0" presId="urn:microsoft.com/office/officeart/2008/layout/LinedList"/>
    <dgm:cxn modelId="{EA6052B8-6A12-4564-8530-454169B67DAC}" type="presParOf" srcId="{FD038564-74D5-4E82-B8E1-8680C730926D}" destId="{EE43BF0F-8C92-42C1-9EC2-683920F8058C}" srcOrd="0" destOrd="0" presId="urn:microsoft.com/office/officeart/2008/layout/LinedList"/>
    <dgm:cxn modelId="{B0C28F87-0CCA-4682-8CE8-A6A6ACAF7954}" type="presParOf" srcId="{FD038564-74D5-4E82-B8E1-8680C730926D}" destId="{C780BE83-0AFD-4523-ACB6-F47334E0D12A}" srcOrd="1" destOrd="0" presId="urn:microsoft.com/office/officeart/2008/layout/LinedList"/>
    <dgm:cxn modelId="{EB6CCAE4-9EEB-4776-98BE-341973841222}" type="presParOf" srcId="{0D6A7245-4C7B-46B8-A6D4-4054EE02FA92}" destId="{DEA158B8-FA1B-4609-A550-5C3F0BB073CC}" srcOrd="6" destOrd="0" presId="urn:microsoft.com/office/officeart/2008/layout/LinedList"/>
    <dgm:cxn modelId="{A01A74C6-6111-4152-8708-8AB32C2A014E}" type="presParOf" srcId="{0D6A7245-4C7B-46B8-A6D4-4054EE02FA92}" destId="{D289BB8A-D699-4194-AF5A-2B2A68C6DA80}" srcOrd="7" destOrd="0" presId="urn:microsoft.com/office/officeart/2008/layout/LinedList"/>
    <dgm:cxn modelId="{75637678-611C-4ECA-86D8-D604D68F20BC}" type="presParOf" srcId="{D289BB8A-D699-4194-AF5A-2B2A68C6DA80}" destId="{ACCCDEA0-F3BC-451D-9B14-E8B47AF57781}" srcOrd="0" destOrd="0" presId="urn:microsoft.com/office/officeart/2008/layout/LinedList"/>
    <dgm:cxn modelId="{381EF382-B020-41D9-88C3-9A57DE6BADAC}" type="presParOf" srcId="{D289BB8A-D699-4194-AF5A-2B2A68C6DA80}" destId="{8B454D74-5F14-4557-BA25-1B441BF0E300}" srcOrd="1" destOrd="0" presId="urn:microsoft.com/office/officeart/2008/layout/LinedList"/>
    <dgm:cxn modelId="{377BECE6-AA5B-4953-9EBC-242CEA9E8703}" type="presParOf" srcId="{0D6A7245-4C7B-46B8-A6D4-4054EE02FA92}" destId="{70D6317B-2DA1-4B39-B7B1-4EDE142CB426}" srcOrd="8" destOrd="0" presId="urn:microsoft.com/office/officeart/2008/layout/LinedList"/>
    <dgm:cxn modelId="{52368E9B-7414-4562-90C3-8C480046D565}" type="presParOf" srcId="{0D6A7245-4C7B-46B8-A6D4-4054EE02FA92}" destId="{7D745FFB-8121-4FD0-90CF-092EE3661E51}" srcOrd="9" destOrd="0" presId="urn:microsoft.com/office/officeart/2008/layout/LinedList"/>
    <dgm:cxn modelId="{CC415332-21C1-4C9B-9DDF-516C5BFBBBC6}" type="presParOf" srcId="{7D745FFB-8121-4FD0-90CF-092EE3661E51}" destId="{99DCF7E4-6478-45FE-8CC2-C8CFA4DD0BBC}" srcOrd="0" destOrd="0" presId="urn:microsoft.com/office/officeart/2008/layout/LinedList"/>
    <dgm:cxn modelId="{FCE44A4B-0B5E-4D16-A071-27A1CECB3E90}" type="presParOf" srcId="{7D745FFB-8121-4FD0-90CF-092EE3661E51}" destId="{1E58FD6E-2403-4EDB-8BD9-1DBEADF928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8D6D5-5972-4276-A95E-59B3E605E57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5C2C7-D7CE-461B-8465-37BC8C61AC5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Création d’un bâtisseur SQL en JAVA</a:t>
          </a:r>
          <a:endParaRPr lang="en-US" sz="1700" kern="1200"/>
        </a:p>
      </dsp:txBody>
      <dsp:txXfrm>
        <a:off x="59990" y="2654049"/>
        <a:ext cx="3226223" cy="720000"/>
      </dsp:txXfrm>
    </dsp:sp>
    <dsp:sp modelId="{246D6825-6AD4-4C35-B7AC-0BB3825477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C0AFE-567D-4BD5-872E-FCDF2E76EE3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Permet de transformer des fonctions JAVA en ligne de commande SQL</a:t>
          </a:r>
          <a:endParaRPr lang="en-US" sz="1700" kern="1200"/>
        </a:p>
      </dsp:txBody>
      <dsp:txXfrm>
        <a:off x="3850802" y="2654049"/>
        <a:ext cx="3226223" cy="720000"/>
      </dsp:txXfrm>
    </dsp:sp>
    <dsp:sp modelId="{C74B396C-CBEB-4695-9E1D-CE25329A591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ABE4B-564D-4E8A-959C-1B2B9A2BF01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Faire du projet un librairie utilisable en programmation JAVA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8AB1D-0EE7-4F5D-A4D3-327AEAEAAE6C}">
      <dsp:nvSpPr>
        <dsp:cNvPr id="0" name=""/>
        <dsp:cNvSpPr/>
      </dsp:nvSpPr>
      <dsp:spPr>
        <a:xfrm>
          <a:off x="0" y="466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8167E-B4AB-4A30-97C7-BF969E372D5A}">
      <dsp:nvSpPr>
        <dsp:cNvPr id="0" name=""/>
        <dsp:cNvSpPr/>
      </dsp:nvSpPr>
      <dsp:spPr>
        <a:xfrm>
          <a:off x="0" y="466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CREATE</a:t>
          </a:r>
        </a:p>
      </dsp:txBody>
      <dsp:txXfrm>
        <a:off x="0" y="466"/>
        <a:ext cx="5505915" cy="764022"/>
      </dsp:txXfrm>
    </dsp:sp>
    <dsp:sp modelId="{0BBB5C81-BCC2-4F89-B818-8C97A94CFA49}">
      <dsp:nvSpPr>
        <dsp:cNvPr id="0" name=""/>
        <dsp:cNvSpPr/>
      </dsp:nvSpPr>
      <dsp:spPr>
        <a:xfrm>
          <a:off x="0" y="764489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C1D2-9132-47B7-94E7-A5E80E6A52C8}">
      <dsp:nvSpPr>
        <dsp:cNvPr id="0" name=""/>
        <dsp:cNvSpPr/>
      </dsp:nvSpPr>
      <dsp:spPr>
        <a:xfrm>
          <a:off x="0" y="764489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SELECT (JOIN, GROUP BY…)</a:t>
          </a:r>
        </a:p>
      </dsp:txBody>
      <dsp:txXfrm>
        <a:off x="0" y="764489"/>
        <a:ext cx="5505915" cy="764022"/>
      </dsp:txXfrm>
    </dsp:sp>
    <dsp:sp modelId="{8FD4E4BC-DDEA-4234-98CB-95698A0E34E7}">
      <dsp:nvSpPr>
        <dsp:cNvPr id="0" name=""/>
        <dsp:cNvSpPr/>
      </dsp:nvSpPr>
      <dsp:spPr>
        <a:xfrm>
          <a:off x="0" y="1528512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3BF0F-8C92-42C1-9EC2-683920F8058C}">
      <dsp:nvSpPr>
        <dsp:cNvPr id="0" name=""/>
        <dsp:cNvSpPr/>
      </dsp:nvSpPr>
      <dsp:spPr>
        <a:xfrm>
          <a:off x="0" y="1528512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INSERT</a:t>
          </a:r>
        </a:p>
      </dsp:txBody>
      <dsp:txXfrm>
        <a:off x="0" y="1528512"/>
        <a:ext cx="5505915" cy="764022"/>
      </dsp:txXfrm>
    </dsp:sp>
    <dsp:sp modelId="{DEA158B8-FA1B-4609-A550-5C3F0BB073CC}">
      <dsp:nvSpPr>
        <dsp:cNvPr id="0" name=""/>
        <dsp:cNvSpPr/>
      </dsp:nvSpPr>
      <dsp:spPr>
        <a:xfrm>
          <a:off x="0" y="2292534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DEA0-F3BC-451D-9B14-E8B47AF57781}">
      <dsp:nvSpPr>
        <dsp:cNvPr id="0" name=""/>
        <dsp:cNvSpPr/>
      </dsp:nvSpPr>
      <dsp:spPr>
        <a:xfrm>
          <a:off x="0" y="2292534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UPDATE</a:t>
          </a:r>
        </a:p>
      </dsp:txBody>
      <dsp:txXfrm>
        <a:off x="0" y="2292534"/>
        <a:ext cx="5505915" cy="764022"/>
      </dsp:txXfrm>
    </dsp:sp>
    <dsp:sp modelId="{70D6317B-2DA1-4B39-B7B1-4EDE142CB426}">
      <dsp:nvSpPr>
        <dsp:cNvPr id="0" name=""/>
        <dsp:cNvSpPr/>
      </dsp:nvSpPr>
      <dsp:spPr>
        <a:xfrm>
          <a:off x="0" y="3056557"/>
          <a:ext cx="55059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F7E4-6478-45FE-8CC2-C8CFA4DD0BBC}">
      <dsp:nvSpPr>
        <dsp:cNvPr id="0" name=""/>
        <dsp:cNvSpPr/>
      </dsp:nvSpPr>
      <dsp:spPr>
        <a:xfrm>
          <a:off x="0" y="3056557"/>
          <a:ext cx="5505915" cy="7640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DROP</a:t>
          </a:r>
        </a:p>
      </dsp:txBody>
      <dsp:txXfrm>
        <a:off x="0" y="3056557"/>
        <a:ext cx="5505915" cy="764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C89E-4632-4AA9-89CF-DDE0D161374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6E12-4B3E-4095-BD4D-B8A477E46B0F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leijan/representation-sql-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fr-CA" sz="4800">
                <a:solidFill>
                  <a:srgbClr val="FFFFFF"/>
                </a:solidFill>
              </a:rPr>
              <a:t>Bâtisseur de requête SQL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fr-CA">
                <a:solidFill>
                  <a:srgbClr val="FFFFFF"/>
                </a:solidFill>
              </a:rPr>
              <a:t>Projet de session 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F374A0-0FD8-4544-9ABA-F02843D7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4000">
                <a:solidFill>
                  <a:srgbClr val="FFFFFF"/>
                </a:solidFill>
              </a:rPr>
              <a:t>Comment fonctionne le projet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D64065-DE38-4164-82D6-7FCD3EAE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86" y="2050595"/>
            <a:ext cx="4042263" cy="4615381"/>
          </a:xfrm>
          <a:prstGeom prst="rect">
            <a:avLst/>
          </a:prstGeom>
        </p:spPr>
      </p:pic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28A30B-70CF-4EFD-959E-586E2C568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0" y="2876774"/>
            <a:ext cx="5738401" cy="31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AFC84C-42D5-4587-A77A-F8839401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Comment fonctionne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C00FF5-38D8-41DC-B808-6DCF65098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DROP: add table or database</a:t>
            </a:r>
          </a:p>
          <a:p>
            <a:r>
              <a:rPr lang="en-US" sz="2000" dirty="0"/>
              <a:t>SELECT: from, where, group by, order by, select ( unique/distinct)</a:t>
            </a:r>
          </a:p>
          <a:p>
            <a:r>
              <a:rPr lang="en-US" sz="2000" dirty="0"/>
              <a:t>DELETE : from, where</a:t>
            </a:r>
          </a:p>
          <a:p>
            <a:r>
              <a:rPr lang="en-US" sz="2000" dirty="0"/>
              <a:t>UPDATE: where, from</a:t>
            </a:r>
          </a:p>
          <a:p>
            <a:r>
              <a:rPr lang="en-US" sz="2000" dirty="0"/>
              <a:t>INSERT: into, values</a:t>
            </a:r>
          </a:p>
          <a:p>
            <a:r>
              <a:rPr lang="en-US" sz="2000" dirty="0"/>
              <a:t>CREATE: database / table + columns</a:t>
            </a:r>
          </a:p>
          <a:p>
            <a:r>
              <a:rPr lang="en-US" sz="2000" dirty="0"/>
              <a:t>AUTRES …</a:t>
            </a:r>
          </a:p>
        </p:txBody>
      </p:sp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11436A0-4370-4944-8AD4-3930F8B669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66" b="-1"/>
          <a:stretch/>
        </p:blipFill>
        <p:spPr>
          <a:xfrm>
            <a:off x="8109502" y="2373843"/>
            <a:ext cx="3615776" cy="21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CA" sz="4000">
                <a:solidFill>
                  <a:srgbClr val="FFFFFF"/>
                </a:solidFill>
              </a:rPr>
              <a:t>Problématique à résoudre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altLang="en-US" sz="4000">
                <a:solidFill>
                  <a:srgbClr val="FFFFFF"/>
                </a:solidFill>
              </a:rPr>
              <a:t>Notre reflexion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fr-FR" altLang="en-US"/>
              <a:t>Qu’est ce qu’une requète SQL ?</a:t>
            </a:r>
          </a:p>
          <a:p>
            <a:pPr marL="0" indent="0">
              <a:buNone/>
            </a:pPr>
            <a:r>
              <a:rPr lang="fr-FR" altLang="en-US"/>
              <a:t>	CREATE, INSERT, UPDATE, DROP, SELECT</a:t>
            </a:r>
            <a:br>
              <a:rPr lang="fr-FR" altLang="en-US"/>
            </a:br>
            <a:br>
              <a:rPr lang="fr-FR" altLang="en-US"/>
            </a:br>
            <a:r>
              <a:rPr lang="fr-FR" altLang="en-US"/>
              <a:t>Qu’est-ce qu’une requète SELECT ?</a:t>
            </a:r>
          </a:p>
          <a:p>
            <a:pPr marL="0" indent="0">
              <a:buNone/>
            </a:pPr>
            <a:r>
              <a:rPr lang="fr-FR" altLang="en-US"/>
              <a:t>	FROM, WHERE, GROUP BY, ORDER BY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Qu’est-ce que FROM ?</a:t>
            </a:r>
          </a:p>
          <a:p>
            <a:pPr marL="0" indent="0">
              <a:buNone/>
            </a:pPr>
            <a:r>
              <a:rPr lang="fr-FR" altLang="en-US"/>
              <a:t>	Une liste de tables jointes</a:t>
            </a:r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Nous nous faisons donc une idée rapide de comment implémenter notre librairie</a:t>
            </a:r>
          </a:p>
        </p:txBody>
      </p:sp>
      <p:pic>
        <p:nvPicPr>
          <p:cNvPr id="4" name="Image 3" descr="sql-300x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825625"/>
            <a:ext cx="2622550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Fonctionnalités pertinentes à implémenter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fr-CA" sz="2000"/>
              <a:t>Créateur de table SQL (Création d’une table SQL en objet JAVA)</a:t>
            </a:r>
          </a:p>
          <a:p>
            <a:r>
              <a:rPr lang="fr-CA" sz="2000"/>
              <a:t>Créateur de BD (Création d’une base de données SQL en JAVA possédant des tables)</a:t>
            </a:r>
            <a:endParaRPr lang="fr-CA" sz="2000">
              <a:cs typeface="Calibri" panose="020F0502020204030204"/>
            </a:endParaRPr>
          </a:p>
          <a:p>
            <a:r>
              <a:rPr lang="fr-CA" sz="2000"/>
              <a:t>Création d’une classe mère et centrale QUERY regroupant les demandes de base SQL ( les enfants seront les points suivants ) </a:t>
            </a:r>
          </a:p>
          <a:p>
            <a:r>
              <a:rPr lang="fr-CA" sz="2000"/>
              <a:t>Création d’un constructeur SQL pour appeler toutes les commandes facilement</a:t>
            </a:r>
            <a:endParaRPr lang="fr-CA" sz="200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Fonctionnalités pertinentes à implémenter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3" name="Diagramme 2"/>
          <p:cNvGraphicFramePr/>
          <p:nvPr/>
        </p:nvGraphicFramePr>
        <p:xfrm>
          <a:off x="5334974" y="1528614"/>
          <a:ext cx="5505915" cy="3821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Notre conception UML</a:t>
            </a: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54" y="871051"/>
            <a:ext cx="7423628" cy="5095618"/>
          </a:xfrm>
          <a:prstGeom prst="rect">
            <a:avLst/>
          </a:prstGeom>
        </p:spPr>
      </p:pic>
      <p:sp>
        <p:nvSpPr>
          <p:cNvPr id="6" name="Forme libre : forme 5"/>
          <p:cNvSpPr/>
          <p:nvPr/>
        </p:nvSpPr>
        <p:spPr>
          <a:xfrm>
            <a:off x="4134810" y="700556"/>
            <a:ext cx="5588000" cy="5477163"/>
          </a:xfrm>
          <a:custGeom>
            <a:avLst/>
            <a:gdLst>
              <a:gd name="connsiteX0" fmla="*/ 0 w 5588000"/>
              <a:gd name="connsiteY0" fmla="*/ 0 h 5477163"/>
              <a:gd name="connsiteX1" fmla="*/ 2586182 w 5588000"/>
              <a:gd name="connsiteY1" fmla="*/ 9236 h 5477163"/>
              <a:gd name="connsiteX2" fmla="*/ 2604654 w 5588000"/>
              <a:gd name="connsiteY2" fmla="*/ 2918691 h 5477163"/>
              <a:gd name="connsiteX3" fmla="*/ 4424218 w 5588000"/>
              <a:gd name="connsiteY3" fmla="*/ 2927927 h 5477163"/>
              <a:gd name="connsiteX4" fmla="*/ 4479636 w 5588000"/>
              <a:gd name="connsiteY4" fmla="*/ 4276436 h 5477163"/>
              <a:gd name="connsiteX5" fmla="*/ 5578764 w 5588000"/>
              <a:gd name="connsiteY5" fmla="*/ 4294909 h 5477163"/>
              <a:gd name="connsiteX6" fmla="*/ 5588000 w 5588000"/>
              <a:gd name="connsiteY6" fmla="*/ 5449454 h 5477163"/>
              <a:gd name="connsiteX7" fmla="*/ 138545 w 5588000"/>
              <a:gd name="connsiteY7" fmla="*/ 5477163 h 5477163"/>
              <a:gd name="connsiteX8" fmla="*/ 0 w 5588000"/>
              <a:gd name="connsiteY8" fmla="*/ 0 h 547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88000" h="5477163">
                <a:moveTo>
                  <a:pt x="0" y="0"/>
                </a:moveTo>
                <a:lnTo>
                  <a:pt x="2586182" y="9236"/>
                </a:lnTo>
                <a:lnTo>
                  <a:pt x="2604654" y="2918691"/>
                </a:lnTo>
                <a:lnTo>
                  <a:pt x="4424218" y="2927927"/>
                </a:lnTo>
                <a:lnTo>
                  <a:pt x="4479636" y="4276436"/>
                </a:lnTo>
                <a:lnTo>
                  <a:pt x="5578764" y="4294909"/>
                </a:lnTo>
                <a:cubicBezTo>
                  <a:pt x="5581843" y="4679757"/>
                  <a:pt x="5584921" y="5064606"/>
                  <a:pt x="5588000" y="5449454"/>
                </a:cubicBezTo>
                <a:lnTo>
                  <a:pt x="138545" y="5477163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/>
          <p:cNvSpPr/>
          <p:nvPr/>
        </p:nvSpPr>
        <p:spPr>
          <a:xfrm>
            <a:off x="7068312" y="1755648"/>
            <a:ext cx="3246120" cy="3209544"/>
          </a:xfrm>
          <a:custGeom>
            <a:avLst/>
            <a:gdLst>
              <a:gd name="connsiteX0" fmla="*/ 9144 w 3246120"/>
              <a:gd name="connsiteY0" fmla="*/ 0 h 3209544"/>
              <a:gd name="connsiteX1" fmla="*/ 0 w 3246120"/>
              <a:gd name="connsiteY1" fmla="*/ 1664208 h 3209544"/>
              <a:gd name="connsiteX2" fmla="*/ 1746504 w 3246120"/>
              <a:gd name="connsiteY2" fmla="*/ 1700784 h 3209544"/>
              <a:gd name="connsiteX3" fmla="*/ 1783080 w 3246120"/>
              <a:gd name="connsiteY3" fmla="*/ 3209544 h 3209544"/>
              <a:gd name="connsiteX4" fmla="*/ 3246120 w 3246120"/>
              <a:gd name="connsiteY4" fmla="*/ 3209544 h 3209544"/>
              <a:gd name="connsiteX5" fmla="*/ 3246120 w 3246120"/>
              <a:gd name="connsiteY5" fmla="*/ 1536192 h 3209544"/>
              <a:gd name="connsiteX6" fmla="*/ 2596896 w 3246120"/>
              <a:gd name="connsiteY6" fmla="*/ 1545336 h 3209544"/>
              <a:gd name="connsiteX7" fmla="*/ 2587752 w 3246120"/>
              <a:gd name="connsiteY7" fmla="*/ 54864 h 3209544"/>
              <a:gd name="connsiteX8" fmla="*/ 45720 w 3246120"/>
              <a:gd name="connsiteY8" fmla="*/ 54864 h 3209544"/>
              <a:gd name="connsiteX9" fmla="*/ 18288 w 3246120"/>
              <a:gd name="connsiteY9" fmla="*/ 64008 h 3209544"/>
              <a:gd name="connsiteX10" fmla="*/ 9144 w 3246120"/>
              <a:gd name="connsiteY10" fmla="*/ 0 h 320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6120" h="3209544">
                <a:moveTo>
                  <a:pt x="9144" y="0"/>
                </a:moveTo>
                <a:lnTo>
                  <a:pt x="0" y="1664208"/>
                </a:lnTo>
                <a:lnTo>
                  <a:pt x="1746504" y="1700784"/>
                </a:lnTo>
                <a:lnTo>
                  <a:pt x="1783080" y="3209544"/>
                </a:lnTo>
                <a:lnTo>
                  <a:pt x="3246120" y="3209544"/>
                </a:lnTo>
                <a:lnTo>
                  <a:pt x="3246120" y="1536192"/>
                </a:lnTo>
                <a:lnTo>
                  <a:pt x="2596896" y="1545336"/>
                </a:lnTo>
                <a:lnTo>
                  <a:pt x="2587752" y="54864"/>
                </a:lnTo>
                <a:lnTo>
                  <a:pt x="45720" y="54864"/>
                </a:lnTo>
                <a:lnTo>
                  <a:pt x="18288" y="64008"/>
                </a:lnTo>
                <a:lnTo>
                  <a:pt x="9144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3" y="586855"/>
            <a:ext cx="3703009" cy="2278893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Est-ce pertinent ?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3639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006308" y="738641"/>
            <a:ext cx="634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La classe </a:t>
            </a:r>
            <a:r>
              <a:rPr lang="fr-FR" err="1"/>
              <a:t>Query</a:t>
            </a:r>
            <a:r>
              <a:rPr lang="fr-FR"/>
              <a:t> permet une implémentation de la base des requêtes SQL.</a:t>
            </a:r>
          </a:p>
          <a:p>
            <a:r>
              <a:rPr lang="fr-FR"/>
              <a:t>Les requêtes sont séparées en classes distinctes, nous évitons de créer ainsi un </a:t>
            </a:r>
            <a:r>
              <a:rPr lang="fr-FR" u="sng"/>
              <a:t>objet divin 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t="285" r="20989"/>
          <a:stretch>
            <a:fillRect/>
          </a:stretch>
        </p:blipFill>
        <p:spPr>
          <a:xfrm>
            <a:off x="5715746" y="2142779"/>
            <a:ext cx="4922520" cy="4264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3" y="586855"/>
            <a:ext cx="3703009" cy="2278893"/>
          </a:xfrm>
        </p:spPr>
        <p:txBody>
          <a:bodyPr anchor="b">
            <a:normAutofit/>
          </a:bodyPr>
          <a:lstStyle/>
          <a:p>
            <a:pPr algn="r"/>
            <a:r>
              <a:rPr lang="fr-CA" sz="3700">
                <a:solidFill>
                  <a:srgbClr val="FFFFFF"/>
                </a:solidFill>
              </a:rPr>
              <a:t>Conclusion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62693" y="802971"/>
            <a:ext cx="650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Voici notre travail, tout est disponible sur </a:t>
            </a:r>
            <a:r>
              <a:rPr lang="fr-FR">
                <a:hlinkClick r:id="rId2"/>
              </a:rPr>
              <a:t>GitHub</a:t>
            </a:r>
            <a:r>
              <a:rPr lang="fr-FR"/>
              <a:t> :</a:t>
            </a:r>
          </a:p>
          <a:p>
            <a:pPr algn="ctr"/>
            <a:endParaRPr lang="fr-FR"/>
          </a:p>
          <a:p>
            <a:pPr algn="ctr"/>
            <a:r>
              <a:rPr lang="fr-FR"/>
              <a:t>Code source + UML</a:t>
            </a:r>
          </a:p>
        </p:txBody>
      </p:sp>
      <p:pic>
        <p:nvPicPr>
          <p:cNvPr id="5" name="Image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4" y="2058537"/>
            <a:ext cx="6517236" cy="331805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95028" y="5685697"/>
            <a:ext cx="273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Merci de nous avoir écouté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344C76-799A-4F73-8CCC-A7769F7C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Réponse au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3AA3F5-8CC5-4820-88AC-6A73F975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n'avions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aucun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commentaire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questions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notre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première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présentation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46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Office PowerPoint</Application>
  <PresentationFormat>Grand écran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1_Thème Office</vt:lpstr>
      <vt:lpstr>Bâtisseur de requête SQL</vt:lpstr>
      <vt:lpstr>Problématique à résoudre</vt:lpstr>
      <vt:lpstr>Notre reflexion</vt:lpstr>
      <vt:lpstr>Fonctionnalités pertinentes à implémenter</vt:lpstr>
      <vt:lpstr>Fonctionnalités pertinentes à implémenter</vt:lpstr>
      <vt:lpstr>Notre conception UML</vt:lpstr>
      <vt:lpstr>Est-ce pertinent ?</vt:lpstr>
      <vt:lpstr>Conclusion</vt:lpstr>
      <vt:lpstr>Réponse au commentaires</vt:lpstr>
      <vt:lpstr>Comment fonctionne le projet</vt:lpstr>
      <vt:lpstr>Comment fonctionne le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Bâtisseur de requête SQL</dc:title>
  <dc:creator>Côté, Nicolas</dc:creator>
  <cp:lastModifiedBy>NICOLAS CÔTÉ</cp:lastModifiedBy>
  <cp:revision>5</cp:revision>
  <dcterms:created xsi:type="dcterms:W3CDTF">2022-03-07T02:18:00Z</dcterms:created>
  <dcterms:modified xsi:type="dcterms:W3CDTF">2022-04-17T02:27:30Z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0x010100648AEBCC982425458B51A60D1E0EA0E3</vt:lpwstr>
  </property>
  <property fmtid="{D5CDD505-2E9C-101B-9397-08002B2CF9AE}" pid="3" name="ICV">
    <vt:lpwstr>D5FE9F7ADC724E889B15446313D440C0</vt:lpwstr>
  </property>
  <property fmtid="{D5CDD505-2E9C-101B-9397-08002B2CF9AE}" pid="4" name="KSOProductBuildVer">
    <vt:lpwstr>1036-11.2.0.10463</vt:lpwstr>
  </property>
</Properties>
</file>