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655300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578680" y="176868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578680" y="176868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32440" y="301320"/>
            <a:ext cx="95893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578680" y="176868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578680" y="176868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2440" y="301320"/>
            <a:ext cx="95893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3244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46080" y="405864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46080" y="1768680"/>
            <a:ext cx="4679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2440" y="4058640"/>
            <a:ext cx="95893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896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89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2440" y="301320"/>
            <a:ext cx="95893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32440" y="1768680"/>
            <a:ext cx="958932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Рисунок 1" descr=""/>
          <p:cNvPicPr/>
          <p:nvPr/>
        </p:nvPicPr>
        <p:blipFill>
          <a:blip r:embed="rId1"/>
          <a:stretch/>
        </p:blipFill>
        <p:spPr>
          <a:xfrm>
            <a:off x="5760" y="360"/>
            <a:ext cx="10654200" cy="75585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1000080" y="2114640"/>
            <a:ext cx="97891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Назва команди: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 Garbage Collector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Учасники: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 Дмитро Плехоткін,Олександр Семенов, Ярослав Ільїн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Стихія: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 Земля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Назва проекту:</a:t>
            </a: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 Garbage Collector Game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4" descr=""/>
          <p:cNvPicPr/>
          <p:nvPr/>
        </p:nvPicPr>
        <p:blipFill>
          <a:blip r:embed="rId1"/>
          <a:stretch/>
        </p:blipFill>
        <p:spPr>
          <a:xfrm>
            <a:off x="1800" y="0"/>
            <a:ext cx="10654200" cy="75585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2814480" y="1343160"/>
            <a:ext cx="5942520" cy="52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Проблема або контекст проекту: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Культура споживання, що полягає у неоптимальному використанні природних ресурсів та неефективній утилізації відходів.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Мета проекту: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В ігровій формі навіяти молодому поколінню інтерес до екологічних проблем.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200" cy="7558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1285920"/>
            <a:ext cx="10654200" cy="69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Цільова аудиторія: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Діти, молодь,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які користуються суспільними благами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і не звертають уваги на навколишнє середовище.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Іноваційність: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Навчання через гру,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яке полягає на вільному розвитку дітей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без примусу та в ігровій формі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200" cy="75585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643120" y="1285920"/>
            <a:ext cx="59425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Очікувані результати: 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28680" y="2157480"/>
            <a:ext cx="891432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Короткострокові: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Кросплатформенна гра з єдиним ігровим режимом.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Довгострокові: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Кросплатформенна гра з багатьма ігровими режимами, системою соціалізації, мотивації та монетизації.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Рисунок 4" descr=""/>
          <p:cNvPicPr/>
          <p:nvPr/>
        </p:nvPicPr>
        <p:blipFill>
          <a:blip r:embed="rId1"/>
          <a:stretch/>
        </p:blipFill>
        <p:spPr>
          <a:xfrm>
            <a:off x="21240" y="0"/>
            <a:ext cx="10654200" cy="7558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43120" y="1285920"/>
            <a:ext cx="59425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PR – супровід проекту: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731520" y="2135160"/>
            <a:ext cx="8228880" cy="30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1) Розміщення гри на Google Play, AppStore;</a:t>
            </a:r>
            <a:endParaRPr/>
          </a:p>
          <a:p>
            <a:pPr>
              <a:lnSpc>
                <a:spcPct val="15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2) Співпраця з соціальними організаціями та прогресивними освітніми інститутами;</a:t>
            </a:r>
            <a:endParaRPr/>
          </a:p>
          <a:p>
            <a:pPr>
              <a:lnSpc>
                <a:spcPct val="15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3) Співпраця з професійними рекламними агенствами.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200" cy="75585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643120" y="1285920"/>
            <a:ext cx="59425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Оцінка успішності проекту: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1) 10 тисяч скачувань з Google Play та AppStore.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2) Видимий позитивний вплив на свідомість мододі. 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1902600" y="2523240"/>
            <a:ext cx="3963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4" descr=""/>
          <p:cNvPicPr/>
          <p:nvPr/>
        </p:nvPicPr>
        <p:blipFill>
          <a:blip r:embed="rId1"/>
          <a:stretch/>
        </p:blipFill>
        <p:spPr>
          <a:xfrm>
            <a:off x="548640" y="-91440"/>
            <a:ext cx="10654200" cy="75585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643120" y="1285920"/>
            <a:ext cx="59425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Бюджет і маркетинг проекту: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2631960" y="2027160"/>
            <a:ext cx="59425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1) Витрати на рекламу (Точн усуму потрібно уточнити в експертів).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2) Витрати на модернізацію та підтримку: $3000.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54200" cy="7558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643120" y="1285920"/>
            <a:ext cx="59425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Наша розробка: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