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655300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2600" y="4518000"/>
            <a:ext cx="91897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4176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3260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320560" y="2012040"/>
            <a:ext cx="6013440" cy="4796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320560" y="2012040"/>
            <a:ext cx="601344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32600" y="402480"/>
            <a:ext cx="9189720" cy="67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3260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4176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32600" y="4518000"/>
            <a:ext cx="91897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32600" y="4518000"/>
            <a:ext cx="91897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4176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3260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320560" y="2012040"/>
            <a:ext cx="6013440" cy="4796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320560" y="2012040"/>
            <a:ext cx="601344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2600" y="402480"/>
            <a:ext cx="9189720" cy="67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260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41760" y="45180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41760" y="2012400"/>
            <a:ext cx="44845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2600" y="4518000"/>
            <a:ext cx="918972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9200" y="1237320"/>
            <a:ext cx="9056520" cy="2631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6619" strike="noStrike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32600" y="7006680"/>
            <a:ext cx="23972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330" strike="noStrike">
                <a:solidFill>
                  <a:srgbClr val="8b8b8b"/>
                </a:solidFill>
                <a:latin typeface="Calibri"/>
              </a:rPr>
              <a:t>10/11/14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29440" y="7006680"/>
            <a:ext cx="359568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25440" y="7006680"/>
            <a:ext cx="23972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5E1C7A-DEA4-4682-BAC4-AC70900E9379}" type="slidenum">
              <a:rPr lang="en-US" sz="133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09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21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99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99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2600" y="402480"/>
            <a:ext cx="918972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ru-RU" sz="4850" strike="noStrike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32600" y="2012400"/>
            <a:ext cx="9189720" cy="4796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090" strike="noStrike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2650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210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ru-RU" sz="1990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ru-RU" sz="1990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32600" y="7006680"/>
            <a:ext cx="23972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330" strike="noStrike">
                <a:solidFill>
                  <a:srgbClr val="8b8b8b"/>
                </a:solidFill>
                <a:latin typeface="Calibri"/>
              </a:rPr>
              <a:t>10/11/14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529440" y="7006680"/>
            <a:ext cx="359568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25440" y="7006680"/>
            <a:ext cx="23972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CF084C-7D7C-44AC-A382-3E2854C5FEEF}" type="slidenum">
              <a:rPr lang="en-US" sz="133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1" descr=""/>
          <p:cNvPicPr/>
          <p:nvPr/>
        </p:nvPicPr>
        <p:blipFill>
          <a:blip r:embed="rId1"/>
          <a:stretch/>
        </p:blipFill>
        <p:spPr>
          <a:xfrm>
            <a:off x="5760" y="36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000080" y="2114640"/>
            <a:ext cx="97898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</a:rPr>
              <a:t>Назва команди: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</a:rPr>
              <a:t> Garbage Collector;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</a:rPr>
              <a:t>
</a:t>
            </a:r>
            <a:r>
              <a:rPr b="1" lang="en-US" sz="3600" strike="noStrike">
                <a:solidFill>
                  <a:srgbClr val="000000"/>
                </a:solidFill>
                <a:latin typeface="Times New Roman"/>
              </a:rPr>
              <a:t>Учасники: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</a:rPr>
              <a:t> Дмитро Плехоткін,Олександр Семенов, Ярослав Ільїн;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</a:rPr>
              <a:t>Стихія: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</a:rPr>
              <a:t> Земля;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</a:rPr>
              <a:t>Назва проекту: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</a:rPr>
              <a:t>Garbage Collector Game.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4" descr=""/>
          <p:cNvPicPr/>
          <p:nvPr/>
        </p:nvPicPr>
        <p:blipFill>
          <a:blip r:embed="rId1"/>
          <a:stretch/>
        </p:blipFill>
        <p:spPr>
          <a:xfrm>
            <a:off x="-32220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814480" y="1343160"/>
            <a:ext cx="594324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</a:rPr>
              <a:t>Проблема або контекст проекту: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Культура споживання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
</a:t>
            </a:r>
            <a:r>
              <a:rPr b="1" lang="en-US" sz="2800" strike="noStrike">
                <a:solidFill>
                  <a:srgbClr val="000000"/>
                </a:solidFill>
                <a:latin typeface="Times New Roman"/>
              </a:rPr>
              <a:t>Мета проекту: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В ігровій формі навіяти молодому поколінню інтерес до екологічних проблем.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1285920"/>
            <a:ext cx="10654920" cy="69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</a:rPr>
              <a:t>Цільова аудиторія: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Молоде покоління людей,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які користуються суспільними благами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і не звертають уваги на навколишнє середовище.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</a:rPr>
              <a:t>Іноваційність: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Навчання через гру,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яке полягає на вільному розвитку дітей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без примусу та в ігровій формі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643120" y="1285920"/>
            <a:ext cx="5943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Очікувані результати: 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28680" y="2157480"/>
            <a:ext cx="89150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Короткострокові: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Готова гра з єдиним ігровим режимом на платформі Android.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Довгострокові: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</a:rPr>
              <a:t>Кросплатформенна гра з багатьма ігровими режимами, системою соціалізації та мотивації через досягнення.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4" descr=""/>
          <p:cNvPicPr/>
          <p:nvPr/>
        </p:nvPicPr>
        <p:blipFill>
          <a:blip r:embed="rId1"/>
          <a:stretch/>
        </p:blipFill>
        <p:spPr>
          <a:xfrm>
            <a:off x="-23076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43120" y="1285920"/>
            <a:ext cx="5943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PR – супровід проекту: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731520" y="2135160"/>
            <a:ext cx="8229600" cy="30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Розміщення гри на Google Play, AppStore;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Співпраця з соціальними організаціями та прогресивними освітніми інститутами;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Співпраця з професійними рекламними агенствами.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643120" y="1285920"/>
            <a:ext cx="5943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Оцінка успішності проекту: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2643120" y="1285920"/>
            <a:ext cx="5943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Бюджет і маркетинг проекту: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75592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2643120" y="1285920"/>
            <a:ext cx="5943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</a:rPr>
              <a:t>Наша розробка: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