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55300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7904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7904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7904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7904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" y="36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000080" y="2114640"/>
            <a:ext cx="9788760" cy="283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>
                <a:solidFill>
                  <a:srgbClr val="000000"/>
                </a:solidFill>
                <a:latin typeface="Times New Roman"/>
                <a:ea typeface="DejaVu Sans"/>
              </a:rPr>
              <a:t>Назва команди: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DejaVu Sans"/>
              </a:rPr>
              <a:t> Garbage Collector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DejaVu Sans"/>
              </a:rPr>
              <a:t>Учасники: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DejaVu Sans"/>
              </a:rPr>
              <a:t> Дмитро Плехоткін,Олександр Семенов, Ярослав Ільїн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DejaVu Sans"/>
              </a:rPr>
              <a:t>Стихія: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DejaVu Sans"/>
              </a:rPr>
              <a:t> Земля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DejaVu Sans"/>
              </a:rPr>
              <a:t>Назва проекту: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DejaVu Sans"/>
              </a:rPr>
              <a:t> Garbage Collector Game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814480" y="1343160"/>
            <a:ext cx="5942160" cy="520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Проблема або контекст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Культура споживання, що полягає у неоптимальному використанні природних ресурсів та неефективній утилізації відходів.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Мета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В ігровій формі навіяти молодому поколінню інтерес до екологічних проблем.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1285920"/>
            <a:ext cx="10653840" cy="691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Цільова аудиторія: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Діти, молодь,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які користуються суспільними благами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і не звертають уваги на навколишнє середовище.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Іноваційність: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Навчання через гру,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яке полягає на вільному розвитку дітей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без примусу та в ігровій формі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643120" y="128592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Очікувані результати: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28680" y="2157480"/>
            <a:ext cx="891396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DejaVu Sans"/>
              </a:rPr>
              <a:t>Короткострокові: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єдиним ігровим режимом.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DejaVu Sans"/>
              </a:rPr>
              <a:t>Довгострокові: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багатьма ігровими режимами, системою соціалізації, мотивації та монетизації.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/>
              </a:rPr>
              <a:t>В якості одного з режимів буде додано можливість звільнення  довільного міста від сміття.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0400" y="144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43120" y="128592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PR – супровід проекту: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31520" y="2135160"/>
            <a:ext cx="8228520" cy="30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1) Розміщення гри на Google Play, AppStore;</a:t>
            </a:r>
            <a:endParaRPr/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2) Розробка анімаційних героїв, що рятують землю від сміття, а також антигероїв;</a:t>
            </a:r>
            <a:endParaRPr/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3) Співпраця з професійними рекламними агенціями;</a:t>
            </a:r>
            <a:endParaRPr/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4) Можливе залучення до розкрутки компаній із впізнаваними брендами (Coca-cola).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643120" y="128592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Оцінка успішності проекту: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1) 10 тисяч скачувань з Google Play та AppStore.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2) Видимий позитивний вплив на свідомість мододі. 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902600" y="2523240"/>
            <a:ext cx="396000" cy="369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-9144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43120" y="128592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Бюджет і маркетинг проекту: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631960" y="202716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1) Витрати на рекламу: планується залучення крупних компаній і взаєморозкрутка.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2) Витрати на модернізацію та підтримку: $10 000.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53840" cy="75582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643120" y="1285920"/>
            <a:ext cx="5942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Наша розробка: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