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4E8D-2A9F-8735-8CCE-45D51E082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E1B16-0400-1F67-50BF-6932D1BAF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87EA8-B996-D645-5644-0BA7C9C6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9FA-71B7-8349-BCF7-66DDFB3F2B6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3AD2-DB0D-2445-9FFD-8FF07E1A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C315-5730-1E91-B1FA-8DD9C8E4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CF7A-0048-F643-8131-97328DB5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3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2649-224B-7537-B439-EA059A42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B86C2-6D5A-FC5B-F2A2-334597D17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B634-925C-66E9-0577-3C2B69F2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9FA-71B7-8349-BCF7-66DDFB3F2B6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04FB5-0A8F-4B23-36EB-4928E864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03C1-9319-0426-4EAD-3CAB4762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CF7A-0048-F643-8131-97328DB5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6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CD9BF-BA0E-DF3A-54BD-33B6DB20E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D4A64-608D-B042-53AF-279A3EFEB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28F7-F9EE-90F9-CD8A-BCE87A16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9FA-71B7-8349-BCF7-66DDFB3F2B6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C050-2018-A77C-5B05-A63CF841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D183-BB73-14D9-39AB-C1B38969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CF7A-0048-F643-8131-97328DB5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1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DD79-87A8-60DF-7AA8-E607AF01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D65B-1C8F-8C72-ED59-B3B0DF7A6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33636-9BAB-0443-D8C7-C83F1733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9FA-71B7-8349-BCF7-66DDFB3F2B6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55EEC-0515-EDB1-8C84-4AD01BEE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8E953-4AEF-6F0D-7008-06619C44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CF7A-0048-F643-8131-97328DB5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6E26-EFCD-C564-0894-BB9FF21F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DCC01-8CB9-436D-1E91-47C723EDF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87BA-3ED1-E21D-68CF-72C32B02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9FA-71B7-8349-BCF7-66DDFB3F2B6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E6EF-9AAA-2C5C-95CE-ACEA3B66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C4C79-80D3-ACBC-CD73-E7B3716B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CF7A-0048-F643-8131-97328DB5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4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F29E-A658-2AE0-DCE9-A0FFB7CB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DD31-AA3E-D53F-37B3-369D834C9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2926A-E61E-8914-7760-330FC154B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7408B-D5F3-EF5B-9E15-CB6CF6DC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9FA-71B7-8349-BCF7-66DDFB3F2B6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6CE45-3546-F99A-DE30-962D0B7D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61E08-7DD3-EAE7-9346-8E34493E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CF7A-0048-F643-8131-97328DB5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2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3A26-5344-3CE0-2F3E-C314B3D6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5499C-9685-39A2-0559-8662532B8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9C4D0-76D6-5E96-FB97-61D9EBCC7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FA9A0-A2EF-A46D-49E8-9A4166A6C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6DCAF-3A24-43A4-FEE0-FCDD838CC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115F5-B51E-A6FC-A203-064CEFFD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9FA-71B7-8349-BCF7-66DDFB3F2B6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B4FF9-126E-F4CB-8108-02792A88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FDA47-49A6-0EBB-C278-4BDA6556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CF7A-0048-F643-8131-97328DB5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9EA2-1848-B810-78AE-0948692D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DF1D6-5F45-8162-D38C-0227D51E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9FA-71B7-8349-BCF7-66DDFB3F2B6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BFEDD-45CD-F71A-E6CB-80A61CDF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9B59C-01E4-DADA-984B-1BC0D4F4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CF7A-0048-F643-8131-97328DB5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8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651B8-5112-9051-55C0-F4804374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9FA-71B7-8349-BCF7-66DDFB3F2B6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71FAB-843A-58F5-77A5-2812165C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1DFCC-2FB1-E53B-1B25-4F1A12BC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CF7A-0048-F643-8131-97328DB5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5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5391-7C16-F50F-55D3-4D19D72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31E5C-6B8C-88C3-466A-BD18C19D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2FBEF-29D3-79A3-EF1F-05074742D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933B4-1744-B487-077D-EE9B4C15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9FA-71B7-8349-BCF7-66DDFB3F2B6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88406-0F63-9549-AC58-77C7D8DF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B7BB0-4E08-5416-1ECF-796F6703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CF7A-0048-F643-8131-97328DB5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4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F36A-0680-41D6-0606-0686E51A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363DB-9EBC-7FF4-911A-12E669FDE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59E10-2831-D86A-610D-7FC313488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8AC54-1A06-58BA-9C45-9850575B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9FA-71B7-8349-BCF7-66DDFB3F2B6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7D89A-AC96-1592-422E-663CE110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43284-A425-12F8-BD25-00DA624C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CF7A-0048-F643-8131-97328DB5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CB757-7453-02DB-4BA9-84509C4C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9DA3E-EFFE-A9A0-E7DA-4DF06139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857B-4715-F60F-A385-9A0696725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479FA-71B7-8349-BCF7-66DDFB3F2B6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083E-3E2F-8471-52E2-7717CD194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D27F-1815-70C1-572E-07CBC3721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FCF7A-0048-F643-8131-97328DB5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9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EF0EDD3-8D91-9E2C-2DEC-E548A2F209A7}"/>
              </a:ext>
            </a:extLst>
          </p:cNvPr>
          <p:cNvSpPr/>
          <p:nvPr/>
        </p:nvSpPr>
        <p:spPr>
          <a:xfrm>
            <a:off x="4868882" y="166255"/>
            <a:ext cx="1603169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22AE6-A3AD-5312-E13F-0329C82AC8FD}"/>
              </a:ext>
            </a:extLst>
          </p:cNvPr>
          <p:cNvSpPr txBox="1"/>
          <p:nvPr/>
        </p:nvSpPr>
        <p:spPr>
          <a:xfrm>
            <a:off x="4926319" y="469566"/>
            <a:ext cx="1488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Utility Territory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084DF-CDEE-07B4-1439-D33AF17EF290}"/>
              </a:ext>
            </a:extLst>
          </p:cNvPr>
          <p:cNvSpPr txBox="1"/>
          <p:nvPr/>
        </p:nvSpPr>
        <p:spPr>
          <a:xfrm>
            <a:off x="617517" y="469566"/>
            <a:ext cx="1341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713DC-4B3C-74E5-1621-99FCAAD49109}"/>
              </a:ext>
            </a:extLst>
          </p:cNvPr>
          <p:cNvSpPr txBox="1"/>
          <p:nvPr/>
        </p:nvSpPr>
        <p:spPr>
          <a:xfrm>
            <a:off x="2743199" y="469566"/>
            <a:ext cx="1341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Lat/Long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999881-A10A-F1C6-4481-E8F42A3AD29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959429" y="654232"/>
            <a:ext cx="783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147B87-8495-9162-FFC4-51EDAA0CC889}"/>
              </a:ext>
            </a:extLst>
          </p:cNvPr>
          <p:cNvCxnSpPr>
            <a:cxnSpLocks/>
          </p:cNvCxnSpPr>
          <p:nvPr/>
        </p:nvCxnSpPr>
        <p:spPr>
          <a:xfrm>
            <a:off x="4085112" y="654232"/>
            <a:ext cx="7837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FF6B0-33D6-7784-3FAC-D558DFEF03FA}"/>
              </a:ext>
            </a:extLst>
          </p:cNvPr>
          <p:cNvCxnSpPr>
            <a:cxnSpLocks/>
            <a:stCxn id="4" idx="3"/>
            <a:endCxn id="23" idx="0"/>
          </p:cNvCxnSpPr>
          <p:nvPr/>
        </p:nvCxnSpPr>
        <p:spPr>
          <a:xfrm flipH="1">
            <a:off x="2290133" y="946744"/>
            <a:ext cx="2813528" cy="664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106372-BCE7-FCDB-F97F-805BD2E2E5F0}"/>
              </a:ext>
            </a:extLst>
          </p:cNvPr>
          <p:cNvCxnSpPr>
            <a:cxnSpLocks/>
          </p:cNvCxnSpPr>
          <p:nvPr/>
        </p:nvCxnSpPr>
        <p:spPr>
          <a:xfrm>
            <a:off x="5670465" y="1080655"/>
            <a:ext cx="0" cy="578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B79270-287A-7BB4-7149-C311027FCF49}"/>
              </a:ext>
            </a:extLst>
          </p:cNvPr>
          <p:cNvCxnSpPr>
            <a:cxnSpLocks/>
            <a:stCxn id="4" idx="5"/>
            <a:endCxn id="29" idx="0"/>
          </p:cNvCxnSpPr>
          <p:nvPr/>
        </p:nvCxnSpPr>
        <p:spPr>
          <a:xfrm>
            <a:off x="6237272" y="946744"/>
            <a:ext cx="2422642" cy="712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9045B29-9D36-22A2-FE75-96AADFF7DC57}"/>
              </a:ext>
            </a:extLst>
          </p:cNvPr>
          <p:cNvSpPr/>
          <p:nvPr/>
        </p:nvSpPr>
        <p:spPr>
          <a:xfrm>
            <a:off x="1838947" y="1611592"/>
            <a:ext cx="902372" cy="565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6DD3FF-2CC8-4D2D-458D-723D95BA2086}"/>
              </a:ext>
            </a:extLst>
          </p:cNvPr>
          <p:cNvSpPr txBox="1"/>
          <p:nvPr/>
        </p:nvSpPr>
        <p:spPr>
          <a:xfrm>
            <a:off x="1929740" y="172009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PG&amp;E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4A1B22-9D83-2E0E-9380-E81AF526BB3E}"/>
              </a:ext>
            </a:extLst>
          </p:cNvPr>
          <p:cNvSpPr/>
          <p:nvPr/>
        </p:nvSpPr>
        <p:spPr>
          <a:xfrm>
            <a:off x="5225141" y="1668087"/>
            <a:ext cx="902372" cy="565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92207F-CC39-1548-325B-BCD2A2935C66}"/>
              </a:ext>
            </a:extLst>
          </p:cNvPr>
          <p:cNvSpPr txBox="1"/>
          <p:nvPr/>
        </p:nvSpPr>
        <p:spPr>
          <a:xfrm>
            <a:off x="5425045" y="1762121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59FCC38-84A2-628B-07E9-283799EACAC0}"/>
              </a:ext>
            </a:extLst>
          </p:cNvPr>
          <p:cNvSpPr/>
          <p:nvPr/>
        </p:nvSpPr>
        <p:spPr>
          <a:xfrm>
            <a:off x="8208728" y="1658863"/>
            <a:ext cx="902372" cy="565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30C166-78B0-CEC6-6865-9E7162D5FD86}"/>
              </a:ext>
            </a:extLst>
          </p:cNvPr>
          <p:cNvSpPr txBox="1"/>
          <p:nvPr/>
        </p:nvSpPr>
        <p:spPr>
          <a:xfrm>
            <a:off x="8266216" y="1780042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SDG&amp;E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E95F00-220E-656A-4DAC-E0FC77AE1368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1226761" y="1894115"/>
            <a:ext cx="612186" cy="750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EC842CB-86E6-60EF-4CBC-98774F584659}"/>
              </a:ext>
            </a:extLst>
          </p:cNvPr>
          <p:cNvSpPr/>
          <p:nvPr/>
        </p:nvSpPr>
        <p:spPr>
          <a:xfrm>
            <a:off x="775575" y="2645062"/>
            <a:ext cx="902372" cy="565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A0A7EA-D17E-894A-B440-802740E43293}"/>
              </a:ext>
            </a:extLst>
          </p:cNvPr>
          <p:cNvSpPr txBox="1"/>
          <p:nvPr/>
        </p:nvSpPr>
        <p:spPr>
          <a:xfrm>
            <a:off x="775136" y="274577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Summer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D06543-35D1-CF22-692F-9421BA52B728}"/>
              </a:ext>
            </a:extLst>
          </p:cNvPr>
          <p:cNvCxnSpPr>
            <a:cxnSpLocks/>
            <a:stCxn id="37" idx="4"/>
            <a:endCxn id="52" idx="0"/>
          </p:cNvCxnSpPr>
          <p:nvPr/>
        </p:nvCxnSpPr>
        <p:spPr>
          <a:xfrm flipH="1">
            <a:off x="682612" y="3210107"/>
            <a:ext cx="544149" cy="462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5553668-201B-3BA3-5E4C-C78313733C8D}"/>
              </a:ext>
            </a:extLst>
          </p:cNvPr>
          <p:cNvSpPr/>
          <p:nvPr/>
        </p:nvSpPr>
        <p:spPr>
          <a:xfrm>
            <a:off x="2774765" y="2638762"/>
            <a:ext cx="902372" cy="565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056FF-D5D5-51C3-5FF7-C42CAFB98FBA}"/>
              </a:ext>
            </a:extLst>
          </p:cNvPr>
          <p:cNvSpPr txBox="1"/>
          <p:nvPr/>
        </p:nvSpPr>
        <p:spPr>
          <a:xfrm>
            <a:off x="2865558" y="2747268"/>
            <a:ext cx="77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Winter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91B008E-E1AF-CCDD-846C-831AB4F7F7B0}"/>
              </a:ext>
            </a:extLst>
          </p:cNvPr>
          <p:cNvCxnSpPr>
            <a:cxnSpLocks/>
            <a:stCxn id="37" idx="4"/>
            <a:endCxn id="66" idx="0"/>
          </p:cNvCxnSpPr>
          <p:nvPr/>
        </p:nvCxnSpPr>
        <p:spPr>
          <a:xfrm>
            <a:off x="1226761" y="3210107"/>
            <a:ext cx="574594" cy="465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C85A8A-D264-AD45-9164-312CD70B9EA8}"/>
              </a:ext>
            </a:extLst>
          </p:cNvPr>
          <p:cNvCxnSpPr>
            <a:cxnSpLocks/>
            <a:stCxn id="23" idx="6"/>
            <a:endCxn id="40" idx="0"/>
          </p:cNvCxnSpPr>
          <p:nvPr/>
        </p:nvCxnSpPr>
        <p:spPr>
          <a:xfrm>
            <a:off x="2741319" y="1894115"/>
            <a:ext cx="484632" cy="744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E92C127-43BD-3C10-5E6E-349F26CA7972}"/>
              </a:ext>
            </a:extLst>
          </p:cNvPr>
          <p:cNvSpPr/>
          <p:nvPr/>
        </p:nvSpPr>
        <p:spPr>
          <a:xfrm>
            <a:off x="231426" y="3672261"/>
            <a:ext cx="902372" cy="565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D48107-35A8-C17D-8BB4-2FAFCD35B3BD}"/>
              </a:ext>
            </a:extLst>
          </p:cNvPr>
          <p:cNvSpPr txBox="1"/>
          <p:nvPr/>
        </p:nvSpPr>
        <p:spPr>
          <a:xfrm>
            <a:off x="386762" y="3785506"/>
            <a:ext cx="591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Peak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4F6C8E9-4B55-376E-F06F-38F5D27BCAE5}"/>
              </a:ext>
            </a:extLst>
          </p:cNvPr>
          <p:cNvCxnSpPr>
            <a:cxnSpLocks/>
            <a:stCxn id="52" idx="4"/>
          </p:cNvCxnSpPr>
          <p:nvPr/>
        </p:nvCxnSpPr>
        <p:spPr>
          <a:xfrm flipH="1">
            <a:off x="231426" y="4237306"/>
            <a:ext cx="451186" cy="72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25CC812-9A6D-1151-A5C9-3DB2CD7B4F51}"/>
              </a:ext>
            </a:extLst>
          </p:cNvPr>
          <p:cNvSpPr txBox="1"/>
          <p:nvPr/>
        </p:nvSpPr>
        <p:spPr>
          <a:xfrm>
            <a:off x="-30939" y="496388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$/kWh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52CC8B-8DAA-9859-C24B-4D1B71EC9495}"/>
              </a:ext>
            </a:extLst>
          </p:cNvPr>
          <p:cNvCxnSpPr>
            <a:cxnSpLocks/>
            <a:stCxn id="52" idx="4"/>
            <a:endCxn id="63" idx="0"/>
          </p:cNvCxnSpPr>
          <p:nvPr/>
        </p:nvCxnSpPr>
        <p:spPr>
          <a:xfrm>
            <a:off x="682612" y="4237306"/>
            <a:ext cx="199983" cy="72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C3ABB-30B4-46E8-8B7B-9758F043DD72}"/>
              </a:ext>
            </a:extLst>
          </p:cNvPr>
          <p:cNvSpPr txBox="1"/>
          <p:nvPr/>
        </p:nvSpPr>
        <p:spPr>
          <a:xfrm>
            <a:off x="589085" y="4963886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$/kW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2FDF8BE-D0BE-5FF8-A88E-42841448FD7C}"/>
              </a:ext>
            </a:extLst>
          </p:cNvPr>
          <p:cNvSpPr/>
          <p:nvPr/>
        </p:nvSpPr>
        <p:spPr>
          <a:xfrm>
            <a:off x="1350169" y="3675714"/>
            <a:ext cx="902372" cy="565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7041FB-041C-ADAB-CDFE-82DE5E23A40F}"/>
              </a:ext>
            </a:extLst>
          </p:cNvPr>
          <p:cNvSpPr txBox="1"/>
          <p:nvPr/>
        </p:nvSpPr>
        <p:spPr>
          <a:xfrm>
            <a:off x="1341036" y="3788959"/>
            <a:ext cx="92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Off-Peak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82E7CE0-1562-BC8B-940A-C80310513B86}"/>
              </a:ext>
            </a:extLst>
          </p:cNvPr>
          <p:cNvCxnSpPr>
            <a:cxnSpLocks/>
            <a:stCxn id="66" idx="4"/>
            <a:endCxn id="69" idx="0"/>
          </p:cNvCxnSpPr>
          <p:nvPr/>
        </p:nvCxnSpPr>
        <p:spPr>
          <a:xfrm flipH="1">
            <a:off x="1548858" y="4240759"/>
            <a:ext cx="252497" cy="716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101C729-B498-DE0E-A960-EA9E4314E3E0}"/>
              </a:ext>
            </a:extLst>
          </p:cNvPr>
          <p:cNvSpPr txBox="1"/>
          <p:nvPr/>
        </p:nvSpPr>
        <p:spPr>
          <a:xfrm>
            <a:off x="1208059" y="495677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$/kWh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825673-560D-E538-2B1D-98F018573C2B}"/>
              </a:ext>
            </a:extLst>
          </p:cNvPr>
          <p:cNvCxnSpPr>
            <a:cxnSpLocks/>
            <a:stCxn id="66" idx="4"/>
            <a:endCxn id="71" idx="0"/>
          </p:cNvCxnSpPr>
          <p:nvPr/>
        </p:nvCxnSpPr>
        <p:spPr>
          <a:xfrm>
            <a:off x="1801355" y="4240759"/>
            <a:ext cx="371520" cy="723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0728ED5-E0B9-4D75-67AD-45A8D8D55931}"/>
              </a:ext>
            </a:extLst>
          </p:cNvPr>
          <p:cNvSpPr txBox="1"/>
          <p:nvPr/>
        </p:nvSpPr>
        <p:spPr>
          <a:xfrm>
            <a:off x="1879365" y="496388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$/kW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AF0CD68-B185-3266-C1BE-A6C89BCEB9E6}"/>
              </a:ext>
            </a:extLst>
          </p:cNvPr>
          <p:cNvCxnSpPr>
            <a:cxnSpLocks/>
            <a:stCxn id="40" idx="4"/>
            <a:endCxn id="76" idx="0"/>
          </p:cNvCxnSpPr>
          <p:nvPr/>
        </p:nvCxnSpPr>
        <p:spPr>
          <a:xfrm flipH="1">
            <a:off x="2958074" y="3203807"/>
            <a:ext cx="267877" cy="471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157E879-3229-0617-DE21-87AFC26905DA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3225951" y="3203807"/>
            <a:ext cx="479159" cy="47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0B3984A-50F4-C42F-2224-5674A95CD53F}"/>
              </a:ext>
            </a:extLst>
          </p:cNvPr>
          <p:cNvSpPr/>
          <p:nvPr/>
        </p:nvSpPr>
        <p:spPr>
          <a:xfrm>
            <a:off x="2506888" y="3675714"/>
            <a:ext cx="902372" cy="565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ED0495-5C65-82E4-2854-CD0778EA0861}"/>
              </a:ext>
            </a:extLst>
          </p:cNvPr>
          <p:cNvSpPr txBox="1"/>
          <p:nvPr/>
        </p:nvSpPr>
        <p:spPr>
          <a:xfrm>
            <a:off x="2662224" y="3788959"/>
            <a:ext cx="59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Peak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DEFF92-6886-D652-3AE9-37BA3A407C12}"/>
              </a:ext>
            </a:extLst>
          </p:cNvPr>
          <p:cNvCxnSpPr>
            <a:cxnSpLocks/>
            <a:stCxn id="76" idx="4"/>
          </p:cNvCxnSpPr>
          <p:nvPr/>
        </p:nvCxnSpPr>
        <p:spPr>
          <a:xfrm flipH="1">
            <a:off x="2646408" y="4240759"/>
            <a:ext cx="311666" cy="716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C7F8D1B-9594-69BA-50CC-E276EC433E4C}"/>
              </a:ext>
            </a:extLst>
          </p:cNvPr>
          <p:cNvCxnSpPr>
            <a:cxnSpLocks/>
            <a:stCxn id="76" idx="4"/>
          </p:cNvCxnSpPr>
          <p:nvPr/>
        </p:nvCxnSpPr>
        <p:spPr>
          <a:xfrm>
            <a:off x="2958074" y="4240759"/>
            <a:ext cx="281388" cy="723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F343A67-FDB0-1D92-4D39-39D5B78D3819}"/>
              </a:ext>
            </a:extLst>
          </p:cNvPr>
          <p:cNvSpPr txBox="1"/>
          <p:nvPr/>
        </p:nvSpPr>
        <p:spPr>
          <a:xfrm>
            <a:off x="4140536" y="4956779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$/kW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F8A2C58-0DA3-94E8-FA4F-D3B677C06DC8}"/>
              </a:ext>
            </a:extLst>
          </p:cNvPr>
          <p:cNvSpPr/>
          <p:nvPr/>
        </p:nvSpPr>
        <p:spPr>
          <a:xfrm>
            <a:off x="3561927" y="3650867"/>
            <a:ext cx="902372" cy="565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23FF65-E12B-9219-452E-14812CA76C8A}"/>
              </a:ext>
            </a:extLst>
          </p:cNvPr>
          <p:cNvSpPr txBox="1"/>
          <p:nvPr/>
        </p:nvSpPr>
        <p:spPr>
          <a:xfrm>
            <a:off x="3552794" y="3764112"/>
            <a:ext cx="92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Off-Peak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B69DC6-E3A7-51F4-A74E-E1B38BF7089B}"/>
              </a:ext>
            </a:extLst>
          </p:cNvPr>
          <p:cNvCxnSpPr>
            <a:cxnSpLocks/>
            <a:stCxn id="81" idx="4"/>
            <a:endCxn id="84" idx="0"/>
          </p:cNvCxnSpPr>
          <p:nvPr/>
        </p:nvCxnSpPr>
        <p:spPr>
          <a:xfrm flipH="1">
            <a:off x="3754954" y="4215912"/>
            <a:ext cx="258159" cy="729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DDB22D9-FB08-CCBC-CF17-4315C5C6EB26}"/>
              </a:ext>
            </a:extLst>
          </p:cNvPr>
          <p:cNvSpPr txBox="1"/>
          <p:nvPr/>
        </p:nvSpPr>
        <p:spPr>
          <a:xfrm>
            <a:off x="3414155" y="494540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$/kWh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C2C2EDE-B8E9-3D5A-A030-8BA08AD5B4C6}"/>
              </a:ext>
            </a:extLst>
          </p:cNvPr>
          <p:cNvCxnSpPr>
            <a:cxnSpLocks/>
            <a:stCxn id="81" idx="4"/>
            <a:endCxn id="80" idx="0"/>
          </p:cNvCxnSpPr>
          <p:nvPr/>
        </p:nvCxnSpPr>
        <p:spPr>
          <a:xfrm>
            <a:off x="4013113" y="4215912"/>
            <a:ext cx="420933" cy="740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35A1469-28DE-1BDB-7639-F7214A6FAC72}"/>
              </a:ext>
            </a:extLst>
          </p:cNvPr>
          <p:cNvSpPr txBox="1"/>
          <p:nvPr/>
        </p:nvSpPr>
        <p:spPr>
          <a:xfrm>
            <a:off x="2852114" y="4970254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$/kW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0CAB595-D8C5-FD84-9AAA-DEF1BF9B0CDC}"/>
              </a:ext>
            </a:extLst>
          </p:cNvPr>
          <p:cNvSpPr txBox="1"/>
          <p:nvPr/>
        </p:nvSpPr>
        <p:spPr>
          <a:xfrm>
            <a:off x="2340400" y="498372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$/kWh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8F7F017-5144-AC6D-CCBF-6F57C5951D5F}"/>
              </a:ext>
            </a:extLst>
          </p:cNvPr>
          <p:cNvSpPr txBox="1"/>
          <p:nvPr/>
        </p:nvSpPr>
        <p:spPr>
          <a:xfrm>
            <a:off x="5549278" y="2147098"/>
            <a:ext cx="2423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8E041C0-53D3-17CF-1D5B-FFAB10090AE6}"/>
              </a:ext>
            </a:extLst>
          </p:cNvPr>
          <p:cNvSpPr txBox="1"/>
          <p:nvPr/>
        </p:nvSpPr>
        <p:spPr>
          <a:xfrm>
            <a:off x="8544588" y="2081206"/>
            <a:ext cx="2423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677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Lellouche, Paul</dc:creator>
  <cp:lastModifiedBy>Lellouche, Paul</cp:lastModifiedBy>
  <cp:revision>2</cp:revision>
  <dcterms:created xsi:type="dcterms:W3CDTF">2023-11-21T19:38:26Z</dcterms:created>
  <dcterms:modified xsi:type="dcterms:W3CDTF">2023-11-21T19:55:50Z</dcterms:modified>
</cp:coreProperties>
</file>