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7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3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B3F7-34D6-439C-8BDC-BB5DF116BF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9333" y="1244334"/>
            <a:ext cx="6135510" cy="4184665"/>
            <a:chOff x="3429333" y="1244334"/>
            <a:chExt cx="6135510" cy="41846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33" y="1429000"/>
              <a:ext cx="5333333" cy="3999999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6118167" y="1471353"/>
              <a:ext cx="1363288" cy="573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7065818" y="3757353"/>
              <a:ext cx="1155469" cy="565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6637713" y="2785656"/>
              <a:ext cx="1583574" cy="7159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493924" y="1244334"/>
              <a:ext cx="16625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Superficial </a:t>
              </a:r>
              <a:r>
                <a:rPr lang="en-US" sz="1400" dirty="0" smtClean="0"/>
                <a:t>cells</a:t>
              </a:r>
            </a:p>
            <a:p>
              <a:r>
                <a:rPr lang="en-US" sz="1400" dirty="0" smtClean="0"/>
                <a:t>X = 266; Y = 52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05713" y="2578683"/>
              <a:ext cx="135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Basal </a:t>
              </a:r>
              <a:r>
                <a:rPr lang="en-US" sz="1400" dirty="0" smtClean="0"/>
                <a:t>cells</a:t>
              </a:r>
            </a:p>
            <a:p>
              <a:r>
                <a:rPr lang="en-US" sz="1400" dirty="0" smtClean="0"/>
                <a:t>X = 337; Y = 266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05713" y="4137952"/>
              <a:ext cx="13420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Stroma</a:t>
              </a:r>
            </a:p>
            <a:p>
              <a:r>
                <a:rPr lang="en-US" sz="1400" dirty="0"/>
                <a:t>X = </a:t>
              </a:r>
              <a:r>
                <a:rPr lang="en-US" sz="1400" dirty="0" smtClean="0"/>
                <a:t>416; Y = 319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45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Paul_Lemaillet</dc:creator>
  <cp:lastModifiedBy>Paul_Lemaillet</cp:lastModifiedBy>
  <cp:revision>5</cp:revision>
  <dcterms:created xsi:type="dcterms:W3CDTF">2020-06-10T17:53:22Z</dcterms:created>
  <dcterms:modified xsi:type="dcterms:W3CDTF">2020-06-23T12:08:02Z</dcterms:modified>
</cp:coreProperties>
</file>