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261A-F133-4E27-8CB1-994BD2C1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9D27-4392-42CB-B464-12599825A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8FA0-0148-4AF0-91C7-A7349BBC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FF69-2829-4173-8F36-7748C38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9DBE-EF18-423A-AB8F-C4DD11FA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4C5D-1528-4B89-BA50-B0B3E95E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C4AF0-2DA6-4A84-982B-BE1ED2AD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3189-4F64-4C06-92A8-D276BCA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07D9-310B-4ECB-B674-8CD47B1B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5D01-AEC1-4934-9836-3D5F6B4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20450-2C55-4CE2-883B-4DA6EED5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23DE-D982-47B8-9275-0873C3BE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DE3B-646A-4A13-8E6A-24666FC4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05B1-B47C-4F0D-AAAB-457D4A81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04F6-68E3-443F-950A-2910C3B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5AFB-E87B-456D-A50D-ACEE9F86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F4D5-DDB8-4D39-A778-9D3C3EA0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8F84-D433-4C20-99F3-C3C76BE9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2FDB-12AB-4BD1-8BCE-EC7EA7B0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3244-192E-4217-A129-F10E3E69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5240-D4C4-4A98-A279-FAB7872F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8FC8-BD11-4CFB-BED0-761EA034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C5BC-96A8-4B25-A4BF-E378C27A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36F3-C2EC-44D9-8B1A-087955AA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2D6C-D72B-468B-B25C-7F7F83CB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86BA-B5BF-48CC-AF55-A5523615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019-CC19-4C81-8B83-AC5D6A70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CD558-55AA-4DF1-87D8-64474C20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282D-88C7-4035-98FF-36DC4F5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741D6-451F-43B0-BF42-9AC11F93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43432-51B2-453E-AC68-10508C9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AD8F-A863-4892-B05E-68BCED8F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411E-899D-496E-BDB4-8A13E1E8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104D0-1621-445B-ABC5-7A485FFD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82113-1822-4147-A052-8D706236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1684-8539-4F58-A01A-3A26F1694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CE2F0-2BF5-4FD5-8282-3219092A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A7C45-843B-4F84-A53B-B5F554D1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09952-F74E-4CBB-8F07-199583C7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251F-F630-4776-BD9C-5DFBD687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5687D-5D51-43D0-B683-3C0440E9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18E2-A805-4BB6-BBE6-D068937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BAA77-96D0-41AC-9EFC-FC1AB01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7C8EE-9068-478C-AAE4-BB8D3F5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88940-BD2B-498D-A606-6F201956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E496-ABE4-4F77-9FA2-33B7E6C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AE0D-18CD-4A3F-8E99-E72CAFEE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E9F3-F113-4388-B03E-3A37DDEC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B5-86FD-446C-8A05-238B303A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72-8263-4195-B320-BD6FB66C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BC04-D765-47EF-B73E-53C7D5E4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DA6C-D5FF-4C1E-B749-CEFC46DD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7C0-1F29-4855-B256-A593E8D2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607A7-F06C-4602-8E36-F70A5B912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ADC4-E019-497C-A3CF-CB0B30D7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C524-9F8F-4E19-8B2E-DBB9CA95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6CBDA-B1BB-49A6-AF67-0A842B95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3101-E6A9-4B8F-A499-84D0E81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26250-A4D5-4661-9AAB-5A9250FF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25AC-66A2-4126-A326-28CDD6EB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6FA1-0FA4-4832-A57D-074494311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CAA1-BD21-4BAE-8CCF-F2066CC4DA0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2DFB-E26C-47A4-BAC8-DA412A18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6447-5EEF-4369-B745-E7DEA4FCC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4B04-C897-49DD-9470-2598273C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7E597-7D4D-4506-8C80-410E9FE8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IPFS Dapp for image uploading</a:t>
            </a:r>
            <a:br>
              <a:rPr lang="en-US" sz="5800"/>
            </a:b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5DFCE-4705-4E7F-8D2A-5536564AE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Lemonopoulos Petros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3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CF2-33A5-470A-8068-209A80AE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CCC7-A438-4DD4-984E-82B155A3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Ethereum</a:t>
            </a:r>
          </a:p>
          <a:p>
            <a:r>
              <a:rPr lang="en-US" b="1" dirty="0"/>
              <a:t>IPFS</a:t>
            </a:r>
          </a:p>
          <a:p>
            <a:r>
              <a:rPr lang="en-US" b="1" dirty="0"/>
              <a:t>Ganache</a:t>
            </a:r>
          </a:p>
          <a:p>
            <a:r>
              <a:rPr lang="en-US" b="1" dirty="0"/>
              <a:t>Truffle</a:t>
            </a:r>
          </a:p>
          <a:p>
            <a:r>
              <a:rPr lang="en-US" b="1" dirty="0" err="1"/>
              <a:t>Metamask</a:t>
            </a:r>
            <a:endParaRPr lang="en-US" b="1" dirty="0"/>
          </a:p>
          <a:p>
            <a:r>
              <a:rPr lang="en-US" b="1" dirty="0"/>
              <a:t>Visual Studio Code</a:t>
            </a:r>
          </a:p>
          <a:p>
            <a:r>
              <a:rPr lang="en-US" b="1" dirty="0"/>
              <a:t>Solidity</a:t>
            </a:r>
          </a:p>
          <a:p>
            <a:r>
              <a:rPr lang="en-US" b="1" dirty="0"/>
              <a:t>ReactJS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FD59F-3543-425A-B281-2564C0AC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Image uploading</a:t>
            </a:r>
          </a:p>
        </p:txBody>
      </p:sp>
      <p:sp>
        <p:nvSpPr>
          <p:cNvPr id="5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ater, outdoor, boat, docked&#10;&#10;Description automatically generated">
            <a:extLst>
              <a:ext uri="{FF2B5EF4-FFF2-40B4-BE49-F238E27FC236}">
                <a16:creationId xmlns:a16="http://schemas.microsoft.com/office/drawing/2014/main" id="{DA5C15C4-B970-4269-AFB4-47F73F942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/>
          <a:stretch/>
        </p:blipFill>
        <p:spPr>
          <a:xfrm>
            <a:off x="1422210" y="1324185"/>
            <a:ext cx="6271303" cy="42096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46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B6689-AD86-4399-8878-EF23EA6C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/>
              <a:t>Home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A610F-744D-4E8F-9C5F-E31852C6E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5"/>
          <a:stretch/>
        </p:blipFill>
        <p:spPr>
          <a:xfrm>
            <a:off x="-1078" y="2518116"/>
            <a:ext cx="12188952" cy="41555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FE293-A968-4535-AB35-DA5959A8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b="19042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1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3E5E-DB9E-481F-A2F2-271FFB0E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This image is stored on IPFS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623CA-A5F7-4779-A7C0-780196571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1" y="1825625"/>
            <a:ext cx="10690525" cy="4912800"/>
          </a:xfrm>
        </p:spPr>
      </p:pic>
    </p:spTree>
    <p:extLst>
      <p:ext uri="{BB962C8B-B14F-4D97-AF65-F5344CB8AC3E}">
        <p14:creationId xmlns:p14="http://schemas.microsoft.com/office/powerpoint/2010/main" val="36755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D3E6D3-3906-4E12-BED5-61411464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dirty="0"/>
              <a:t>Truffle console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B72D47-50DB-4611-929A-DFD7C74C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Consequently, we see that we have stored the </a:t>
            </a:r>
            <a:r>
              <a:rPr lang="en-US" b="1" dirty="0" err="1"/>
              <a:t>ipfs</a:t>
            </a:r>
            <a:r>
              <a:rPr lang="en-US" b="1" dirty="0"/>
              <a:t> hash in the smart contract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58E31D-2FDD-49A8-9295-FD0DAD9B9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5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69E2-2714-4809-8892-EFCA300C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3400" b="1"/>
              <a:t>For the implementation of this project I used as references articles and tutorials about ipfs uploading dapps from: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9704-181D-4D12-933F-36EAAF38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Medium</a:t>
            </a:r>
          </a:p>
          <a:p>
            <a:r>
              <a:rPr lang="en-US" sz="2200">
                <a:solidFill>
                  <a:schemeClr val="bg1"/>
                </a:solidFill>
              </a:rPr>
              <a:t>Youtube</a:t>
            </a:r>
          </a:p>
          <a:p>
            <a:r>
              <a:rPr lang="en-US" sz="2200">
                <a:solidFill>
                  <a:schemeClr val="bg1"/>
                </a:solidFill>
              </a:rPr>
              <a:t>Github</a:t>
            </a:r>
          </a:p>
          <a:p>
            <a:r>
              <a:rPr lang="en-US" sz="2200">
                <a:solidFill>
                  <a:schemeClr val="bg1"/>
                </a:solidFill>
              </a:rPr>
              <a:t>Ethereum Stack Exchange</a:t>
            </a:r>
          </a:p>
        </p:txBody>
      </p:sp>
    </p:spTree>
    <p:extLst>
      <p:ext uri="{BB962C8B-B14F-4D97-AF65-F5344CB8AC3E}">
        <p14:creationId xmlns:p14="http://schemas.microsoft.com/office/powerpoint/2010/main" val="398197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IPFS Dapp for image uploading </vt:lpstr>
      <vt:lpstr>Useful tools</vt:lpstr>
      <vt:lpstr>Image uploading</vt:lpstr>
      <vt:lpstr>Home Screen</vt:lpstr>
      <vt:lpstr>PowerPoint Presentation</vt:lpstr>
      <vt:lpstr>This image is stored on IPFS</vt:lpstr>
      <vt:lpstr>Truffle console</vt:lpstr>
      <vt:lpstr>For the implementation of this project I used as references articles and tutorials about ipfs uploading dapps from: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IPFS Dapp for image uploading</dc:title>
  <dc:creator>Petros</dc:creator>
  <cp:lastModifiedBy>Petros</cp:lastModifiedBy>
  <cp:revision>4</cp:revision>
  <dcterms:created xsi:type="dcterms:W3CDTF">2020-07-01T15:52:27Z</dcterms:created>
  <dcterms:modified xsi:type="dcterms:W3CDTF">2020-07-01T16:21:42Z</dcterms:modified>
</cp:coreProperties>
</file>