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AE3"/>
    <a:srgbClr val="6F66DE"/>
    <a:srgbClr val="5D79F7"/>
    <a:srgbClr val="706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136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1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90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8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1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94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9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1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09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C0DA-8A37-44EE-8049-621398936866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569A3-1BC1-426A-AA6E-BDE4E9BFB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1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DA98959-A38D-AD44-B717-75B271EA6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8" name="Picture 4" descr="bixby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76425"/>
            <a:ext cx="5524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60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1461" y="191278"/>
            <a:ext cx="16273370" cy="64754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731461" y="2766219"/>
            <a:ext cx="16273369" cy="1325563"/>
          </a:xfrm>
          <a:solidFill>
            <a:schemeClr val="bg1">
              <a:alpha val="61000"/>
            </a:schemeClr>
          </a:solidFill>
        </p:spPr>
        <p:txBody>
          <a:bodyPr/>
          <a:lstStyle/>
          <a:p>
            <a:pPr algn="ctr"/>
            <a:r>
              <a:rPr lang="en-US" altLang="ko-KR" dirty="0" smtClean="0">
                <a:solidFill>
                  <a:srgbClr val="6B6AE3"/>
                </a:solidFill>
              </a:rPr>
              <a:t>Capsule name          </a:t>
            </a:r>
            <a:r>
              <a:rPr lang="en-US" altLang="ko-KR" sz="6600" b="1" dirty="0" smtClean="0">
                <a:latin typeface="Blackadder ITC" panose="04020505051007020D02" pitchFamily="82" charset="0"/>
              </a:rPr>
              <a:t>Heal</a:t>
            </a:r>
            <a:r>
              <a:rPr lang="en-US" altLang="ko-KR" sz="6600" b="1" dirty="0">
                <a:latin typeface="Blackadder ITC" panose="04020505051007020D02" pitchFamily="82" charset="0"/>
              </a:rPr>
              <a:t>s</a:t>
            </a:r>
            <a:endParaRPr lang="ko-KR" altLang="en-US" sz="6600" b="1" dirty="0">
              <a:latin typeface="Blackadder ITC" panose="04020505051007020D02" pitchFamily="8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1539C1-BE51-D24C-A758-5B8546327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472"/>
          <a:stretch/>
        </p:blipFill>
        <p:spPr>
          <a:xfrm>
            <a:off x="1" y="5244472"/>
            <a:ext cx="12192000" cy="1613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91539C1-BE51-D24C-A758-5B8546327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472"/>
          <a:stretch/>
        </p:blipFill>
        <p:spPr>
          <a:xfrm rot="10800000">
            <a:off x="1" y="0"/>
            <a:ext cx="12192000" cy="16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A76BD7D-1A82-FD4B-AAAD-965AC8D0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16"/>
          <a:stretch/>
        </p:blipFill>
        <p:spPr>
          <a:xfrm rot="10800000">
            <a:off x="0" y="0"/>
            <a:ext cx="12192000" cy="34827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08571" y="725732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목적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2343" y="4731039"/>
            <a:ext cx="844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6F66DE"/>
                </a:solidFill>
              </a:rPr>
              <a:t>응급 상황 시 의료 정보를 빠르게 얻기 위해 제작함</a:t>
            </a:r>
            <a:r>
              <a:rPr lang="en-US" altLang="ko-KR" sz="2800" dirty="0" smtClean="0">
                <a:solidFill>
                  <a:srgbClr val="6F66DE"/>
                </a:solidFill>
              </a:rPr>
              <a:t>.</a:t>
            </a:r>
            <a:endParaRPr lang="ko-KR" altLang="en-US" sz="2800" dirty="0">
              <a:solidFill>
                <a:srgbClr val="6F66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957713"/>
            <a:ext cx="8955314" cy="4792751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91539C1-BE51-D24C-A758-5B8546327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472"/>
          <a:stretch/>
        </p:blipFill>
        <p:spPr>
          <a:xfrm>
            <a:off x="1657350" y="-227463"/>
            <a:ext cx="8955314" cy="1185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91539C1-BE51-D24C-A758-5B8546327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472"/>
          <a:stretch/>
        </p:blipFill>
        <p:spPr>
          <a:xfrm rot="10800000">
            <a:off x="1657350" y="5750464"/>
            <a:ext cx="8955314" cy="118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A76BD7D-1A82-FD4B-AAAD-965AC8D0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16"/>
          <a:stretch/>
        </p:blipFill>
        <p:spPr>
          <a:xfrm rot="10800000">
            <a:off x="0" y="0"/>
            <a:ext cx="12192000" cy="3482791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337478" cy="6840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283199" y="725732"/>
            <a:ext cx="61125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전국에 있는 약국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86" y="3002009"/>
            <a:ext cx="1733792" cy="35914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01370" y="4899875"/>
            <a:ext cx="4682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6B6AE3"/>
                </a:solidFill>
              </a:rPr>
              <a:t>전국범위의 </a:t>
            </a:r>
            <a:r>
              <a:rPr lang="en-US" altLang="ko-KR" sz="2800" dirty="0" err="1" smtClean="0">
                <a:solidFill>
                  <a:srgbClr val="6B6AE3"/>
                </a:solidFill>
              </a:rPr>
              <a:t>api</a:t>
            </a:r>
            <a:r>
              <a:rPr lang="en-US" altLang="ko-KR" sz="2800" dirty="0" smtClean="0">
                <a:solidFill>
                  <a:srgbClr val="6B6AE3"/>
                </a:solidFill>
              </a:rPr>
              <a:t> </a:t>
            </a:r>
            <a:r>
              <a:rPr lang="ko-KR" altLang="en-US" sz="2800" dirty="0" smtClean="0">
                <a:solidFill>
                  <a:srgbClr val="6B6AE3"/>
                </a:solidFill>
              </a:rPr>
              <a:t>값을 받음</a:t>
            </a:r>
            <a:endParaRPr lang="ko-KR" altLang="en-US" sz="2800" dirty="0">
              <a:solidFill>
                <a:srgbClr val="6B6AE3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248"/>
          <a:stretch/>
        </p:blipFill>
        <p:spPr>
          <a:xfrm rot="5400000">
            <a:off x="1910369" y="4734459"/>
            <a:ext cx="3591428" cy="12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248"/>
          <a:stretch/>
        </p:blipFill>
        <p:spPr>
          <a:xfrm rot="5400000">
            <a:off x="3675364" y="4734457"/>
            <a:ext cx="3591428" cy="12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54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A76BD7D-1A82-FD4B-AAAD-965AC8D0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16"/>
          <a:stretch/>
        </p:blipFill>
        <p:spPr>
          <a:xfrm rot="10800000">
            <a:off x="0" y="0"/>
            <a:ext cx="12192000" cy="34827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86" y="3115433"/>
            <a:ext cx="2738084" cy="3163129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6932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241229" y="742493"/>
            <a:ext cx="61125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광주에 있는 약국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9370" y="4696997"/>
            <a:ext cx="388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6B6AE3"/>
                </a:solidFill>
              </a:rPr>
              <a:t>지역으로 </a:t>
            </a:r>
            <a:r>
              <a:rPr lang="en-US" altLang="ko-KR" sz="2800" dirty="0" err="1" smtClean="0">
                <a:solidFill>
                  <a:srgbClr val="6B6AE3"/>
                </a:solidFill>
              </a:rPr>
              <a:t>api</a:t>
            </a:r>
            <a:r>
              <a:rPr lang="en-US" altLang="ko-KR" sz="2800" dirty="0" smtClean="0">
                <a:solidFill>
                  <a:srgbClr val="6B6AE3"/>
                </a:solidFill>
              </a:rPr>
              <a:t> </a:t>
            </a:r>
            <a:r>
              <a:rPr lang="ko-KR" altLang="en-US" sz="2800" dirty="0" smtClean="0">
                <a:solidFill>
                  <a:srgbClr val="6B6AE3"/>
                </a:solidFill>
              </a:rPr>
              <a:t>값을 받음</a:t>
            </a:r>
            <a:endParaRPr lang="ko-KR" altLang="en-US" sz="2800" dirty="0">
              <a:solidFill>
                <a:srgbClr val="6B6AE3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248"/>
          <a:stretch/>
        </p:blipFill>
        <p:spPr>
          <a:xfrm rot="5400000">
            <a:off x="2368794" y="4633736"/>
            <a:ext cx="3163128" cy="12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248"/>
          <a:stretch/>
        </p:blipFill>
        <p:spPr>
          <a:xfrm rot="5400000">
            <a:off x="5135006" y="4633734"/>
            <a:ext cx="3163128" cy="12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76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A76BD7D-1A82-FD4B-AAAD-965AC8D0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16"/>
          <a:stretch/>
        </p:blipFill>
        <p:spPr>
          <a:xfrm rot="10800000">
            <a:off x="0" y="0"/>
            <a:ext cx="12192000" cy="34827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201" y="3482792"/>
            <a:ext cx="3636955" cy="2879528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73514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644571" y="574305"/>
            <a:ext cx="7431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chemeClr val="bg1"/>
                </a:solidFill>
              </a:rPr>
              <a:t>광주 광산구에 </a:t>
            </a:r>
            <a:r>
              <a:rPr lang="ko-KR" altLang="en-US" sz="6000" dirty="0" smtClean="0">
                <a:solidFill>
                  <a:schemeClr val="bg1"/>
                </a:solidFill>
              </a:rPr>
              <a:t>있는</a:t>
            </a:r>
            <a:endParaRPr lang="en-US" altLang="ko-KR" sz="6000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6000" dirty="0" smtClean="0">
                <a:solidFill>
                  <a:schemeClr val="bg1"/>
                </a:solidFill>
              </a:rPr>
              <a:t> 약국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1663" y="4660946"/>
            <a:ext cx="4519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6B6AE3"/>
                </a:solidFill>
              </a:rPr>
              <a:t>지역</a:t>
            </a:r>
            <a:r>
              <a:rPr lang="en-US" altLang="ko-KR" sz="2800" dirty="0" smtClean="0">
                <a:solidFill>
                  <a:srgbClr val="6B6AE3"/>
                </a:solidFill>
              </a:rPr>
              <a:t>, </a:t>
            </a:r>
            <a:r>
              <a:rPr lang="ko-KR" altLang="en-US" sz="2800" dirty="0" smtClean="0">
                <a:solidFill>
                  <a:srgbClr val="6B6AE3"/>
                </a:solidFill>
              </a:rPr>
              <a:t>구로 </a:t>
            </a:r>
            <a:r>
              <a:rPr lang="en-US" altLang="ko-KR" sz="2800" dirty="0" err="1" smtClean="0">
                <a:solidFill>
                  <a:srgbClr val="6B6AE3"/>
                </a:solidFill>
              </a:rPr>
              <a:t>api</a:t>
            </a:r>
            <a:r>
              <a:rPr lang="en-US" altLang="ko-KR" sz="2800" dirty="0" smtClean="0">
                <a:solidFill>
                  <a:srgbClr val="6B6AE3"/>
                </a:solidFill>
              </a:rPr>
              <a:t> </a:t>
            </a:r>
            <a:r>
              <a:rPr lang="ko-KR" altLang="en-US" sz="2800" dirty="0" smtClean="0">
                <a:solidFill>
                  <a:srgbClr val="6B6AE3"/>
                </a:solidFill>
              </a:rPr>
              <a:t>값을 받음</a:t>
            </a:r>
            <a:endParaRPr lang="ko-KR" altLang="en-US" sz="2800" dirty="0">
              <a:solidFill>
                <a:srgbClr val="6B6AE3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248"/>
          <a:stretch/>
        </p:blipFill>
        <p:spPr>
          <a:xfrm rot="5400000">
            <a:off x="2541173" y="4859293"/>
            <a:ext cx="2879527" cy="12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248"/>
          <a:stretch/>
        </p:blipFill>
        <p:spPr>
          <a:xfrm rot="5400000">
            <a:off x="6279729" y="4859291"/>
            <a:ext cx="2879527" cy="12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36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A76BD7D-1A82-FD4B-AAAD-965AC8D0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16"/>
          <a:stretch/>
        </p:blipFill>
        <p:spPr>
          <a:xfrm rot="10800000">
            <a:off x="0" y="0"/>
            <a:ext cx="12192000" cy="34827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70071" y="859082"/>
            <a:ext cx="63834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발전 및 개선 방향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2343" y="3818655"/>
            <a:ext cx="844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rgbClr val="6F66DE"/>
                </a:solidFill>
              </a:rPr>
              <a:t>항목 클릭 시 지도 서비스 호출</a:t>
            </a:r>
            <a:r>
              <a:rPr lang="en-US" altLang="ko-KR" sz="2800" dirty="0" smtClean="0">
                <a:solidFill>
                  <a:srgbClr val="6F66DE"/>
                </a:solidFill>
              </a:rPr>
              <a:t>.</a:t>
            </a:r>
            <a:endParaRPr lang="ko-KR" altLang="en-US" sz="2800" dirty="0">
              <a:solidFill>
                <a:srgbClr val="6F66D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2343" y="4416128"/>
            <a:ext cx="844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rgbClr val="6F66DE"/>
                </a:solidFill>
              </a:rPr>
              <a:t>다양한 상황에 대해 기본 응급처치 방법 제시</a:t>
            </a:r>
            <a:r>
              <a:rPr lang="en-US" altLang="ko-KR" sz="2800" dirty="0" smtClean="0">
                <a:solidFill>
                  <a:srgbClr val="6F66DE"/>
                </a:solidFill>
              </a:rPr>
              <a:t>.</a:t>
            </a:r>
            <a:endParaRPr lang="ko-KR" altLang="en-US" sz="2800" dirty="0">
              <a:solidFill>
                <a:srgbClr val="6F66D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2343" y="5013601"/>
            <a:ext cx="844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rgbClr val="6F66DE"/>
                </a:solidFill>
              </a:rPr>
              <a:t>편의점에 구비된 의료 품목 확인</a:t>
            </a:r>
            <a:r>
              <a:rPr lang="en-US" altLang="ko-KR" sz="2800" dirty="0" smtClean="0">
                <a:solidFill>
                  <a:srgbClr val="6F66DE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2343" y="5611074"/>
            <a:ext cx="844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rgbClr val="6F66DE"/>
                </a:solidFill>
              </a:rPr>
              <a:t>가까운 위치 순 정렬</a:t>
            </a:r>
            <a:r>
              <a:rPr lang="en-US" altLang="ko-KR" sz="2800" dirty="0" smtClean="0">
                <a:solidFill>
                  <a:srgbClr val="6F66D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31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08571" y="725732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목적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1" y="2826039"/>
            <a:ext cx="32003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rgbClr val="6F66DE"/>
                </a:solidFill>
                <a:latin typeface="Blackadder ITC" panose="04020505051007020D02" pitchFamily="82" charset="0"/>
              </a:rPr>
              <a:t>END</a:t>
            </a:r>
            <a:endParaRPr lang="ko-KR" altLang="en-US" sz="8800" dirty="0">
              <a:solidFill>
                <a:srgbClr val="6F66DE"/>
              </a:solidFill>
              <a:latin typeface="Blackadder ITC" panose="04020505051007020D02" pitchFamily="8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>
            <a:off x="1" y="6548597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10800000">
            <a:off x="0" y="0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7850784">
            <a:off x="-4241800" y="1990704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13473682">
            <a:off x="2753986" y="1665730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11821547">
            <a:off x="-4000497" y="5974316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8251998">
            <a:off x="4336120" y="4290781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14428787">
            <a:off x="-4000497" y="3671210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11821547">
            <a:off x="5303057" y="854133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10087778">
            <a:off x="3294334" y="6016791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8521945">
            <a:off x="-5083182" y="1096652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16986307">
            <a:off x="-3626559" y="3671210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15472659">
            <a:off x="2934722" y="4479920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20010451">
            <a:off x="-2302586" y="1158045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1815779">
            <a:off x="2428598" y="1773075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18372471">
            <a:off x="2739369" y="4553037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12493142">
            <a:off x="-1774636" y="5737152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5AA567E2-6948-9E4E-A999-B98C4D11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48"/>
          <a:stretch/>
        </p:blipFill>
        <p:spPr>
          <a:xfrm rot="20455119">
            <a:off x="1117182" y="5732134"/>
            <a:ext cx="12192000" cy="30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19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71</Words>
  <Application>Microsoft Office PowerPoint</Application>
  <PresentationFormat>와이드스크린</PresentationFormat>
  <Paragraphs>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Blackadder ITC</vt:lpstr>
      <vt:lpstr>Office 테마</vt:lpstr>
      <vt:lpstr>PowerPoint 프레젠테이션</vt:lpstr>
      <vt:lpstr>Capsule name          Heals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2019-08-31T03:12:32Z</dcterms:created>
  <dcterms:modified xsi:type="dcterms:W3CDTF">2019-08-31T04:59:06Z</dcterms:modified>
</cp:coreProperties>
</file>