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AE3"/>
    <a:srgbClr val="6F66DE"/>
    <a:srgbClr val="5D79F7"/>
    <a:srgbClr val="706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3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A98959-A38D-AD44-B717-75B271EA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 descr="bixb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6425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61" y="191278"/>
            <a:ext cx="16273370" cy="64754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731461" y="2766219"/>
            <a:ext cx="16273369" cy="1325563"/>
          </a:xfrm>
          <a:solidFill>
            <a:schemeClr val="bg1">
              <a:alpha val="61000"/>
            </a:schemeClr>
          </a:solidFill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6B6AE3"/>
                </a:solidFill>
              </a:rPr>
              <a:t>Capsule name          </a:t>
            </a:r>
            <a:r>
              <a:rPr lang="en-US" altLang="ko-KR" sz="6600" b="1" dirty="0" smtClean="0">
                <a:latin typeface="Blackadder ITC" panose="04020505051007020D02" pitchFamily="82" charset="0"/>
              </a:rPr>
              <a:t>Heal</a:t>
            </a:r>
            <a:r>
              <a:rPr lang="en-US" altLang="ko-KR" sz="6600" b="1" dirty="0">
                <a:latin typeface="Blackadder ITC" panose="04020505051007020D02" pitchFamily="82" charset="0"/>
              </a:rPr>
              <a:t>s</a:t>
            </a:r>
            <a:endParaRPr lang="ko-KR" altLang="en-US" sz="6600" b="1" dirty="0">
              <a:latin typeface="Blackadder ITC" panose="04020505051007020D02" pitchFamily="8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>
            <a:off x="1" y="5244472"/>
            <a:ext cx="12192000" cy="1613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 rot="10800000">
            <a:off x="1" y="0"/>
            <a:ext cx="12192000" cy="1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8571" y="725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목적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343" y="4731039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F66DE"/>
                </a:solidFill>
              </a:rPr>
              <a:t>응급 상황 시 의료 정보를 빠르게 얻기 위해 제작함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957713"/>
            <a:ext cx="8955314" cy="479275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>
            <a:off x="1657350" y="-227463"/>
            <a:ext cx="8955314" cy="1185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 rot="10800000">
            <a:off x="1657350" y="5750464"/>
            <a:ext cx="8955314" cy="11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37478" cy="6840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83199" y="725732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전국에 있는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86" y="3002009"/>
            <a:ext cx="1733792" cy="3591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1370" y="4899875"/>
            <a:ext cx="468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6B6AE3"/>
                </a:solidFill>
              </a:rPr>
              <a:t>전국범위의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1910369" y="4734459"/>
            <a:ext cx="35914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3675364" y="4734457"/>
            <a:ext cx="35914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86" y="3115433"/>
            <a:ext cx="2738084" cy="316312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693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41229" y="74249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광주에 있는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9370" y="4696997"/>
            <a:ext cx="388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B6AE3"/>
                </a:solidFill>
              </a:rPr>
              <a:t>지역으로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2368794" y="4633736"/>
            <a:ext cx="31631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5135006" y="4633734"/>
            <a:ext cx="31631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01" y="3482792"/>
            <a:ext cx="3636955" cy="287952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351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44571" y="574305"/>
            <a:ext cx="7431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</a:rPr>
              <a:t>광주 광산구에 </a:t>
            </a:r>
            <a:r>
              <a:rPr lang="ko-KR" altLang="en-US" sz="6000" dirty="0" smtClean="0">
                <a:solidFill>
                  <a:schemeClr val="bg1"/>
                </a:solidFill>
              </a:rPr>
              <a:t>있는</a:t>
            </a:r>
            <a:endParaRPr lang="en-US" altLang="ko-KR" sz="60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6000" dirty="0" smtClean="0">
                <a:solidFill>
                  <a:schemeClr val="bg1"/>
                </a:solidFill>
              </a:rPr>
              <a:t>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663" y="4660946"/>
            <a:ext cx="4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B6AE3"/>
                </a:solidFill>
              </a:rPr>
              <a:t>지역</a:t>
            </a:r>
            <a:r>
              <a:rPr lang="en-US" altLang="ko-KR" sz="2800" dirty="0" smtClean="0">
                <a:solidFill>
                  <a:srgbClr val="6B6AE3"/>
                </a:solidFill>
              </a:rPr>
              <a:t>, </a:t>
            </a:r>
            <a:r>
              <a:rPr lang="ko-KR" altLang="en-US" sz="2800" dirty="0" smtClean="0">
                <a:solidFill>
                  <a:srgbClr val="6B6AE3"/>
                </a:solidFill>
              </a:rPr>
              <a:t>구로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2541173" y="4859293"/>
            <a:ext cx="2879527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6279729" y="4859291"/>
            <a:ext cx="2879527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6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8771" y="859082"/>
            <a:ext cx="53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</a:rPr>
              <a:t>발전 개선 방향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343" y="3818655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항목 클릭 시 지도 서비스 호출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2343" y="4416128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다양한 상황에 대해 기본 응급처치 방법 제시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343" y="5013601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편의점에 구비된 의료 품목 확인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343" y="5611074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가까운 위치 순 정렬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1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571" y="725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목적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1" y="2826039"/>
            <a:ext cx="3200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6F66DE"/>
                </a:solidFill>
                <a:latin typeface="Blackadder ITC" panose="04020505051007020D02" pitchFamily="82" charset="0"/>
              </a:rPr>
              <a:t>END</a:t>
            </a:r>
            <a:endParaRPr lang="ko-KR" altLang="en-US" sz="8800" dirty="0">
              <a:solidFill>
                <a:srgbClr val="6F66DE"/>
              </a:solidFill>
              <a:latin typeface="Blackadder ITC" panose="04020505051007020D02" pitchFamily="8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>
            <a:off x="1" y="6548597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0800000">
            <a:off x="0" y="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7850784">
            <a:off x="-4241800" y="1990704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3473682">
            <a:off x="2753986" y="166573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1821547">
            <a:off x="-4000497" y="5974316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8251998">
            <a:off x="4336120" y="4290781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4428787">
            <a:off x="-4000497" y="367121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1821547">
            <a:off x="5303057" y="854133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0087778">
            <a:off x="3294334" y="6016791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8521945">
            <a:off x="-5083182" y="1096652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6986307">
            <a:off x="-3626559" y="367121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5472659">
            <a:off x="2934722" y="447992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20010451">
            <a:off x="-2302586" y="1158045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815779">
            <a:off x="2428598" y="1773075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8372471">
            <a:off x="2739369" y="4553037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2493142">
            <a:off x="-1774636" y="5737152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20455119">
            <a:off x="1117182" y="5732134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Blackadder ITC</vt:lpstr>
      <vt:lpstr>Office 테마</vt:lpstr>
      <vt:lpstr>PowerPoint 프레젠테이션</vt:lpstr>
      <vt:lpstr>Capsule name          Heals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2019-08-31T03:12:32Z</dcterms:created>
  <dcterms:modified xsi:type="dcterms:W3CDTF">2019-08-31T04:13:24Z</dcterms:modified>
</cp:coreProperties>
</file>