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0" r:id="rId4"/>
    <p:sldId id="261" r:id="rId5"/>
    <p:sldId id="279" r:id="rId6"/>
    <p:sldId id="274" r:id="rId7"/>
    <p:sldId id="266" r:id="rId8"/>
    <p:sldId id="267" r:id="rId9"/>
    <p:sldId id="278" r:id="rId10"/>
    <p:sldId id="275" r:id="rId11"/>
    <p:sldId id="276" r:id="rId12"/>
    <p:sldId id="272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33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成绩百分比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10-4BBA-926C-2AAD6FAD0C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10-4BBA-926C-2AAD6FAD0C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10-4BBA-926C-2AAD6FAD0C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10-4BBA-926C-2AAD6FAD0C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周作业</c:v>
                </c:pt>
                <c:pt idx="1">
                  <c:v>项目</c:v>
                </c:pt>
                <c:pt idx="2">
                  <c:v>测验</c:v>
                </c:pt>
                <c:pt idx="3">
                  <c:v>期末考试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10-4BBA-926C-2AAD6FAD0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5F46C7D-8C5B-44B8-885B-72B553DFBDE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阅读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04C411-831F-4DA6-8B1B-9C583352CE3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书籍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89C0EFA-19BF-411D-A158-4A1EE8E2C1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文章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FCE1D5-0013-443B-BA52-E4A60EA3FE6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F09627D-7E88-4601-93C1-4E2BFE4319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用品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E8F3B2F-F18D-4487-BD67-41CFB087905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其他项目材料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A8A74D4-03D1-4937-B8C8-7B38C7EA0260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技术/工具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FC20E3-24F3-4E43-BA2C-BFEA9A5E6181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软件和硬件</a:t>
          </a: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A103DB-070E-45E2-85EE-FB5E3CD7CAD5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B81C759-98AF-444D-BABC-17F82569308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6C39EA-88FF-491A-A601-2B59DC71888A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设备</a:t>
          </a: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C1DF2E0B-F034-409C-97BE-B1E077D0166A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 和软件工具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FA67F5C-A2B3-4A17-AA93-5C0AD273B2D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班级网站</a:t>
          </a:r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2B5EB4-6ED7-4FA8-A7C4-5C3301C82707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移动/其他应用程序</a:t>
          </a: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1EC251-C7E4-4814-90D4-8D36FE8DEC2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社交媒体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AFD4250-3194-435C-9DB9-26F654B5C03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Twitter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9865F2F-A0A2-4069-A0A8-DBD105077B60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Facebook</a:t>
          </a:r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85198B-5321-4885-BEE2-2A3D6DA5B4A6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实验、学习组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B8E16F-5F5A-4339-B42D-A1EA3A873A66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</a:t>
          </a:r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25008CC-3EBF-4262-B825-01A46F1E088F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学习组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2B14A1-CEB5-4C85-A079-329A0D631FC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7533782-3A8A-442A-9F24-8DC26FC5B3E3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协作工具</a:t>
          </a:r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D1E1409-B4D1-4074-90A1-337E7AFD5784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电子邮件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EF7743-F837-4C14-ABD5-BECC83A95EAC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办公室电话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68DDC3-675B-4FA3-BF42-6CEC3951F4B2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办公时间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6099BC-12AC-4D40-A8D4-95F72DBC608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教师网页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书籍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文章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阅读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用品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设备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其他项目材料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软件和硬件</a:t>
          </a: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技术/工具</a:t>
          </a:r>
        </a:p>
      </dsp:txBody>
      <dsp:txXfrm>
        <a:off x="66006" y="2907569"/>
        <a:ext cx="3088962" cy="122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 </a:t>
          </a: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和软件工具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班级网站</a:t>
          </a:r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协作工具</a:t>
          </a:r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85059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移动</a:t>
          </a: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其他应用程序</a:t>
          </a:r>
        </a:p>
      </dsp:txBody>
      <dsp:txXfrm>
        <a:off x="309202" y="3185459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社交媒体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Twitter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Facebook</a:t>
          </a:r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实验、学习组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</a:t>
          </a:r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学习组</a:t>
          </a:r>
        </a:p>
      </dsp:txBody>
      <dsp:txXfrm>
        <a:off x="6427406" y="2756718"/>
        <a:ext cx="2197631" cy="1190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1088249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电子邮件</a:t>
          </a:r>
        </a:p>
      </dsp:txBody>
      <dsp:txXfrm>
        <a:off x="1088249" y="2203"/>
        <a:ext cx="3224119" cy="1934471"/>
      </dsp:txXfrm>
    </dsp:sp>
    <dsp:sp modelId="{CA859311-5D60-4C23-8215-E2A3B961A589}">
      <dsp:nvSpPr>
        <dsp:cNvPr id="0" name=""/>
        <dsp:cNvSpPr/>
      </dsp:nvSpPr>
      <dsp:spPr>
        <a:xfrm>
          <a:off x="4634780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办公室电话</a:t>
          </a:r>
        </a:p>
      </dsp:txBody>
      <dsp:txXfrm>
        <a:off x="4634780" y="2203"/>
        <a:ext cx="3224119" cy="1934471"/>
      </dsp:txXfrm>
    </dsp:sp>
    <dsp:sp modelId="{C2764FD5-F4FD-48B7-AC49-58329BEF3D17}">
      <dsp:nvSpPr>
        <dsp:cNvPr id="0" name=""/>
        <dsp:cNvSpPr/>
      </dsp:nvSpPr>
      <dsp:spPr>
        <a:xfrm>
          <a:off x="1088249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办公时间</a:t>
          </a:r>
        </a:p>
      </dsp:txBody>
      <dsp:txXfrm>
        <a:off x="1088249" y="2259086"/>
        <a:ext cx="3224119" cy="1934471"/>
      </dsp:txXfrm>
    </dsp:sp>
    <dsp:sp modelId="{5429D04B-D3BC-42D0-B5D3-4A45E3106E19}">
      <dsp:nvSpPr>
        <dsp:cNvPr id="0" name=""/>
        <dsp:cNvSpPr/>
      </dsp:nvSpPr>
      <dsp:spPr>
        <a:xfrm>
          <a:off x="4634780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教师网页</a:t>
          </a:r>
        </a:p>
      </dsp:txBody>
      <dsp:txXfrm>
        <a:off x="4634780" y="2259086"/>
        <a:ext cx="3224119" cy="193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11/19/2018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11/19/2018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2018/11/19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11/19/2018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424069"/>
            <a:ext cx="8825658" cy="3329581"/>
          </a:xfrm>
        </p:spPr>
        <p:txBody>
          <a:bodyPr/>
          <a:lstStyle/>
          <a:p>
            <a:r>
              <a:rPr lang="en-US" altLang="zh-CN" dirty="0"/>
              <a:t>Mumax3 Python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753649"/>
            <a:ext cx="8825658" cy="861420"/>
          </a:xfrm>
        </p:spPr>
        <p:txBody>
          <a:bodyPr/>
          <a:lstStyle/>
          <a:p>
            <a:r>
              <a:rPr lang="zh-CN" dirty="0"/>
              <a:t>教师姓名 | 课程编号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教师联系信息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77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有问题？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文件夹说明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简单工具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68406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624666"/>
              </p:ext>
            </p:extLst>
          </p:nvPr>
        </p:nvGraphicFramePr>
        <p:xfrm>
          <a:off x="1103313" y="1099930"/>
          <a:ext cx="9879426" cy="535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174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文件名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Readtext.py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读取数据的基本功能，包括采样、切片，求某个切片拓扑数，保存切片数据，针对二维数据画图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Nanotube.py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基于</a:t>
                      </a:r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readtext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读取数据，并实现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nanotube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特设功能，比如环形切片，计算环形数据的拓扑数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Curl.py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基于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readtext.py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和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nanotube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实现对不封闭的弯曲曲面拓扑数的计算。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Circle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拟合圆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Ellipse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拟合椭圆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983876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Plane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如果模型的处理都是面内的，这个是一个处理示例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898506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ModelPara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读取</a:t>
                      </a:r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ovf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txt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文件的前边注释，也是模型的参数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2657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Fit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拟合数据的基本方法。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27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68406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64126"/>
              </p:ext>
            </p:extLst>
          </p:nvPr>
        </p:nvGraphicFramePr>
        <p:xfrm>
          <a:off x="1103313" y="1099930"/>
          <a:ext cx="9879426" cy="477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174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文件名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Cropimage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裁剪图片，可以保证图片的裁剪一直。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Name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重命名文件。如果一次计算，中间被打断，文件名字不连续，可以通过这个将某个文件夹的文件名字同时加上一个值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Omf2txt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如果数据是二进制，可以利用这个方法将二进制转换成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txt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selectSuffix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筛选某个后缀的文件名，还支持文件名是否支持某个特定的文件名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Smove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将某个文件下的某一类文件移动到该文件下的一个文件夹，且创建的文件夹不会覆盖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983876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Table2excel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读取</a:t>
                      </a:r>
                      <a:r>
                        <a:rPr lang="en-US" altLang="zh-CN" dirty="0" err="1">
                          <a:ea typeface="Microsoft YaHei UI" panose="020B0503020204020204" pitchFamily="34" charset="-122"/>
                        </a:rPr>
                        <a:t>odt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和</a:t>
                      </a:r>
                      <a:r>
                        <a:rPr lang="en-US" altLang="zh-CN" dirty="0">
                          <a:ea typeface="Microsoft YaHei UI" panose="020B0503020204020204" pitchFamily="34" charset="-122"/>
                        </a:rPr>
                        <a:t>txt</a:t>
                      </a:r>
                      <a:r>
                        <a:rPr lang="zh-CN" altLang="en-US" dirty="0">
                          <a:ea typeface="Microsoft YaHei UI" panose="020B0503020204020204" pitchFamily="34" charset="-122"/>
                        </a:rPr>
                        <a:t>数据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898506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2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8362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教学方法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简要描述教学方法</a:t>
            </a:r>
          </a:p>
          <a:p>
            <a:pPr lvl="1"/>
            <a:r>
              <a:rPr lang="zh-CN" dirty="0"/>
              <a:t>讲课</a:t>
            </a:r>
          </a:p>
          <a:p>
            <a:pPr lvl="1"/>
            <a:r>
              <a:rPr lang="zh-CN" dirty="0"/>
              <a:t>演示</a:t>
            </a:r>
          </a:p>
          <a:p>
            <a:pPr lvl="1"/>
            <a:r>
              <a:rPr lang="zh-CN" dirty="0"/>
              <a:t>课堂讨论/虚拟讨论</a:t>
            </a:r>
          </a:p>
          <a:p>
            <a:pPr lvl="1"/>
            <a:r>
              <a:rPr lang="zh-CN" dirty="0"/>
              <a:t>个人/组项目</a:t>
            </a:r>
          </a:p>
          <a:p>
            <a:pPr lvl="1"/>
            <a:r>
              <a:rPr lang="zh-CN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日程安排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13440"/>
              </p:ext>
            </p:extLst>
          </p:nvPr>
        </p:nvGraphicFramePr>
        <p:xfrm>
          <a:off x="1103313" y="2052638"/>
          <a:ext cx="8947148" cy="34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作业/项目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第 1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 1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2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3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4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第 5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考核标准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周作业</a:t>
            </a:r>
          </a:p>
          <a:p>
            <a:r>
              <a:rPr lang="zh-CN" dirty="0"/>
              <a:t>项目</a:t>
            </a:r>
          </a:p>
          <a:p>
            <a:r>
              <a:rPr lang="zh-CN" dirty="0"/>
              <a:t>测验</a:t>
            </a:r>
          </a:p>
          <a:p>
            <a:r>
              <a:rPr lang="zh-CN" dirty="0"/>
              <a:t>期末考试</a:t>
            </a:r>
          </a:p>
          <a:p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9780192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资源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6578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391</Words>
  <Application>Microsoft Office PowerPoint</Application>
  <PresentationFormat>宽屏</PresentationFormat>
  <Paragraphs>113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 UI</vt:lpstr>
      <vt:lpstr>Arial</vt:lpstr>
      <vt:lpstr>Calibri</vt:lpstr>
      <vt:lpstr>Century Gothic</vt:lpstr>
      <vt:lpstr>Times New Roman</vt:lpstr>
      <vt:lpstr>Wingdings 3</vt:lpstr>
      <vt:lpstr>离子</vt:lpstr>
      <vt:lpstr>Mumax3 Python</vt:lpstr>
      <vt:lpstr>课程描述</vt:lpstr>
      <vt:lpstr>analyze</vt:lpstr>
      <vt:lpstr>tool</vt:lpstr>
      <vt:lpstr>Python2</vt:lpstr>
      <vt:lpstr>教学方法</vt:lpstr>
      <vt:lpstr>日程安排</vt:lpstr>
      <vt:lpstr>考核标准</vt:lpstr>
      <vt:lpstr>资源</vt:lpstr>
      <vt:lpstr>教师联系信息</vt:lpstr>
      <vt:lpstr>有问题？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2018-11-15T08:54:43Z</dcterms:created>
  <dcterms:modified xsi:type="dcterms:W3CDTF">2018-11-19T02:46:46Z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