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02B64-9BD9-566A-710E-3B9D615A2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486B59-8E6B-8BC9-E17B-851C8BFDD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38B99D-CFDC-13BF-5632-2637B8BE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15DD8F-076C-D673-F382-E68D6990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C2A3EC-7181-96CE-45CD-5824F832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49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48532-5907-441C-C3A2-EA5A1864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51797D-424F-269B-AE1A-FC7D1A7F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22F8-4853-8419-4E40-4F20FD11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512D1-F9E9-C80B-801A-0266F0E3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C771B2-37CE-E795-FF1E-5B6552F8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85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0A2DB2-3397-F8B1-5C93-D5A204A5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19CFD8-39CC-1F8F-95AD-CD8D91FBC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5C7050-223F-B5D7-F9A1-B168427B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266AD3-BAF8-8A8D-75DD-0C7DB636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B6740-5E49-924A-BBC8-AEC0EA84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38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66310-BB4F-5836-FFD2-B0410945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0D56F-DD7C-72B9-4D97-124049EC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2AC9DC-1708-6DC4-AA97-700F8BE8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0004E-D194-94C2-C234-41A22867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C34E08-DF4D-B988-C8F0-CB606627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88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473F6-9476-B164-979D-C173B0B6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1DF19-8FB9-48E3-84F7-A68F615A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EBA38-4E3C-7B71-8BF8-444D9CBA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0D714-689D-85E9-1A3E-BE46FB5F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D7092-8660-F0F4-F554-C99A573A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461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75AAF-C24F-7574-E39F-4062E136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15BB5-1E13-801B-7506-A3FFE54F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E946DA-0A9B-FB32-B3B8-0C9B0442F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3E5EFD-DE3A-026A-3F23-F7DF4449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E3E1E8-66D2-6D78-A7A5-F53FF3A7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C37B8-4550-9C5F-02DA-0F7977E5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123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40D50-94EE-5D69-7510-10931B49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A176E0-98B5-D618-5C28-E1A52B0A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44A36B-AF83-FAEE-597F-9A1E15329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6510AB-5B9F-0B3C-93B0-E5D43668E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0EFCC7-CAB4-D4F6-6F4D-5DB59FDA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9CC315-A107-88DB-9B77-C8B3DE98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13F71B-C1EC-606A-AA79-1911DC66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32BC55-866B-6FF6-4463-C8C289BC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702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975DF-12C5-1350-ABDA-C4657A7C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5EBE54-FC1C-3B2C-76B8-D300D754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306E9A-15E0-1C26-A4FC-E283DD90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AB2BC9-4ED2-0B7E-EED1-2993043E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00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7398B5-DAB2-1A6A-F432-86EA2A3D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DD25D2-345C-6E99-C75C-421A4A07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4950C-8EB9-0282-DCDB-3929C046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10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2ABE6-0D44-36EA-8FBC-C2943E94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9D3538-914D-F78B-A0EF-A5F44723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AAC106-9DE7-D195-07A4-AF0E89A32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9CD099-28C6-D562-D538-9FDB3659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9B7397-DF1C-6322-08D6-A4D10BB4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BBA9B7-A42F-B3A8-3FEB-B373C9F7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48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B9BC0-1D1B-4942-642A-82137DAF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D5F108-39EE-0813-E554-AA9245758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B97752-AE63-4DDD-C768-3439582C0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77993F-25FB-66AC-58C3-DB51F8F4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BA413F-9F27-47D0-CC99-6B18A925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6E5EB-1F63-7EC2-96DA-884F820A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62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499F73-E3CB-DF7C-F9CA-38195051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8C4D0B-75AD-0251-D801-7FA6D4F20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6D670-5688-0E4E-B247-0D7CEB34C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8926-6469-4C49-B1F1-C4D9DA8B6676}" type="datetimeFigureOut">
              <a:rPr lang="de-AT" smtClean="0"/>
              <a:t>05.07.2023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0B64C-21D4-8BEE-357E-402207A9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8A91D-7CD5-50B2-9B19-A8690684A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1687-CD30-4CFB-A974-8AF000A440B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78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47C778C-C93C-D456-003E-580F464C445E}"/>
              </a:ext>
            </a:extLst>
          </p:cNvPr>
          <p:cNvSpPr txBox="1"/>
          <p:nvPr/>
        </p:nvSpPr>
        <p:spPr>
          <a:xfrm>
            <a:off x="501706" y="286458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4677B3-2E3A-6699-EE4F-063FB6A1ED98}"/>
              </a:ext>
            </a:extLst>
          </p:cNvPr>
          <p:cNvSpPr txBox="1"/>
          <p:nvPr/>
        </p:nvSpPr>
        <p:spPr>
          <a:xfrm rot="5400000">
            <a:off x="516541" y="2895599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6C9F3D5-380B-9303-F074-5FCFB0B2F275}"/>
              </a:ext>
            </a:extLst>
          </p:cNvPr>
          <p:cNvSpPr txBox="1"/>
          <p:nvPr/>
        </p:nvSpPr>
        <p:spPr>
          <a:xfrm>
            <a:off x="2701393" y="286458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FFF4608-AB23-DA23-6879-C55B51E0D21B}"/>
              </a:ext>
            </a:extLst>
          </p:cNvPr>
          <p:cNvSpPr txBox="1"/>
          <p:nvPr/>
        </p:nvSpPr>
        <p:spPr>
          <a:xfrm rot="5400000">
            <a:off x="2008073" y="355790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6B132B5-CD33-0C4C-43B0-4C372A1762F9}"/>
              </a:ext>
            </a:extLst>
          </p:cNvPr>
          <p:cNvSpPr/>
          <p:nvPr/>
        </p:nvSpPr>
        <p:spPr>
          <a:xfrm>
            <a:off x="1323048" y="2992601"/>
            <a:ext cx="137362" cy="1193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A34ABBF-422E-693B-FF6A-7D9D345E8B2B}"/>
              </a:ext>
            </a:extLst>
          </p:cNvPr>
          <p:cNvSpPr/>
          <p:nvPr/>
        </p:nvSpPr>
        <p:spPr>
          <a:xfrm>
            <a:off x="2817378" y="2992601"/>
            <a:ext cx="137362" cy="1193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B33E4BD-CF70-2AD1-6274-957F319D3AAD}"/>
              </a:ext>
            </a:extLst>
          </p:cNvPr>
          <p:cNvSpPr txBox="1"/>
          <p:nvPr/>
        </p:nvSpPr>
        <p:spPr>
          <a:xfrm>
            <a:off x="4901080" y="286458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689F3EE-A1FF-E5C2-9F4C-7B0FB938079E}"/>
              </a:ext>
            </a:extLst>
          </p:cNvPr>
          <p:cNvSpPr txBox="1"/>
          <p:nvPr/>
        </p:nvSpPr>
        <p:spPr>
          <a:xfrm rot="5400000">
            <a:off x="4207760" y="217126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040A4C-D876-7EFC-2D3F-632C09D07AA5}"/>
              </a:ext>
            </a:extLst>
          </p:cNvPr>
          <p:cNvSpPr/>
          <p:nvPr/>
        </p:nvSpPr>
        <p:spPr>
          <a:xfrm>
            <a:off x="5017065" y="2992601"/>
            <a:ext cx="137362" cy="1193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D437B5-E1CE-82E2-A0E4-3005B3826DD5}"/>
              </a:ext>
            </a:extLst>
          </p:cNvPr>
          <p:cNvSpPr txBox="1"/>
          <p:nvPr/>
        </p:nvSpPr>
        <p:spPr>
          <a:xfrm>
            <a:off x="7100767" y="286458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927D94-31EE-5EC5-4BE7-87BAB1E86407}"/>
              </a:ext>
            </a:extLst>
          </p:cNvPr>
          <p:cNvSpPr txBox="1"/>
          <p:nvPr/>
        </p:nvSpPr>
        <p:spPr>
          <a:xfrm rot="5400000">
            <a:off x="7794087" y="355790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E7708FE-2165-9B17-B150-695A4B9DAF37}"/>
              </a:ext>
            </a:extLst>
          </p:cNvPr>
          <p:cNvSpPr/>
          <p:nvPr/>
        </p:nvSpPr>
        <p:spPr>
          <a:xfrm>
            <a:off x="8603392" y="2992601"/>
            <a:ext cx="137362" cy="1193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F1EE2E4-40FD-A62F-A1F7-490BB1F75F92}"/>
              </a:ext>
            </a:extLst>
          </p:cNvPr>
          <p:cNvSpPr txBox="1"/>
          <p:nvPr/>
        </p:nvSpPr>
        <p:spPr>
          <a:xfrm>
            <a:off x="9300454" y="286458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89527A-2675-EFE1-B638-02C228D2D566}"/>
              </a:ext>
            </a:extLst>
          </p:cNvPr>
          <p:cNvSpPr txBox="1"/>
          <p:nvPr/>
        </p:nvSpPr>
        <p:spPr>
          <a:xfrm rot="5400000">
            <a:off x="9993774" y="2171260"/>
            <a:ext cx="17559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Hello World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DA5075F-2FBD-91C8-2141-B13375B10015}"/>
              </a:ext>
            </a:extLst>
          </p:cNvPr>
          <p:cNvSpPr/>
          <p:nvPr/>
        </p:nvSpPr>
        <p:spPr>
          <a:xfrm>
            <a:off x="10803079" y="2992601"/>
            <a:ext cx="137362" cy="1193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559646-7F23-8571-DFFA-DFE527C99938}"/>
              </a:ext>
            </a:extLst>
          </p:cNvPr>
          <p:cNvSpPr txBox="1"/>
          <p:nvPr/>
        </p:nvSpPr>
        <p:spPr>
          <a:xfrm>
            <a:off x="501706" y="744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V1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C77810-5665-F8D6-1E77-7E85C59914C6}"/>
              </a:ext>
            </a:extLst>
          </p:cNvPr>
          <p:cNvSpPr txBox="1"/>
          <p:nvPr/>
        </p:nvSpPr>
        <p:spPr>
          <a:xfrm>
            <a:off x="2701393" y="744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V2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B98DFFA-22D7-AD59-031D-18B2F5E67BD6}"/>
              </a:ext>
            </a:extLst>
          </p:cNvPr>
          <p:cNvSpPr txBox="1"/>
          <p:nvPr/>
        </p:nvSpPr>
        <p:spPr>
          <a:xfrm>
            <a:off x="4901080" y="744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V3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852336-A76A-C8A0-9773-8C13F8DFF888}"/>
              </a:ext>
            </a:extLst>
          </p:cNvPr>
          <p:cNvSpPr txBox="1"/>
          <p:nvPr/>
        </p:nvSpPr>
        <p:spPr>
          <a:xfrm>
            <a:off x="7100767" y="744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V4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D27AB76-8991-0DF7-00C4-A549FDE2699C}"/>
              </a:ext>
            </a:extLst>
          </p:cNvPr>
          <p:cNvSpPr txBox="1"/>
          <p:nvPr/>
        </p:nvSpPr>
        <p:spPr>
          <a:xfrm>
            <a:off x="9300454" y="74446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V5</a:t>
            </a:r>
          </a:p>
        </p:txBody>
      </p:sp>
    </p:spTree>
    <p:extLst>
      <p:ext uri="{BB962C8B-B14F-4D97-AF65-F5344CB8AC3E}">
        <p14:creationId xmlns:p14="http://schemas.microsoft.com/office/powerpoint/2010/main" val="25434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</dc:creator>
  <cp:lastModifiedBy>PH</cp:lastModifiedBy>
  <cp:revision>1</cp:revision>
  <dcterms:created xsi:type="dcterms:W3CDTF">2023-07-05T12:05:41Z</dcterms:created>
  <dcterms:modified xsi:type="dcterms:W3CDTF">2023-07-05T12:05:55Z</dcterms:modified>
</cp:coreProperties>
</file>