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4"/>
  </p:notesMasterIdLst>
  <p:handoutMasterIdLst>
    <p:handoutMasterId r:id="rId15"/>
  </p:handoutMasterIdLst>
  <p:sldIdLst>
    <p:sldId id="285" r:id="rId3"/>
    <p:sldId id="553" r:id="rId4"/>
    <p:sldId id="554" r:id="rId5"/>
    <p:sldId id="488" r:id="rId6"/>
    <p:sldId id="551" r:id="rId7"/>
    <p:sldId id="528" r:id="rId8"/>
    <p:sldId id="481" r:id="rId9"/>
    <p:sldId id="552" r:id="rId10"/>
    <p:sldId id="455" r:id="rId11"/>
    <p:sldId id="483" r:id="rId12"/>
    <p:sldId id="472" r:id="rId13"/>
  </p:sldIdLst>
  <p:sldSz cx="12188825"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80E6"/>
    <a:srgbClr val="5F86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7" autoAdjust="0"/>
    <p:restoredTop sz="77396" autoAdjust="0"/>
  </p:normalViewPr>
  <p:slideViewPr>
    <p:cSldViewPr showGuides="1">
      <p:cViewPr varScale="1">
        <p:scale>
          <a:sx n="64" d="100"/>
          <a:sy n="64" d="100"/>
        </p:scale>
        <p:origin x="1210" y="72"/>
      </p:cViewPr>
      <p:guideLst>
        <p:guide orient="horz" pos="2160"/>
        <p:guide pos="3839"/>
        <p:guide pos="1007"/>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021294" y="0"/>
            <a:ext cx="3076363" cy="511731"/>
          </a:xfrm>
          <a:prstGeom prst="rect">
            <a:avLst/>
          </a:prstGeom>
        </p:spPr>
        <p:txBody>
          <a:bodyPr vert="horz" lIns="96661" tIns="48331" rIns="96661" bIns="48331" rtlCol="0"/>
          <a:lstStyle>
            <a:lvl1pPr algn="r">
              <a:defRPr sz="1300"/>
            </a:lvl1pPr>
          </a:lstStyle>
          <a:p>
            <a:fld id="{BDB7646E-8811-423A-9C42-2CBFADA00A96}" type="datetimeFigureOut">
              <a:rPr lang="en-US" smtClean="0"/>
              <a:t>11/10/2019</a:t>
            </a:fld>
            <a:endParaRPr lang="en-US"/>
          </a:p>
        </p:txBody>
      </p:sp>
      <p:sp>
        <p:nvSpPr>
          <p:cNvPr id="4" name="Footer Placeholder 3"/>
          <p:cNvSpPr>
            <a:spLocks noGrp="1"/>
          </p:cNvSpPr>
          <p:nvPr>
            <p:ph type="ftr" sz="quarter" idx="2"/>
          </p:nvPr>
        </p:nvSpPr>
        <p:spPr>
          <a:xfrm>
            <a:off x="0" y="9721106"/>
            <a:ext cx="3076363" cy="511731"/>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6661" tIns="48331" rIns="96661" bIns="48331" rtlCol="0" anchor="b"/>
          <a:lstStyle>
            <a:lvl1pPr algn="r">
              <a:defRPr sz="1300"/>
            </a:lvl1pPr>
          </a:lstStyle>
          <a:p>
            <a:fld id="{04360E59-1627-4404-ACC5-51C744AB0F27}" type="slidenum">
              <a:rPr lang="en-US" smtClean="0"/>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6661" tIns="48331" rIns="96661" bIns="48331" rtlCol="0"/>
          <a:lstStyle>
            <a:lvl1pPr algn="l">
              <a:defRPr sz="1300">
                <a:solidFill>
                  <a:schemeClr val="tx1"/>
                </a:solidFill>
              </a:defRPr>
            </a:lvl1pPr>
          </a:lstStyle>
          <a:p>
            <a:endParaRPr lang="en-US"/>
          </a:p>
        </p:txBody>
      </p:sp>
      <p:sp>
        <p:nvSpPr>
          <p:cNvPr id="3" name="Date Placeholder 2"/>
          <p:cNvSpPr>
            <a:spLocks noGrp="1"/>
          </p:cNvSpPr>
          <p:nvPr>
            <p:ph type="dt" idx="1"/>
          </p:nvPr>
        </p:nvSpPr>
        <p:spPr>
          <a:xfrm>
            <a:off x="4021294" y="0"/>
            <a:ext cx="3076363" cy="511731"/>
          </a:xfrm>
          <a:prstGeom prst="rect">
            <a:avLst/>
          </a:prstGeom>
        </p:spPr>
        <p:txBody>
          <a:bodyPr vert="horz" lIns="96661" tIns="48331" rIns="96661" bIns="48331" rtlCol="0"/>
          <a:lstStyle>
            <a:lvl1pPr algn="r">
              <a:defRPr sz="1300">
                <a:solidFill>
                  <a:schemeClr val="tx1"/>
                </a:solidFill>
              </a:defRPr>
            </a:lvl1pPr>
          </a:lstStyle>
          <a:p>
            <a:fld id="{D677E230-58DD-43ED-96A1-552DDAB53532}" type="datetimeFigureOut">
              <a:rPr lang="en-US" smtClean="0"/>
              <a:pPr/>
              <a:t>11/10/2019</a:t>
            </a:fld>
            <a:endParaRPr lang="en-US"/>
          </a:p>
        </p:txBody>
      </p:sp>
      <p:sp>
        <p:nvSpPr>
          <p:cNvPr id="4" name="Slide Image Placeholder 3"/>
          <p:cNvSpPr>
            <a:spLocks noGrp="1" noRot="1" noChangeAspect="1"/>
          </p:cNvSpPr>
          <p:nvPr>
            <p:ph type="sldImg" idx="2"/>
          </p:nvPr>
        </p:nvSpPr>
        <p:spPr>
          <a:xfrm>
            <a:off x="139700" y="768350"/>
            <a:ext cx="6819900" cy="3838575"/>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1106"/>
            <a:ext cx="3076363" cy="511731"/>
          </a:xfrm>
          <a:prstGeom prst="rect">
            <a:avLst/>
          </a:prstGeom>
        </p:spPr>
        <p:txBody>
          <a:bodyPr vert="horz" lIns="96661" tIns="48331" rIns="96661" bIns="48331" rtlCol="0" anchor="b"/>
          <a:lstStyle>
            <a:lvl1pPr algn="l">
              <a:defRPr sz="1300">
                <a:solidFill>
                  <a:schemeClr val="tx1"/>
                </a:solidFill>
              </a:defRPr>
            </a:lvl1pPr>
          </a:lstStyle>
          <a:p>
            <a:endParaRPr lang="en-US"/>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6661" tIns="48331" rIns="96661" bIns="48331" rtlCol="0" anchor="b"/>
          <a:lstStyle>
            <a:lvl1pPr algn="r">
              <a:defRPr sz="13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amazon.co.uk/ASUS-Touchscreen-Celestial-i7-9750H-Graphics/dp/B07SGR3Z2Z/ref=sr_1_2_sspa?keywords=laptop&amp;qid=1573294044&amp;refinements=p_36%3A9708211031&amp;rnid=9708204031&amp;sr=8-2-spons&amp;psc=1&amp;spLa=ZW5jcnlwdGVkUXVhbGlmaWVyPUFXOFhLRENSSkQ3STgmZW5jcnlwdGVkSWQ9QTAxNDE3MjIzUlFNTThVM1dUVUlLJmVuY3J5cHRlZEFkSWQ9QTAxMjI1NzQyRk5FTzY3RENVSTlFJndpZGdldE5hbWU9c3BfYXRmJmFjdGlvbj1jbGlja1JlZGlyZWN0JmRvTm90TG9nQ2xpY2s9dHJ1ZQ=="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s://www.amazon.co.uk/Pallas-Childs-without-ISOFIX-approx/dp/B07GLDKHPT/ref=sr_1_5?pf_rd_i=60036031&amp;pf_rd_m=A3P5ROKL5A1OLE&amp;pf_rd_p=733ab156-88d9-4b80-b742-fa48beeb36da&amp;pf_rd_r=42CJKE3MCH1B15D6NH98&amp;pf_rd_s=merchandised-search-leftnav&amp;pf_rd_t=101&amp;qid=1573293918&amp;refinements=p_n_feature_three_browse-bin%3A1787638031&amp;s=baby&amp;sr=1-5" TargetMode="External"/><Relationship Id="rId5" Type="http://schemas.openxmlformats.org/officeDocument/2006/relationships/hyperlink" Target="https://www.amazon.co.uk/Kill-Mockingbird-Harper-Lee/dp/0099549484/ref=sr_1_1?crid=1WJGYQCHRVVZC&amp;keywords=to+kill+a+mockingbird&amp;qid=1573293271&amp;s=books&amp;sprefix=to+kill+%2Cdiy%2C162&amp;sr=1-1" TargetMode="External"/><Relationship Id="rId4" Type="http://schemas.openxmlformats.org/officeDocument/2006/relationships/hyperlink" Target="https://www.amazon.co.uk/gp/product/B01M6XJLHW/ref=crt_ewc_img_dp_4?ie=UTF8&amp;psc=1&amp;smid=A3P5ROKL5A1OLE"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841221E5-7225-48EB-A4EE-420E7BFCF705}" type="slidenum">
              <a:rPr lang="en-US" smtClean="0"/>
              <a:pPr/>
              <a:t>1</a:t>
            </a:fld>
            <a:endParaRPr lang="en-US"/>
          </a:p>
        </p:txBody>
      </p:sp>
    </p:spTree>
    <p:extLst>
      <p:ext uri="{BB962C8B-B14F-4D97-AF65-F5344CB8AC3E}">
        <p14:creationId xmlns:p14="http://schemas.microsoft.com/office/powerpoint/2010/main" val="3370655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hlinkClick r:id="rId3"/>
              </a:rPr>
              <a:t>https://www.amazon.co.uk/ASUS-Touchscreen-Celestial-i7-9750H-Graphics/dp/B07SGR3Z2Z/ref=sr_1_2_sspa?keywords=laptop&amp;qid=1573294044&amp;refinements=p_36%3A9708211031&amp;rnid=9708204031&amp;sr=8-2-spons&amp;psc=1&amp;spLa=ZW5jcnlwdGVkUXVhbGlmaWVyPUFXOFhLRENSSkQ3STgmZW5jcnlwdGVkSWQ9QTAxNDE3MjIzUlFNTThVM1dUVUlLJmVuY3J5cHRlZEFkSWQ9QTAxMjI1NzQyRk5FTzY3RENVSTlFJndpZGdldE5hbWU9c3BfYXRmJmFjdGlvbj1jbGlja1JlZGlyZWN0JmRvTm90TG9nQ2xpY2s9dHJ1ZQ==</a:t>
            </a:r>
            <a:endParaRPr lang="en-IE" dirty="0" smtClean="0"/>
          </a:p>
          <a:p>
            <a:r>
              <a:rPr lang="en-IE" dirty="0" smtClean="0"/>
              <a:t>Screen size, processor, ram</a:t>
            </a:r>
          </a:p>
          <a:p>
            <a:endParaRPr lang="en-IE" dirty="0" smtClean="0"/>
          </a:p>
          <a:p>
            <a:r>
              <a:rPr lang="en-IE" dirty="0" smtClean="0">
                <a:hlinkClick r:id="rId4"/>
              </a:rPr>
              <a:t>https://www.amazon.co.uk/gp/product/B01M6XJLHW/ref=crt_ewc_img_dp_4?ie=UTF8&amp;psc=1&amp;smid=A3P5ROKL5A1OLE</a:t>
            </a:r>
            <a:endParaRPr lang="en-IE" dirty="0" smtClean="0"/>
          </a:p>
          <a:p>
            <a:r>
              <a:rPr lang="en-IE" dirty="0" smtClean="0"/>
              <a:t>Batteries, assembled, birth date</a:t>
            </a:r>
          </a:p>
          <a:p>
            <a:endParaRPr lang="en-IE" dirty="0" smtClean="0"/>
          </a:p>
          <a:p>
            <a:r>
              <a:rPr lang="en-IE" dirty="0" smtClean="0">
                <a:hlinkClick r:id="rId5"/>
              </a:rPr>
              <a:t>https://www.amazon.co.uk/Kill-Mockingbird-Harper-Lee/dp/0099549484/ref=sr_1_1?crid=1WJGYQCHRVVZC&amp;keywords=to+kill+a+mockingbird&amp;qid=1573293271&amp;s=books&amp;sprefix=to+kill+%2Cdiy%2C162&amp;sr=1-1</a:t>
            </a:r>
            <a:endParaRPr lang="en-IE" dirty="0" smtClean="0"/>
          </a:p>
          <a:p>
            <a:r>
              <a:rPr lang="en-IE" dirty="0" smtClean="0"/>
              <a:t>Hardback, author, ISBN, PAGES</a:t>
            </a:r>
          </a:p>
          <a:p>
            <a:endParaRPr lang="en-IE" dirty="0" smtClean="0"/>
          </a:p>
          <a:p>
            <a:r>
              <a:rPr lang="en-IE" dirty="0" smtClean="0">
                <a:hlinkClick r:id="rId6"/>
              </a:rPr>
              <a:t>https://www.amazon.co.uk/Pallas-Childs-without-ISOFIX-approx/dp/B07GLDKHPT/ref=sr_1_5?pf_rd_i=60036031&amp;pf_rd_m=A3P5ROKL5A1OLE&amp;pf_rd_p=733ab156-88d9-4b80-b742-fa48beeb36da&amp;pf_rd_r=42CJKE3MCH1B15D6NH98&amp;pf_rd_s=merchandised-search-leftnav&amp;pf_rd_t=101&amp;qid=1573293918&amp;refinements=p_n_feature_three_browse-bin%3A1787638031&amp;s=baby&amp;sr=1-5</a:t>
            </a:r>
            <a:endParaRPr lang="en-IE" dirty="0" smtClean="0"/>
          </a:p>
          <a:p>
            <a:r>
              <a:rPr lang="en-IE" dirty="0" err="1" smtClean="0"/>
              <a:t>Isofix</a:t>
            </a:r>
            <a:r>
              <a:rPr lang="en-IE" dirty="0" smtClean="0"/>
              <a:t>, Age group, impact shield</a:t>
            </a:r>
            <a:endParaRPr lang="en-IE" dirty="0"/>
          </a:p>
        </p:txBody>
      </p:sp>
      <p:sp>
        <p:nvSpPr>
          <p:cNvPr id="4" name="Slide Number Placeholder 3"/>
          <p:cNvSpPr>
            <a:spLocks noGrp="1"/>
          </p:cNvSpPr>
          <p:nvPr>
            <p:ph type="sldNum" sz="quarter" idx="10"/>
          </p:nvPr>
        </p:nvSpPr>
        <p:spPr/>
        <p:txBody>
          <a:bodyPr/>
          <a:lstStyle/>
          <a:p>
            <a:fld id="{841221E5-7225-48EB-A4EE-420E7BFCF705}" type="slidenum">
              <a:rPr lang="en-US" smtClean="0"/>
              <a:pPr/>
              <a:t>2</a:t>
            </a:fld>
            <a:endParaRPr lang="en-US"/>
          </a:p>
        </p:txBody>
      </p:sp>
    </p:spTree>
    <p:extLst>
      <p:ext uri="{BB962C8B-B14F-4D97-AF65-F5344CB8AC3E}">
        <p14:creationId xmlns:p14="http://schemas.microsoft.com/office/powerpoint/2010/main" val="3854671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So we move all the </a:t>
            </a:r>
            <a:r>
              <a:rPr lang="en-IE" dirty="0" err="1" smtClean="0"/>
              <a:t>commen</a:t>
            </a:r>
            <a:r>
              <a:rPr lang="en-IE" dirty="0" smtClean="0"/>
              <a:t> stuff into Project.</a:t>
            </a:r>
            <a:r>
              <a:rPr lang="en-IE" baseline="0" dirty="0" smtClean="0"/>
              <a:t> The issue is, in </a:t>
            </a:r>
            <a:r>
              <a:rPr lang="en-IE" baseline="0" dirty="0" err="1" smtClean="0"/>
              <a:t>toString</a:t>
            </a:r>
            <a:r>
              <a:rPr lang="en-IE" baseline="0" dirty="0" smtClean="0"/>
              <a:t>, book print different details than Software. Book wants to print Author but Software wants to print Version. Apart from that, we could nearly use the Product class instead of Book or Software</a:t>
            </a:r>
            <a:endParaRPr lang="en-IE" dirty="0"/>
          </a:p>
        </p:txBody>
      </p:sp>
      <p:sp>
        <p:nvSpPr>
          <p:cNvPr id="4" name="Slide Number Placeholder 3"/>
          <p:cNvSpPr>
            <a:spLocks noGrp="1"/>
          </p:cNvSpPr>
          <p:nvPr>
            <p:ph type="sldNum" sz="quarter" idx="10"/>
          </p:nvPr>
        </p:nvSpPr>
        <p:spPr/>
        <p:txBody>
          <a:bodyPr/>
          <a:lstStyle/>
          <a:p>
            <a:fld id="{841221E5-7225-48EB-A4EE-420E7BFCF705}" type="slidenum">
              <a:rPr lang="en-US" smtClean="0"/>
              <a:pPr/>
              <a:t>5</a:t>
            </a:fld>
            <a:endParaRPr lang="en-US"/>
          </a:p>
        </p:txBody>
      </p:sp>
    </p:spTree>
    <p:extLst>
      <p:ext uri="{BB962C8B-B14F-4D97-AF65-F5344CB8AC3E}">
        <p14:creationId xmlns:p14="http://schemas.microsoft.com/office/powerpoint/2010/main" val="4123449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So product</a:t>
            </a:r>
            <a:r>
              <a:rPr lang="en-IE" baseline="0" dirty="0" smtClean="0"/>
              <a:t> does not store anything about author, so leave it in the author class. Product does not know anything about version, so leave in Software class</a:t>
            </a:r>
            <a:endParaRPr lang="en-IE" dirty="0" smtClean="0"/>
          </a:p>
          <a:p>
            <a:endParaRPr lang="en-IE" dirty="0" smtClean="0"/>
          </a:p>
          <a:p>
            <a:r>
              <a:rPr lang="en-IE" dirty="0" smtClean="0"/>
              <a:t>Music</a:t>
            </a:r>
            <a:r>
              <a:rPr lang="en-IE" baseline="0" dirty="0" smtClean="0"/>
              <a:t> – Artist</a:t>
            </a:r>
          </a:p>
          <a:p>
            <a:r>
              <a:rPr lang="en-IE" baseline="0" dirty="0" smtClean="0"/>
              <a:t>Lawnmower - Manufacture</a:t>
            </a:r>
            <a:endParaRPr lang="en-IE" dirty="0"/>
          </a:p>
        </p:txBody>
      </p:sp>
      <p:sp>
        <p:nvSpPr>
          <p:cNvPr id="4" name="Slide Number Placeholder 3"/>
          <p:cNvSpPr>
            <a:spLocks noGrp="1"/>
          </p:cNvSpPr>
          <p:nvPr>
            <p:ph type="sldNum" sz="quarter" idx="10"/>
          </p:nvPr>
        </p:nvSpPr>
        <p:spPr/>
        <p:txBody>
          <a:bodyPr/>
          <a:lstStyle/>
          <a:p>
            <a:fld id="{841221E5-7225-48EB-A4EE-420E7BFCF705}" type="slidenum">
              <a:rPr lang="en-US" smtClean="0"/>
              <a:pPr/>
              <a:t>6</a:t>
            </a:fld>
            <a:endParaRPr lang="en-US"/>
          </a:p>
        </p:txBody>
      </p:sp>
    </p:spTree>
    <p:extLst>
      <p:ext uri="{BB962C8B-B14F-4D97-AF65-F5344CB8AC3E}">
        <p14:creationId xmlns:p14="http://schemas.microsoft.com/office/powerpoint/2010/main" val="3490144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Polymorphism is one of the most important features of object-oriented programming and inheritance. As figure 8-7 shows, polymorphism lets you treat objects of different types as if they were the same type by referring to a superclass that’s common to both objects. </a:t>
            </a:r>
          </a:p>
          <a:p>
            <a:r>
              <a:rPr lang="en-GB" dirty="0" smtClean="0"/>
              <a:t>For example, consider the Book and Software classes that were presented in figure 8-4. Because these classes inherit the Product class, objects created from these classes can be treated as if they were Product objects.</a:t>
            </a:r>
          </a:p>
          <a:p>
            <a:r>
              <a:rPr lang="en-GB" dirty="0" smtClean="0"/>
              <a:t>One benefit of polymorphism is that you can write generic code that’s designed to work with a superclass. </a:t>
            </a:r>
          </a:p>
          <a:p>
            <a:r>
              <a:rPr lang="en-GB" dirty="0" smtClean="0"/>
              <a:t>Then, you can use that code with instances of any class that’s derived from the superclass. </a:t>
            </a:r>
          </a:p>
          <a:p>
            <a:r>
              <a:rPr lang="en-GB" dirty="0" smtClean="0"/>
              <a:t>For example, suppose you have a </a:t>
            </a:r>
            <a:r>
              <a:rPr lang="en-GB" dirty="0" err="1" smtClean="0"/>
              <a:t>ProductDB</a:t>
            </a:r>
            <a:r>
              <a:rPr lang="en-GB" dirty="0" smtClean="0"/>
              <a:t> class with an </a:t>
            </a:r>
            <a:r>
              <a:rPr lang="en-GB" dirty="0" err="1" smtClean="0"/>
              <a:t>addRecord</a:t>
            </a:r>
            <a:r>
              <a:rPr lang="en-GB" dirty="0" smtClean="0"/>
              <a:t> method that accepts a Product object as a parameter. </a:t>
            </a:r>
          </a:p>
          <a:p>
            <a:r>
              <a:rPr lang="en-GB" dirty="0" smtClean="0"/>
              <a:t>Because the Book and Software classes are both derived from the Product class, the </a:t>
            </a:r>
            <a:r>
              <a:rPr lang="en-GB" dirty="0" err="1" smtClean="0"/>
              <a:t>addRecord</a:t>
            </a:r>
            <a:r>
              <a:rPr lang="en-GB" dirty="0" smtClean="0"/>
              <a:t> method will work with Book and Software objects.</a:t>
            </a:r>
            <a:endParaRPr lang="en-IE" dirty="0"/>
          </a:p>
        </p:txBody>
      </p:sp>
      <p:sp>
        <p:nvSpPr>
          <p:cNvPr id="4" name="Slide Number Placeholder 3"/>
          <p:cNvSpPr>
            <a:spLocks noGrp="1"/>
          </p:cNvSpPr>
          <p:nvPr>
            <p:ph type="sldNum" sz="quarter" idx="10"/>
          </p:nvPr>
        </p:nvSpPr>
        <p:spPr/>
        <p:txBody>
          <a:bodyPr/>
          <a:lstStyle/>
          <a:p>
            <a:fld id="{841221E5-7225-48EB-A4EE-420E7BFCF705}" type="slidenum">
              <a:rPr lang="en-US" smtClean="0"/>
              <a:pPr/>
              <a:t>7</a:t>
            </a:fld>
            <a:endParaRPr lang="en-US"/>
          </a:p>
        </p:txBody>
      </p:sp>
    </p:spTree>
    <p:extLst>
      <p:ext uri="{BB962C8B-B14F-4D97-AF65-F5344CB8AC3E}">
        <p14:creationId xmlns:p14="http://schemas.microsoft.com/office/powerpoint/2010/main" val="3031362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Look at Version 4. See how </a:t>
            </a:r>
            <a:r>
              <a:rPr lang="en-IE" dirty="0" err="1" smtClean="0"/>
              <a:t>ProductDb</a:t>
            </a:r>
            <a:r>
              <a:rPr lang="en-IE" baseline="0" dirty="0" smtClean="0"/>
              <a:t> could be sent back a Software or Book object</a:t>
            </a:r>
          </a:p>
          <a:p>
            <a:endParaRPr lang="en-IE" baseline="0" dirty="0" smtClean="0"/>
          </a:p>
          <a:p>
            <a:endParaRPr lang="en-IE" dirty="0"/>
          </a:p>
        </p:txBody>
      </p:sp>
      <p:sp>
        <p:nvSpPr>
          <p:cNvPr id="4" name="Slide Number Placeholder 3"/>
          <p:cNvSpPr>
            <a:spLocks noGrp="1"/>
          </p:cNvSpPr>
          <p:nvPr>
            <p:ph type="sldNum" sz="quarter" idx="10"/>
          </p:nvPr>
        </p:nvSpPr>
        <p:spPr/>
        <p:txBody>
          <a:bodyPr/>
          <a:lstStyle/>
          <a:p>
            <a:fld id="{841221E5-7225-48EB-A4EE-420E7BFCF705}" type="slidenum">
              <a:rPr lang="en-US" smtClean="0"/>
              <a:pPr/>
              <a:t>10</a:t>
            </a:fld>
            <a:endParaRPr lang="en-US"/>
          </a:p>
        </p:txBody>
      </p:sp>
    </p:spTree>
    <p:extLst>
      <p:ext uri="{BB962C8B-B14F-4D97-AF65-F5344CB8AC3E}">
        <p14:creationId xmlns:p14="http://schemas.microsoft.com/office/powerpoint/2010/main" val="2439554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p:cNvSpPr/>
          <p:nvPr/>
        </p:nvSpPr>
        <p:spPr>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1" name="Rectangle 10"/>
          <p:cNvSpPr/>
          <p:nvPr/>
        </p:nvSpPr>
        <p:spPr>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2" name="Rectangle 11"/>
          <p:cNvSpPr/>
          <p:nvPr/>
        </p:nvSpPr>
        <p:spPr>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3" name="Straight Connector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5" name="Straight Connector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121899" tIns="60949" rIns="121899" bIns="60949" numCol="1" anchor="t" anchorCtr="0" compatLnSpc="1">
            <a:prstTxWarp prst="textNoShape">
              <a:avLst/>
            </a:prstTxWarp>
          </a:bodyPr>
          <a:lstStyle/>
          <a:p>
            <a:endParaRPr/>
          </a:p>
        </p:txBody>
      </p:sp>
      <p:sp>
        <p:nvSpPr>
          <p:cNvPr id="2" name="Title 1"/>
          <p:cNvSpPr>
            <a:spLocks noGrp="1"/>
          </p:cNvSpPr>
          <p:nvPr>
            <p:ph type="ctrTitle"/>
          </p:nvPr>
        </p:nvSpPr>
        <p:spPr>
          <a:xfrm>
            <a:off x="2428669" y="1600200"/>
            <a:ext cx="8329031" cy="2680127"/>
          </a:xfrm>
        </p:spPr>
        <p:txBody>
          <a:bodyPr>
            <a:no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2428669" y="4344915"/>
            <a:ext cx="7516442" cy="1116085"/>
          </a:xfrm>
        </p:spPr>
        <p:txBody>
          <a:bodyPr>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lvl1pPr>
              <a:defRPr>
                <a:solidFill>
                  <a:schemeClr val="bg1"/>
                </a:solidFill>
              </a:defRPr>
            </a:lvl1pPr>
          </a:lstStyle>
          <a:p>
            <a:fld id="{C2C6F8EA-316C-41DE-B9A4-EDCC3A85ED9A}" type="datetimeFigureOut">
              <a:rPr lang="en-US"/>
              <a:pPr/>
              <a:t>11/10/2019</a:t>
            </a:fld>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11/10/2019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a:p>
        </p:txBody>
      </p:sp>
      <p:cxnSp>
        <p:nvCxnSpPr>
          <p:cNvPr id="14" name="Straight Connector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599612" y="685800"/>
            <a:ext cx="1787526"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598613" y="685800"/>
            <a:ext cx="7848599"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11/10/2019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218883" y="725811"/>
            <a:ext cx="9751060" cy="36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600" b="1" i="0" baseline="0">
                <a:solidFill>
                  <a:srgbClr val="0033CC"/>
                </a:solidFill>
              </a:defRPr>
            </a:lvl1pPr>
          </a:lstStyle>
          <a:p>
            <a:pPr lvl="0"/>
            <a:r>
              <a:rPr lang="en-US" smtClean="0"/>
              <a:t>Click to edit Master title style</a:t>
            </a:r>
            <a:endParaRPr lang="en-US" dirty="0" smtClean="0"/>
          </a:p>
        </p:txBody>
      </p:sp>
      <p:sp>
        <p:nvSpPr>
          <p:cNvPr id="3" name="Date Placeholder 1"/>
          <p:cNvSpPr>
            <a:spLocks noGrp="1"/>
          </p:cNvSpPr>
          <p:nvPr>
            <p:ph type="dt" sz="half" idx="10"/>
          </p:nvPr>
        </p:nvSpPr>
        <p:spPr>
          <a:ln/>
        </p:spPr>
        <p:txBody>
          <a:bodyPr/>
          <a:lstStyle>
            <a:lvl1pPr>
              <a:defRPr/>
            </a:lvl1pPr>
          </a:lstStyle>
          <a:p>
            <a:pPr>
              <a:defRPr/>
            </a:pPr>
            <a:r>
              <a:rPr lang="en-US" dirty="0" err="1" smtClean="0"/>
              <a:t>Murach's</a:t>
            </a:r>
            <a:r>
              <a:rPr lang="en-US" dirty="0" smtClean="0"/>
              <a:t> HTML5 and CSS3 (3rd Ed.), C1</a:t>
            </a:r>
            <a:endParaRPr lang="en-US" dirty="0"/>
          </a:p>
        </p:txBody>
      </p:sp>
      <p:sp>
        <p:nvSpPr>
          <p:cNvPr id="4" name="Footer Placeholder 2"/>
          <p:cNvSpPr>
            <a:spLocks noGrp="1"/>
          </p:cNvSpPr>
          <p:nvPr>
            <p:ph type="ftr" sz="quarter" idx="11"/>
          </p:nvPr>
        </p:nvSpPr>
        <p:spPr>
          <a:ln/>
        </p:spPr>
        <p:txBody>
          <a:bodyPr/>
          <a:lstStyle>
            <a:lvl1pPr>
              <a:defRPr/>
            </a:lvl1pPr>
          </a:lstStyle>
          <a:p>
            <a:pPr>
              <a:defRPr/>
            </a:pPr>
            <a:endParaRPr lang="en-US" dirty="0"/>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a:p>
          <a:p>
            <a:pPr algn="r">
              <a:defRPr/>
            </a:pPr>
            <a:r>
              <a:rPr lang="en-US" sz="900">
                <a:latin typeface="Arial Narrow" pitchFamily="34" charset="0"/>
              </a:rPr>
              <a:t>Slide </a:t>
            </a:r>
            <a:fld id="{5ECE9829-65B2-40C6-AEFF-7C648FF56A9C}" type="slidenum">
              <a:rPr lang="en-US" sz="900">
                <a:latin typeface="Arial Narrow" pitchFamily="34" charset="0"/>
              </a:rPr>
              <a:pPr algn="r">
                <a:defRPr/>
              </a:pPr>
              <a:t>‹#›</a:t>
            </a:fld>
            <a:endParaRPr lang="en-US" sz="900">
              <a:latin typeface="Arial Narrow" pitchFamily="34" charset="0"/>
            </a:endParaRPr>
          </a:p>
        </p:txBody>
      </p:sp>
    </p:spTree>
    <p:extLst>
      <p:ext uri="{BB962C8B-B14F-4D97-AF65-F5344CB8AC3E}">
        <p14:creationId xmlns:p14="http://schemas.microsoft.com/office/powerpoint/2010/main" val="40376523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218883" y="725811"/>
            <a:ext cx="9751060" cy="36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600" b="1" i="0" baseline="0">
                <a:solidFill>
                  <a:srgbClr val="0033CC"/>
                </a:solidFill>
              </a:defRPr>
            </a:lvl1pPr>
          </a:lstStyle>
          <a:p>
            <a:pPr lvl="0"/>
            <a:r>
              <a:rPr lang="en-US" smtClean="0"/>
              <a:t>Click to edit Master title style</a:t>
            </a:r>
            <a:endParaRPr lang="en-US" dirty="0" smtClean="0"/>
          </a:p>
        </p:txBody>
      </p:sp>
      <p:sp>
        <p:nvSpPr>
          <p:cNvPr id="3" name="Date Placeholder 1"/>
          <p:cNvSpPr>
            <a:spLocks noGrp="1"/>
          </p:cNvSpPr>
          <p:nvPr>
            <p:ph type="dt" sz="half" idx="10"/>
          </p:nvPr>
        </p:nvSpPr>
        <p:spPr>
          <a:ln/>
        </p:spPr>
        <p:txBody>
          <a:bodyPr/>
          <a:lstStyle>
            <a:lvl1pPr>
              <a:defRPr/>
            </a:lvl1pPr>
          </a:lstStyle>
          <a:p>
            <a:pPr>
              <a:defRPr/>
            </a:pPr>
            <a:r>
              <a:rPr lang="en-US" smtClean="0"/>
              <a:t>Murach's HTML5 and CSS3 (3rd Ed.), C1</a:t>
            </a:r>
            <a:endParaRPr lang="en-US"/>
          </a:p>
        </p:txBody>
      </p:sp>
      <p:sp>
        <p:nvSpPr>
          <p:cNvPr id="4" name="Footer Placeholder 2"/>
          <p:cNvSpPr>
            <a:spLocks noGrp="1"/>
          </p:cNvSpPr>
          <p:nvPr>
            <p:ph type="ftr" sz="quarter" idx="11"/>
          </p:nvPr>
        </p:nvSpPr>
        <p:spPr>
          <a:ln/>
        </p:spPr>
        <p:txBody>
          <a:bodyPr/>
          <a:lstStyle>
            <a:lvl1pPr>
              <a:defRPr/>
            </a:lvl1pPr>
          </a:lstStyle>
          <a:p>
            <a:pPr>
              <a:defRPr/>
            </a:pPr>
            <a:endParaRPr lang="en-US" dirty="0"/>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a:p>
          <a:p>
            <a:pPr algn="r">
              <a:defRPr/>
            </a:pPr>
            <a:r>
              <a:rPr lang="en-US" sz="900">
                <a:latin typeface="Arial Narrow" pitchFamily="34" charset="0"/>
              </a:rPr>
              <a:t>Slide </a:t>
            </a:r>
            <a:fld id="{5ECE9829-65B2-40C6-AEFF-7C648FF56A9C}" type="slidenum">
              <a:rPr lang="en-US" sz="900">
                <a:latin typeface="Arial Narrow" pitchFamily="34" charset="0"/>
              </a:rPr>
              <a:pPr algn="r">
                <a:defRPr/>
              </a:pPr>
              <a:t>‹#›</a:t>
            </a:fld>
            <a:endParaRPr lang="en-US" sz="900">
              <a:latin typeface="Arial Narrow" pitchFamily="34" charset="0"/>
            </a:endParaRPr>
          </a:p>
        </p:txBody>
      </p:sp>
    </p:spTree>
    <p:extLst>
      <p:ext uri="{BB962C8B-B14F-4D97-AF65-F5344CB8AC3E}">
        <p14:creationId xmlns:p14="http://schemas.microsoft.com/office/powerpoint/2010/main" val="28513805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Blank">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218883" y="725811"/>
            <a:ext cx="9751060" cy="36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600" b="1" i="0" baseline="0">
                <a:solidFill>
                  <a:srgbClr val="0033CC"/>
                </a:solidFill>
              </a:defRPr>
            </a:lvl1pPr>
          </a:lstStyle>
          <a:p>
            <a:pPr lvl="0"/>
            <a:r>
              <a:rPr lang="en-US" smtClean="0"/>
              <a:t>Click to edit Master title style</a:t>
            </a:r>
            <a:endParaRPr lang="en-US" dirty="0" smtClean="0"/>
          </a:p>
        </p:txBody>
      </p:sp>
      <p:sp>
        <p:nvSpPr>
          <p:cNvPr id="3" name="Date Placeholder 1"/>
          <p:cNvSpPr>
            <a:spLocks noGrp="1"/>
          </p:cNvSpPr>
          <p:nvPr>
            <p:ph type="dt" sz="half" idx="10"/>
          </p:nvPr>
        </p:nvSpPr>
        <p:spPr>
          <a:ln/>
        </p:spPr>
        <p:txBody>
          <a:bodyPr/>
          <a:lstStyle>
            <a:lvl1pPr>
              <a:defRPr/>
            </a:lvl1pPr>
          </a:lstStyle>
          <a:p>
            <a:pPr>
              <a:defRPr/>
            </a:pPr>
            <a:r>
              <a:rPr lang="en-US" smtClean="0"/>
              <a:t>Murach's HTML5 and CSS3 (3rd Ed.), C1</a:t>
            </a:r>
            <a:endParaRPr lang="en-US"/>
          </a:p>
        </p:txBody>
      </p:sp>
      <p:sp>
        <p:nvSpPr>
          <p:cNvPr id="4" name="Footer Placeholder 2"/>
          <p:cNvSpPr>
            <a:spLocks noGrp="1"/>
          </p:cNvSpPr>
          <p:nvPr>
            <p:ph type="ftr" sz="quarter" idx="11"/>
          </p:nvPr>
        </p:nvSpPr>
        <p:spPr>
          <a:ln/>
        </p:spPr>
        <p:txBody>
          <a:bodyPr/>
          <a:lstStyle>
            <a:lvl1pPr>
              <a:defRPr/>
            </a:lvl1pPr>
          </a:lstStyle>
          <a:p>
            <a:pPr>
              <a:defRPr/>
            </a:pPr>
            <a:endParaRPr lang="en-US" dirty="0"/>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a:p>
          <a:p>
            <a:pPr algn="r">
              <a:defRPr/>
            </a:pPr>
            <a:r>
              <a:rPr lang="en-US" sz="900">
                <a:latin typeface="Arial Narrow" pitchFamily="34" charset="0"/>
              </a:rPr>
              <a:t>Slide </a:t>
            </a:r>
            <a:fld id="{5ECE9829-65B2-40C6-AEFF-7C648FF56A9C}" type="slidenum">
              <a:rPr lang="en-US" sz="900">
                <a:latin typeface="Arial Narrow" pitchFamily="34" charset="0"/>
              </a:rPr>
              <a:pPr algn="r">
                <a:defRPr/>
              </a:pPr>
              <a:t>‹#›</a:t>
            </a:fld>
            <a:endParaRPr lang="en-US" sz="900">
              <a:latin typeface="Arial Narrow" pitchFamily="34" charset="0"/>
            </a:endParaRPr>
          </a:p>
        </p:txBody>
      </p:sp>
    </p:spTree>
    <p:extLst>
      <p:ext uri="{BB962C8B-B14F-4D97-AF65-F5344CB8AC3E}">
        <p14:creationId xmlns:p14="http://schemas.microsoft.com/office/powerpoint/2010/main" val="15618208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Blank">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218883" y="725811"/>
            <a:ext cx="9751060" cy="36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600" b="1" i="0" baseline="0">
                <a:solidFill>
                  <a:srgbClr val="0033CC"/>
                </a:solidFill>
              </a:defRPr>
            </a:lvl1pPr>
          </a:lstStyle>
          <a:p>
            <a:pPr lvl="0"/>
            <a:r>
              <a:rPr lang="en-US" smtClean="0"/>
              <a:t>Click to edit Master title style</a:t>
            </a:r>
            <a:endParaRPr lang="en-US" dirty="0" smtClean="0"/>
          </a:p>
        </p:txBody>
      </p:sp>
      <p:sp>
        <p:nvSpPr>
          <p:cNvPr id="3" name="Date Placeholder 1"/>
          <p:cNvSpPr>
            <a:spLocks noGrp="1"/>
          </p:cNvSpPr>
          <p:nvPr>
            <p:ph type="dt" sz="half" idx="10"/>
          </p:nvPr>
        </p:nvSpPr>
        <p:spPr>
          <a:ln/>
        </p:spPr>
        <p:txBody>
          <a:bodyPr/>
          <a:lstStyle>
            <a:lvl1pPr>
              <a:defRPr/>
            </a:lvl1pPr>
          </a:lstStyle>
          <a:p>
            <a:pPr>
              <a:defRPr/>
            </a:pPr>
            <a:r>
              <a:rPr lang="en-US" smtClean="0"/>
              <a:t>Murach's HTML5 and CSS3 (3rd Ed.), C1</a:t>
            </a:r>
            <a:endParaRPr lang="en-US"/>
          </a:p>
        </p:txBody>
      </p:sp>
      <p:sp>
        <p:nvSpPr>
          <p:cNvPr id="4" name="Footer Placeholder 2"/>
          <p:cNvSpPr>
            <a:spLocks noGrp="1"/>
          </p:cNvSpPr>
          <p:nvPr>
            <p:ph type="ftr" sz="quarter" idx="11"/>
          </p:nvPr>
        </p:nvSpPr>
        <p:spPr>
          <a:ln/>
        </p:spPr>
        <p:txBody>
          <a:bodyPr/>
          <a:lstStyle>
            <a:lvl1pPr>
              <a:defRPr/>
            </a:lvl1pPr>
          </a:lstStyle>
          <a:p>
            <a:pPr>
              <a:defRPr/>
            </a:pPr>
            <a:endParaRPr lang="en-US" dirty="0"/>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a:p>
          <a:p>
            <a:pPr algn="r">
              <a:defRPr/>
            </a:pPr>
            <a:r>
              <a:rPr lang="en-US" sz="900">
                <a:latin typeface="Arial Narrow" pitchFamily="34" charset="0"/>
              </a:rPr>
              <a:t>Slide </a:t>
            </a:r>
            <a:fld id="{5ECE9829-65B2-40C6-AEFF-7C648FF56A9C}" type="slidenum">
              <a:rPr lang="en-US" sz="900">
                <a:latin typeface="Arial Narrow" pitchFamily="34" charset="0"/>
              </a:rPr>
              <a:pPr algn="r">
                <a:defRPr/>
              </a:pPr>
              <a:t>‹#›</a:t>
            </a:fld>
            <a:endParaRPr lang="en-US" sz="900">
              <a:latin typeface="Arial Narrow" pitchFamily="34" charset="0"/>
            </a:endParaRPr>
          </a:p>
        </p:txBody>
      </p:sp>
    </p:spTree>
    <p:extLst>
      <p:ext uri="{BB962C8B-B14F-4D97-AF65-F5344CB8AC3E}">
        <p14:creationId xmlns:p14="http://schemas.microsoft.com/office/powerpoint/2010/main" val="10407303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Blank">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218883" y="725811"/>
            <a:ext cx="9751060" cy="36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600" b="1" i="0" baseline="0">
                <a:solidFill>
                  <a:srgbClr val="0033CC"/>
                </a:solidFill>
              </a:defRPr>
            </a:lvl1pPr>
          </a:lstStyle>
          <a:p>
            <a:pPr lvl="0"/>
            <a:r>
              <a:rPr lang="en-US" smtClean="0"/>
              <a:t>Click to edit Master title style</a:t>
            </a:r>
            <a:endParaRPr lang="en-US" dirty="0" smtClean="0"/>
          </a:p>
        </p:txBody>
      </p:sp>
      <p:sp>
        <p:nvSpPr>
          <p:cNvPr id="3" name="Date Placeholder 1"/>
          <p:cNvSpPr>
            <a:spLocks noGrp="1"/>
          </p:cNvSpPr>
          <p:nvPr>
            <p:ph type="dt" sz="half" idx="10"/>
          </p:nvPr>
        </p:nvSpPr>
        <p:spPr>
          <a:ln/>
        </p:spPr>
        <p:txBody>
          <a:bodyPr/>
          <a:lstStyle>
            <a:lvl1pPr>
              <a:defRPr/>
            </a:lvl1pPr>
          </a:lstStyle>
          <a:p>
            <a:pPr>
              <a:defRPr/>
            </a:pPr>
            <a:r>
              <a:rPr lang="en-US" smtClean="0"/>
              <a:t>Murach's HTML5 and CSS3 (3rd Ed.), C1</a:t>
            </a:r>
            <a:endParaRPr lang="en-US"/>
          </a:p>
        </p:txBody>
      </p:sp>
      <p:sp>
        <p:nvSpPr>
          <p:cNvPr id="4" name="Footer Placeholder 2"/>
          <p:cNvSpPr>
            <a:spLocks noGrp="1"/>
          </p:cNvSpPr>
          <p:nvPr>
            <p:ph type="ftr" sz="quarter" idx="11"/>
          </p:nvPr>
        </p:nvSpPr>
        <p:spPr>
          <a:ln/>
        </p:spPr>
        <p:txBody>
          <a:bodyPr/>
          <a:lstStyle>
            <a:lvl1pPr>
              <a:defRPr/>
            </a:lvl1pPr>
          </a:lstStyle>
          <a:p>
            <a:pPr>
              <a:defRPr/>
            </a:pPr>
            <a:endParaRPr lang="en-US" dirty="0"/>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a:p>
          <a:p>
            <a:pPr algn="r">
              <a:defRPr/>
            </a:pPr>
            <a:r>
              <a:rPr lang="en-US" sz="900">
                <a:latin typeface="Arial Narrow" pitchFamily="34" charset="0"/>
              </a:rPr>
              <a:t>Slide </a:t>
            </a:r>
            <a:fld id="{5ECE9829-65B2-40C6-AEFF-7C648FF56A9C}" type="slidenum">
              <a:rPr lang="en-US" sz="900">
                <a:latin typeface="Arial Narrow" pitchFamily="34" charset="0"/>
              </a:rPr>
              <a:pPr algn="r">
                <a:defRPr/>
              </a:pPr>
              <a:t>‹#›</a:t>
            </a:fld>
            <a:endParaRPr lang="en-US" sz="900">
              <a:latin typeface="Arial Narrow" pitchFamily="34" charset="0"/>
            </a:endParaRPr>
          </a:p>
        </p:txBody>
      </p:sp>
    </p:spTree>
    <p:extLst>
      <p:ext uri="{BB962C8B-B14F-4D97-AF65-F5344CB8AC3E}">
        <p14:creationId xmlns:p14="http://schemas.microsoft.com/office/powerpoint/2010/main" val="32650599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Blank">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218883" y="725811"/>
            <a:ext cx="9751060" cy="36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600" b="1" i="0" baseline="0">
                <a:solidFill>
                  <a:srgbClr val="0033CC"/>
                </a:solidFill>
              </a:defRPr>
            </a:lvl1pPr>
          </a:lstStyle>
          <a:p>
            <a:pPr lvl="0"/>
            <a:r>
              <a:rPr lang="en-US" smtClean="0"/>
              <a:t>Click to edit Master title style</a:t>
            </a:r>
            <a:endParaRPr lang="en-US" dirty="0" smtClean="0"/>
          </a:p>
        </p:txBody>
      </p:sp>
      <p:sp>
        <p:nvSpPr>
          <p:cNvPr id="3" name="Date Placeholder 1"/>
          <p:cNvSpPr>
            <a:spLocks noGrp="1"/>
          </p:cNvSpPr>
          <p:nvPr>
            <p:ph type="dt" sz="half" idx="10"/>
          </p:nvPr>
        </p:nvSpPr>
        <p:spPr>
          <a:ln/>
        </p:spPr>
        <p:txBody>
          <a:bodyPr/>
          <a:lstStyle>
            <a:lvl1pPr>
              <a:defRPr/>
            </a:lvl1pPr>
          </a:lstStyle>
          <a:p>
            <a:pPr>
              <a:defRPr/>
            </a:pPr>
            <a:r>
              <a:rPr lang="en-US" smtClean="0"/>
              <a:t>Murach's HTML5 and CSS3 (3rd Ed.), C1</a:t>
            </a:r>
            <a:endParaRPr lang="en-US"/>
          </a:p>
        </p:txBody>
      </p:sp>
      <p:sp>
        <p:nvSpPr>
          <p:cNvPr id="4" name="Footer Placeholder 2"/>
          <p:cNvSpPr>
            <a:spLocks noGrp="1"/>
          </p:cNvSpPr>
          <p:nvPr>
            <p:ph type="ftr" sz="quarter" idx="11"/>
          </p:nvPr>
        </p:nvSpPr>
        <p:spPr>
          <a:ln/>
        </p:spPr>
        <p:txBody>
          <a:bodyPr/>
          <a:lstStyle>
            <a:lvl1pPr>
              <a:defRPr/>
            </a:lvl1pPr>
          </a:lstStyle>
          <a:p>
            <a:pPr>
              <a:defRPr/>
            </a:pPr>
            <a:endParaRPr lang="en-US" dirty="0"/>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a:p>
          <a:p>
            <a:pPr algn="r">
              <a:defRPr/>
            </a:pPr>
            <a:r>
              <a:rPr lang="en-US" sz="900">
                <a:latin typeface="Arial Narrow" pitchFamily="34" charset="0"/>
              </a:rPr>
              <a:t>Slide </a:t>
            </a:r>
            <a:fld id="{5ECE9829-65B2-40C6-AEFF-7C648FF56A9C}" type="slidenum">
              <a:rPr lang="en-US" sz="900">
                <a:latin typeface="Arial Narrow" pitchFamily="34" charset="0"/>
              </a:rPr>
              <a:pPr algn="r">
                <a:defRPr/>
              </a:pPr>
              <a:t>‹#›</a:t>
            </a:fld>
            <a:endParaRPr lang="en-US" sz="900">
              <a:latin typeface="Arial Narrow" pitchFamily="34" charset="0"/>
            </a:endParaRPr>
          </a:p>
        </p:txBody>
      </p:sp>
    </p:spTree>
    <p:extLst>
      <p:ext uri="{BB962C8B-B14F-4D97-AF65-F5344CB8AC3E}">
        <p14:creationId xmlns:p14="http://schemas.microsoft.com/office/powerpoint/2010/main" val="15254226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Blank">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218883" y="725811"/>
            <a:ext cx="9751060" cy="36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600" b="1" i="0" baseline="0">
                <a:solidFill>
                  <a:srgbClr val="0033CC"/>
                </a:solidFill>
              </a:defRPr>
            </a:lvl1pPr>
          </a:lstStyle>
          <a:p>
            <a:pPr lvl="0"/>
            <a:r>
              <a:rPr lang="en-US" smtClean="0"/>
              <a:t>Click to edit Master title style</a:t>
            </a:r>
            <a:endParaRPr lang="en-US" dirty="0" smtClean="0"/>
          </a:p>
        </p:txBody>
      </p:sp>
      <p:sp>
        <p:nvSpPr>
          <p:cNvPr id="3" name="Date Placeholder 1"/>
          <p:cNvSpPr>
            <a:spLocks noGrp="1"/>
          </p:cNvSpPr>
          <p:nvPr>
            <p:ph type="dt" sz="half" idx="10"/>
          </p:nvPr>
        </p:nvSpPr>
        <p:spPr>
          <a:ln/>
        </p:spPr>
        <p:txBody>
          <a:bodyPr/>
          <a:lstStyle>
            <a:lvl1pPr>
              <a:defRPr/>
            </a:lvl1pPr>
          </a:lstStyle>
          <a:p>
            <a:pPr>
              <a:defRPr/>
            </a:pPr>
            <a:r>
              <a:rPr lang="en-US" smtClean="0"/>
              <a:t>Murach's HTML5 and CSS3 (3rd Ed.), C1</a:t>
            </a:r>
            <a:endParaRPr lang="en-US"/>
          </a:p>
        </p:txBody>
      </p:sp>
      <p:sp>
        <p:nvSpPr>
          <p:cNvPr id="4" name="Footer Placeholder 2"/>
          <p:cNvSpPr>
            <a:spLocks noGrp="1"/>
          </p:cNvSpPr>
          <p:nvPr>
            <p:ph type="ftr" sz="quarter" idx="11"/>
          </p:nvPr>
        </p:nvSpPr>
        <p:spPr>
          <a:ln/>
        </p:spPr>
        <p:txBody>
          <a:bodyPr/>
          <a:lstStyle>
            <a:lvl1pPr>
              <a:defRPr/>
            </a:lvl1pPr>
          </a:lstStyle>
          <a:p>
            <a:pPr>
              <a:defRPr/>
            </a:pPr>
            <a:endParaRPr lang="en-US" dirty="0"/>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a:p>
          <a:p>
            <a:pPr algn="r">
              <a:defRPr/>
            </a:pPr>
            <a:r>
              <a:rPr lang="en-US" sz="900">
                <a:latin typeface="Arial Narrow" pitchFamily="34" charset="0"/>
              </a:rPr>
              <a:t>Slide </a:t>
            </a:r>
            <a:fld id="{5ECE9829-65B2-40C6-AEFF-7C648FF56A9C}" type="slidenum">
              <a:rPr lang="en-US" sz="900">
                <a:latin typeface="Arial Narrow" pitchFamily="34" charset="0"/>
              </a:rPr>
              <a:pPr algn="r">
                <a:defRPr/>
              </a:pPr>
              <a:t>‹#›</a:t>
            </a:fld>
            <a:endParaRPr lang="en-US" sz="900">
              <a:latin typeface="Arial Narrow" pitchFamily="34" charset="0"/>
            </a:endParaRPr>
          </a:p>
        </p:txBody>
      </p:sp>
    </p:spTree>
    <p:extLst>
      <p:ext uri="{BB962C8B-B14F-4D97-AF65-F5344CB8AC3E}">
        <p14:creationId xmlns:p14="http://schemas.microsoft.com/office/powerpoint/2010/main" val="11119146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Blank">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218883" y="725811"/>
            <a:ext cx="9751060" cy="36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600" b="1" i="0" baseline="0">
                <a:solidFill>
                  <a:srgbClr val="0033CC"/>
                </a:solidFill>
              </a:defRPr>
            </a:lvl1pPr>
          </a:lstStyle>
          <a:p>
            <a:pPr lvl="0"/>
            <a:r>
              <a:rPr lang="en-US" smtClean="0"/>
              <a:t>Click to edit Master title style</a:t>
            </a:r>
            <a:endParaRPr lang="en-US" dirty="0" smtClean="0"/>
          </a:p>
        </p:txBody>
      </p:sp>
      <p:sp>
        <p:nvSpPr>
          <p:cNvPr id="3" name="Date Placeholder 1"/>
          <p:cNvSpPr>
            <a:spLocks noGrp="1"/>
          </p:cNvSpPr>
          <p:nvPr>
            <p:ph type="dt" sz="half" idx="10"/>
          </p:nvPr>
        </p:nvSpPr>
        <p:spPr>
          <a:ln/>
        </p:spPr>
        <p:txBody>
          <a:bodyPr/>
          <a:lstStyle>
            <a:lvl1pPr>
              <a:defRPr/>
            </a:lvl1pPr>
          </a:lstStyle>
          <a:p>
            <a:pPr>
              <a:defRPr/>
            </a:pPr>
            <a:r>
              <a:rPr lang="en-US" smtClean="0"/>
              <a:t>Murach's HTML5 and CSS3 (3rd Ed.), C1</a:t>
            </a:r>
            <a:endParaRPr lang="en-US"/>
          </a:p>
        </p:txBody>
      </p:sp>
      <p:sp>
        <p:nvSpPr>
          <p:cNvPr id="4" name="Footer Placeholder 2"/>
          <p:cNvSpPr>
            <a:spLocks noGrp="1"/>
          </p:cNvSpPr>
          <p:nvPr>
            <p:ph type="ftr" sz="quarter" idx="11"/>
          </p:nvPr>
        </p:nvSpPr>
        <p:spPr>
          <a:ln/>
        </p:spPr>
        <p:txBody>
          <a:bodyPr/>
          <a:lstStyle>
            <a:lvl1pPr>
              <a:defRPr/>
            </a:lvl1pPr>
          </a:lstStyle>
          <a:p>
            <a:pPr>
              <a:defRPr/>
            </a:pPr>
            <a:endParaRPr lang="en-US" dirty="0"/>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a:p>
          <a:p>
            <a:pPr algn="r">
              <a:defRPr/>
            </a:pPr>
            <a:r>
              <a:rPr lang="en-US" sz="900">
                <a:latin typeface="Arial Narrow" pitchFamily="34" charset="0"/>
              </a:rPr>
              <a:t>Slide </a:t>
            </a:r>
            <a:fld id="{5ECE9829-65B2-40C6-AEFF-7C648FF56A9C}" type="slidenum">
              <a:rPr lang="en-US" sz="900">
                <a:latin typeface="Arial Narrow" pitchFamily="34" charset="0"/>
              </a:rPr>
              <a:pPr algn="r">
                <a:defRPr/>
              </a:pPr>
              <a:t>‹#›</a:t>
            </a:fld>
            <a:endParaRPr lang="en-US" sz="900">
              <a:latin typeface="Arial Narrow" pitchFamily="34" charset="0"/>
            </a:endParaRPr>
          </a:p>
        </p:txBody>
      </p:sp>
    </p:spTree>
    <p:extLst>
      <p:ext uri="{BB962C8B-B14F-4D97-AF65-F5344CB8AC3E}">
        <p14:creationId xmlns:p14="http://schemas.microsoft.com/office/powerpoint/2010/main" val="841405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11/10/2019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Blank">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218883" y="725811"/>
            <a:ext cx="9751060" cy="36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600" b="1" i="0" baseline="0">
                <a:solidFill>
                  <a:srgbClr val="0033CC"/>
                </a:solidFill>
              </a:defRPr>
            </a:lvl1pPr>
          </a:lstStyle>
          <a:p>
            <a:pPr lvl="0"/>
            <a:r>
              <a:rPr lang="en-US" smtClean="0"/>
              <a:t>Click to edit Master title style</a:t>
            </a:r>
            <a:endParaRPr lang="en-US" dirty="0" smtClean="0"/>
          </a:p>
        </p:txBody>
      </p:sp>
      <p:sp>
        <p:nvSpPr>
          <p:cNvPr id="3" name="Date Placeholder 1"/>
          <p:cNvSpPr>
            <a:spLocks noGrp="1"/>
          </p:cNvSpPr>
          <p:nvPr>
            <p:ph type="dt" sz="half" idx="10"/>
          </p:nvPr>
        </p:nvSpPr>
        <p:spPr>
          <a:ln/>
        </p:spPr>
        <p:txBody>
          <a:bodyPr/>
          <a:lstStyle>
            <a:lvl1pPr>
              <a:defRPr/>
            </a:lvl1pPr>
          </a:lstStyle>
          <a:p>
            <a:pPr>
              <a:defRPr/>
            </a:pPr>
            <a:r>
              <a:rPr lang="en-US" smtClean="0"/>
              <a:t>Murach's HTML5 and CSS3 (3rd Ed.), C1</a:t>
            </a:r>
            <a:endParaRPr lang="en-US"/>
          </a:p>
        </p:txBody>
      </p:sp>
      <p:sp>
        <p:nvSpPr>
          <p:cNvPr id="4" name="Footer Placeholder 2"/>
          <p:cNvSpPr>
            <a:spLocks noGrp="1"/>
          </p:cNvSpPr>
          <p:nvPr>
            <p:ph type="ftr" sz="quarter" idx="11"/>
          </p:nvPr>
        </p:nvSpPr>
        <p:spPr>
          <a:ln/>
        </p:spPr>
        <p:txBody>
          <a:bodyPr/>
          <a:lstStyle>
            <a:lvl1pPr>
              <a:defRPr/>
            </a:lvl1pPr>
          </a:lstStyle>
          <a:p>
            <a:pPr>
              <a:defRPr/>
            </a:pPr>
            <a:endParaRPr lang="en-US" dirty="0"/>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a:p>
          <a:p>
            <a:pPr algn="r">
              <a:defRPr/>
            </a:pPr>
            <a:r>
              <a:rPr lang="en-US" sz="900">
                <a:latin typeface="Arial Narrow" pitchFamily="34" charset="0"/>
              </a:rPr>
              <a:t>Slide </a:t>
            </a:r>
            <a:fld id="{5ECE9829-65B2-40C6-AEFF-7C648FF56A9C}" type="slidenum">
              <a:rPr lang="en-US" sz="900">
                <a:latin typeface="Arial Narrow" pitchFamily="34" charset="0"/>
              </a:rPr>
              <a:pPr algn="r">
                <a:defRPr/>
              </a:pPr>
              <a:t>‹#›</a:t>
            </a:fld>
            <a:endParaRPr lang="en-US" sz="900">
              <a:latin typeface="Arial Narrow" pitchFamily="34" charset="0"/>
            </a:endParaRPr>
          </a:p>
        </p:txBody>
      </p:sp>
    </p:spTree>
    <p:extLst>
      <p:ext uri="{BB962C8B-B14F-4D97-AF65-F5344CB8AC3E}">
        <p14:creationId xmlns:p14="http://schemas.microsoft.com/office/powerpoint/2010/main" val="39344512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0_Blank">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218883" y="725811"/>
            <a:ext cx="9751060" cy="36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600" b="1" i="0" baseline="0">
                <a:solidFill>
                  <a:srgbClr val="0033CC"/>
                </a:solidFill>
              </a:defRPr>
            </a:lvl1pPr>
          </a:lstStyle>
          <a:p>
            <a:pPr lvl="0"/>
            <a:r>
              <a:rPr lang="en-US" smtClean="0"/>
              <a:t>Click to edit Master title style</a:t>
            </a:r>
            <a:endParaRPr lang="en-US" dirty="0" smtClean="0"/>
          </a:p>
        </p:txBody>
      </p:sp>
      <p:sp>
        <p:nvSpPr>
          <p:cNvPr id="3" name="Date Placeholder 1"/>
          <p:cNvSpPr>
            <a:spLocks noGrp="1"/>
          </p:cNvSpPr>
          <p:nvPr>
            <p:ph type="dt" sz="half" idx="10"/>
          </p:nvPr>
        </p:nvSpPr>
        <p:spPr>
          <a:ln/>
        </p:spPr>
        <p:txBody>
          <a:bodyPr/>
          <a:lstStyle>
            <a:lvl1pPr>
              <a:defRPr/>
            </a:lvl1pPr>
          </a:lstStyle>
          <a:p>
            <a:pPr>
              <a:defRPr/>
            </a:pPr>
            <a:r>
              <a:rPr lang="en-US" smtClean="0"/>
              <a:t>Murach's HTML5 and CSS3 (3rd Ed.), C1</a:t>
            </a:r>
            <a:endParaRPr lang="en-US"/>
          </a:p>
        </p:txBody>
      </p:sp>
      <p:sp>
        <p:nvSpPr>
          <p:cNvPr id="4" name="Footer Placeholder 2"/>
          <p:cNvSpPr>
            <a:spLocks noGrp="1"/>
          </p:cNvSpPr>
          <p:nvPr>
            <p:ph type="ftr" sz="quarter" idx="11"/>
          </p:nvPr>
        </p:nvSpPr>
        <p:spPr>
          <a:ln/>
        </p:spPr>
        <p:txBody>
          <a:bodyPr/>
          <a:lstStyle>
            <a:lvl1pPr>
              <a:defRPr/>
            </a:lvl1pPr>
          </a:lstStyle>
          <a:p>
            <a:pPr>
              <a:defRPr/>
            </a:pPr>
            <a:endParaRPr lang="en-US" dirty="0"/>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a:p>
          <a:p>
            <a:pPr algn="r">
              <a:defRPr/>
            </a:pPr>
            <a:r>
              <a:rPr lang="en-US" sz="900">
                <a:latin typeface="Arial Narrow" pitchFamily="34" charset="0"/>
              </a:rPr>
              <a:t>Slide </a:t>
            </a:r>
            <a:fld id="{5ECE9829-65B2-40C6-AEFF-7C648FF56A9C}" type="slidenum">
              <a:rPr lang="en-US" sz="900">
                <a:latin typeface="Arial Narrow" pitchFamily="34" charset="0"/>
              </a:rPr>
              <a:pPr algn="r">
                <a:defRPr/>
              </a:pPr>
              <a:t>‹#›</a:t>
            </a:fld>
            <a:endParaRPr lang="en-US" sz="900">
              <a:latin typeface="Arial Narrow" pitchFamily="34" charset="0"/>
            </a:endParaRPr>
          </a:p>
        </p:txBody>
      </p:sp>
    </p:spTree>
    <p:extLst>
      <p:ext uri="{BB962C8B-B14F-4D97-AF65-F5344CB8AC3E}">
        <p14:creationId xmlns:p14="http://schemas.microsoft.com/office/powerpoint/2010/main" val="38895838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1_Blank">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218883" y="725811"/>
            <a:ext cx="9751060" cy="36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600" b="1" i="0" baseline="0">
                <a:solidFill>
                  <a:srgbClr val="0033CC"/>
                </a:solidFill>
              </a:defRPr>
            </a:lvl1pPr>
          </a:lstStyle>
          <a:p>
            <a:pPr lvl="0"/>
            <a:r>
              <a:rPr lang="en-US" smtClean="0"/>
              <a:t>Click to edit Master title style</a:t>
            </a:r>
            <a:endParaRPr lang="en-US" dirty="0" smtClean="0"/>
          </a:p>
        </p:txBody>
      </p:sp>
      <p:sp>
        <p:nvSpPr>
          <p:cNvPr id="3" name="Date Placeholder 1"/>
          <p:cNvSpPr>
            <a:spLocks noGrp="1"/>
          </p:cNvSpPr>
          <p:nvPr>
            <p:ph type="dt" sz="half" idx="10"/>
          </p:nvPr>
        </p:nvSpPr>
        <p:spPr>
          <a:ln/>
        </p:spPr>
        <p:txBody>
          <a:bodyPr/>
          <a:lstStyle>
            <a:lvl1pPr>
              <a:defRPr/>
            </a:lvl1pPr>
          </a:lstStyle>
          <a:p>
            <a:pPr>
              <a:defRPr/>
            </a:pPr>
            <a:r>
              <a:rPr lang="en-US" smtClean="0"/>
              <a:t>Murach's HTML5 and CSS3 (3rd Ed.), C1</a:t>
            </a:r>
            <a:endParaRPr lang="en-US"/>
          </a:p>
        </p:txBody>
      </p:sp>
      <p:sp>
        <p:nvSpPr>
          <p:cNvPr id="4" name="Footer Placeholder 2"/>
          <p:cNvSpPr>
            <a:spLocks noGrp="1"/>
          </p:cNvSpPr>
          <p:nvPr>
            <p:ph type="ftr" sz="quarter" idx="11"/>
          </p:nvPr>
        </p:nvSpPr>
        <p:spPr>
          <a:ln/>
        </p:spPr>
        <p:txBody>
          <a:bodyPr/>
          <a:lstStyle>
            <a:lvl1pPr>
              <a:defRPr/>
            </a:lvl1pPr>
          </a:lstStyle>
          <a:p>
            <a:pPr>
              <a:defRPr/>
            </a:pPr>
            <a:endParaRPr lang="en-US" dirty="0"/>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a:p>
          <a:p>
            <a:pPr algn="r">
              <a:defRPr/>
            </a:pPr>
            <a:r>
              <a:rPr lang="en-US" sz="900">
                <a:latin typeface="Arial Narrow" pitchFamily="34" charset="0"/>
              </a:rPr>
              <a:t>Slide </a:t>
            </a:r>
            <a:fld id="{5ECE9829-65B2-40C6-AEFF-7C648FF56A9C}" type="slidenum">
              <a:rPr lang="en-US" sz="900">
                <a:latin typeface="Arial Narrow" pitchFamily="34" charset="0"/>
              </a:rPr>
              <a:pPr algn="r">
                <a:defRPr/>
              </a:pPr>
              <a:t>‹#›</a:t>
            </a:fld>
            <a:endParaRPr lang="en-US" sz="900">
              <a:latin typeface="Arial Narrow" pitchFamily="34" charset="0"/>
            </a:endParaRPr>
          </a:p>
        </p:txBody>
      </p:sp>
    </p:spTree>
    <p:extLst>
      <p:ext uri="{BB962C8B-B14F-4D97-AF65-F5344CB8AC3E}">
        <p14:creationId xmlns:p14="http://schemas.microsoft.com/office/powerpoint/2010/main" val="36614539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3_Blank">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218883" y="725811"/>
            <a:ext cx="9751060" cy="36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600" b="1" i="0" baseline="0">
                <a:solidFill>
                  <a:srgbClr val="0033CC"/>
                </a:solidFill>
              </a:defRPr>
            </a:lvl1pPr>
          </a:lstStyle>
          <a:p>
            <a:pPr lvl="0"/>
            <a:r>
              <a:rPr lang="en-US" smtClean="0"/>
              <a:t>Click to edit Master title style</a:t>
            </a:r>
            <a:endParaRPr lang="en-US" dirty="0" smtClean="0"/>
          </a:p>
        </p:txBody>
      </p:sp>
      <p:sp>
        <p:nvSpPr>
          <p:cNvPr id="3" name="Date Placeholder 1"/>
          <p:cNvSpPr>
            <a:spLocks noGrp="1"/>
          </p:cNvSpPr>
          <p:nvPr>
            <p:ph type="dt" sz="half" idx="10"/>
          </p:nvPr>
        </p:nvSpPr>
        <p:spPr>
          <a:ln/>
        </p:spPr>
        <p:txBody>
          <a:bodyPr/>
          <a:lstStyle>
            <a:lvl1pPr>
              <a:defRPr/>
            </a:lvl1pPr>
          </a:lstStyle>
          <a:p>
            <a:pPr>
              <a:defRPr/>
            </a:pPr>
            <a:r>
              <a:rPr lang="en-US" smtClean="0"/>
              <a:t>Murach's HTML5 and CSS3 (3rd Ed.), C1</a:t>
            </a:r>
            <a:endParaRPr lang="en-US"/>
          </a:p>
        </p:txBody>
      </p:sp>
      <p:sp>
        <p:nvSpPr>
          <p:cNvPr id="4" name="Footer Placeholder 2"/>
          <p:cNvSpPr>
            <a:spLocks noGrp="1"/>
          </p:cNvSpPr>
          <p:nvPr>
            <p:ph type="ftr" sz="quarter" idx="11"/>
          </p:nvPr>
        </p:nvSpPr>
        <p:spPr>
          <a:ln/>
        </p:spPr>
        <p:txBody>
          <a:bodyPr/>
          <a:lstStyle>
            <a:lvl1pPr>
              <a:defRPr/>
            </a:lvl1pPr>
          </a:lstStyle>
          <a:p>
            <a:pPr>
              <a:defRPr/>
            </a:pPr>
            <a:endParaRPr lang="en-US" dirty="0"/>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a:p>
          <a:p>
            <a:pPr algn="r">
              <a:defRPr/>
            </a:pPr>
            <a:r>
              <a:rPr lang="en-US" sz="900">
                <a:latin typeface="Arial Narrow" pitchFamily="34" charset="0"/>
              </a:rPr>
              <a:t>Slide </a:t>
            </a:r>
            <a:fld id="{5ECE9829-65B2-40C6-AEFF-7C648FF56A9C}" type="slidenum">
              <a:rPr lang="en-US" sz="900">
                <a:latin typeface="Arial Narrow" pitchFamily="34" charset="0"/>
              </a:rPr>
              <a:pPr algn="r">
                <a:defRPr/>
              </a:pPr>
              <a:t>‹#›</a:t>
            </a:fld>
            <a:endParaRPr lang="en-US" sz="900">
              <a:latin typeface="Arial Narrow" pitchFamily="34" charset="0"/>
            </a:endParaRPr>
          </a:p>
        </p:txBody>
      </p:sp>
    </p:spTree>
    <p:extLst>
      <p:ext uri="{BB962C8B-B14F-4D97-AF65-F5344CB8AC3E}">
        <p14:creationId xmlns:p14="http://schemas.microsoft.com/office/powerpoint/2010/main" val="12989027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4_Blank">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218883" y="725811"/>
            <a:ext cx="9751060" cy="36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600" b="1" i="0" baseline="0">
                <a:solidFill>
                  <a:srgbClr val="0033CC"/>
                </a:solidFill>
              </a:defRPr>
            </a:lvl1pPr>
          </a:lstStyle>
          <a:p>
            <a:pPr lvl="0"/>
            <a:r>
              <a:rPr lang="en-US" smtClean="0"/>
              <a:t>Click to edit Master title style</a:t>
            </a:r>
            <a:endParaRPr lang="en-US" dirty="0" smtClean="0"/>
          </a:p>
        </p:txBody>
      </p:sp>
      <p:sp>
        <p:nvSpPr>
          <p:cNvPr id="3" name="Date Placeholder 1"/>
          <p:cNvSpPr>
            <a:spLocks noGrp="1"/>
          </p:cNvSpPr>
          <p:nvPr>
            <p:ph type="dt" sz="half" idx="10"/>
          </p:nvPr>
        </p:nvSpPr>
        <p:spPr>
          <a:ln/>
        </p:spPr>
        <p:txBody>
          <a:bodyPr/>
          <a:lstStyle>
            <a:lvl1pPr>
              <a:defRPr/>
            </a:lvl1pPr>
          </a:lstStyle>
          <a:p>
            <a:pPr>
              <a:defRPr/>
            </a:pPr>
            <a:r>
              <a:rPr lang="en-US" smtClean="0"/>
              <a:t>Murach's HTML5 and CSS3 (3rd Ed.), C1</a:t>
            </a:r>
            <a:endParaRPr lang="en-US"/>
          </a:p>
        </p:txBody>
      </p:sp>
      <p:sp>
        <p:nvSpPr>
          <p:cNvPr id="4" name="Footer Placeholder 2"/>
          <p:cNvSpPr>
            <a:spLocks noGrp="1"/>
          </p:cNvSpPr>
          <p:nvPr>
            <p:ph type="ftr" sz="quarter" idx="11"/>
          </p:nvPr>
        </p:nvSpPr>
        <p:spPr>
          <a:ln/>
        </p:spPr>
        <p:txBody>
          <a:bodyPr/>
          <a:lstStyle>
            <a:lvl1pPr>
              <a:defRPr/>
            </a:lvl1pPr>
          </a:lstStyle>
          <a:p>
            <a:pPr>
              <a:defRPr/>
            </a:pPr>
            <a:endParaRPr lang="en-US" dirty="0"/>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a:p>
          <a:p>
            <a:pPr algn="r">
              <a:defRPr/>
            </a:pPr>
            <a:r>
              <a:rPr lang="en-US" sz="900">
                <a:latin typeface="Arial Narrow" pitchFamily="34" charset="0"/>
              </a:rPr>
              <a:t>Slide </a:t>
            </a:r>
            <a:fld id="{5ECE9829-65B2-40C6-AEFF-7C648FF56A9C}" type="slidenum">
              <a:rPr lang="en-US" sz="900">
                <a:latin typeface="Arial Narrow" pitchFamily="34" charset="0"/>
              </a:rPr>
              <a:pPr algn="r">
                <a:defRPr/>
              </a:pPr>
              <a:t>‹#›</a:t>
            </a:fld>
            <a:endParaRPr lang="en-US" sz="900">
              <a:latin typeface="Arial Narrow" pitchFamily="34" charset="0"/>
            </a:endParaRPr>
          </a:p>
        </p:txBody>
      </p:sp>
    </p:spTree>
    <p:extLst>
      <p:ext uri="{BB962C8B-B14F-4D97-AF65-F5344CB8AC3E}">
        <p14:creationId xmlns:p14="http://schemas.microsoft.com/office/powerpoint/2010/main" val="40132975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5_Blank">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218883" y="725811"/>
            <a:ext cx="9751060" cy="36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600" b="1" i="0" baseline="0">
                <a:solidFill>
                  <a:srgbClr val="0033CC"/>
                </a:solidFill>
              </a:defRPr>
            </a:lvl1pPr>
          </a:lstStyle>
          <a:p>
            <a:pPr lvl="0"/>
            <a:r>
              <a:rPr lang="en-US" smtClean="0"/>
              <a:t>Click to edit Master title style</a:t>
            </a:r>
            <a:endParaRPr lang="en-US" dirty="0" smtClean="0"/>
          </a:p>
        </p:txBody>
      </p:sp>
      <p:sp>
        <p:nvSpPr>
          <p:cNvPr id="3" name="Date Placeholder 1"/>
          <p:cNvSpPr>
            <a:spLocks noGrp="1"/>
          </p:cNvSpPr>
          <p:nvPr>
            <p:ph type="dt" sz="half" idx="10"/>
          </p:nvPr>
        </p:nvSpPr>
        <p:spPr>
          <a:ln/>
        </p:spPr>
        <p:txBody>
          <a:bodyPr/>
          <a:lstStyle>
            <a:lvl1pPr>
              <a:defRPr/>
            </a:lvl1pPr>
          </a:lstStyle>
          <a:p>
            <a:pPr>
              <a:defRPr/>
            </a:pPr>
            <a:r>
              <a:rPr lang="en-US" smtClean="0"/>
              <a:t>Murach's HTML5 and CSS3 (3rd Ed.), C1</a:t>
            </a:r>
            <a:endParaRPr lang="en-US"/>
          </a:p>
        </p:txBody>
      </p:sp>
      <p:sp>
        <p:nvSpPr>
          <p:cNvPr id="4" name="Footer Placeholder 2"/>
          <p:cNvSpPr>
            <a:spLocks noGrp="1"/>
          </p:cNvSpPr>
          <p:nvPr>
            <p:ph type="ftr" sz="quarter" idx="11"/>
          </p:nvPr>
        </p:nvSpPr>
        <p:spPr>
          <a:ln/>
        </p:spPr>
        <p:txBody>
          <a:bodyPr/>
          <a:lstStyle>
            <a:lvl1pPr>
              <a:defRPr/>
            </a:lvl1pPr>
          </a:lstStyle>
          <a:p>
            <a:pPr>
              <a:defRPr/>
            </a:pPr>
            <a:endParaRPr lang="en-US" dirty="0"/>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a:p>
          <a:p>
            <a:pPr algn="r">
              <a:defRPr/>
            </a:pPr>
            <a:r>
              <a:rPr lang="en-US" sz="900">
                <a:latin typeface="Arial Narrow" pitchFamily="34" charset="0"/>
              </a:rPr>
              <a:t>Slide </a:t>
            </a:r>
            <a:fld id="{5ECE9829-65B2-40C6-AEFF-7C648FF56A9C}" type="slidenum">
              <a:rPr lang="en-US" sz="900">
                <a:latin typeface="Arial Narrow" pitchFamily="34" charset="0"/>
              </a:rPr>
              <a:pPr algn="r">
                <a:defRPr/>
              </a:pPr>
              <a:t>‹#›</a:t>
            </a:fld>
            <a:endParaRPr lang="en-US" sz="900">
              <a:latin typeface="Arial Narrow" pitchFamily="34" charset="0"/>
            </a:endParaRPr>
          </a:p>
        </p:txBody>
      </p:sp>
    </p:spTree>
    <p:extLst>
      <p:ext uri="{BB962C8B-B14F-4D97-AF65-F5344CB8AC3E}">
        <p14:creationId xmlns:p14="http://schemas.microsoft.com/office/powerpoint/2010/main" val="23874643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6_Blank">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218883" y="725811"/>
            <a:ext cx="9751060" cy="36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600" b="1" i="0" baseline="0">
                <a:solidFill>
                  <a:srgbClr val="0033CC"/>
                </a:solidFill>
              </a:defRPr>
            </a:lvl1pPr>
          </a:lstStyle>
          <a:p>
            <a:pPr lvl="0"/>
            <a:r>
              <a:rPr lang="en-US" smtClean="0"/>
              <a:t>Click to edit Master title style</a:t>
            </a:r>
            <a:endParaRPr lang="en-US" dirty="0" smtClean="0"/>
          </a:p>
        </p:txBody>
      </p:sp>
      <p:sp>
        <p:nvSpPr>
          <p:cNvPr id="3" name="Date Placeholder 1"/>
          <p:cNvSpPr>
            <a:spLocks noGrp="1"/>
          </p:cNvSpPr>
          <p:nvPr>
            <p:ph type="dt" sz="half" idx="10"/>
          </p:nvPr>
        </p:nvSpPr>
        <p:spPr>
          <a:ln/>
        </p:spPr>
        <p:txBody>
          <a:bodyPr/>
          <a:lstStyle>
            <a:lvl1pPr>
              <a:defRPr/>
            </a:lvl1pPr>
          </a:lstStyle>
          <a:p>
            <a:pPr>
              <a:defRPr/>
            </a:pPr>
            <a:r>
              <a:rPr lang="en-US" smtClean="0"/>
              <a:t>Murach's HTML5 and CSS3 (3rd Ed.), C1</a:t>
            </a:r>
            <a:endParaRPr lang="en-US"/>
          </a:p>
        </p:txBody>
      </p:sp>
      <p:sp>
        <p:nvSpPr>
          <p:cNvPr id="4" name="Footer Placeholder 2"/>
          <p:cNvSpPr>
            <a:spLocks noGrp="1"/>
          </p:cNvSpPr>
          <p:nvPr>
            <p:ph type="ftr" sz="quarter" idx="11"/>
          </p:nvPr>
        </p:nvSpPr>
        <p:spPr>
          <a:ln/>
        </p:spPr>
        <p:txBody>
          <a:bodyPr/>
          <a:lstStyle>
            <a:lvl1pPr>
              <a:defRPr/>
            </a:lvl1pPr>
          </a:lstStyle>
          <a:p>
            <a:pPr>
              <a:defRPr/>
            </a:pPr>
            <a:endParaRPr lang="en-US" dirty="0"/>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a:p>
          <a:p>
            <a:pPr algn="r">
              <a:defRPr/>
            </a:pPr>
            <a:r>
              <a:rPr lang="en-US" sz="900">
                <a:latin typeface="Arial Narrow" pitchFamily="34" charset="0"/>
              </a:rPr>
              <a:t>Slide </a:t>
            </a:r>
            <a:fld id="{5ECE9829-65B2-40C6-AEFF-7C648FF56A9C}" type="slidenum">
              <a:rPr lang="en-US" sz="900">
                <a:latin typeface="Arial Narrow" pitchFamily="34" charset="0"/>
              </a:rPr>
              <a:pPr algn="r">
                <a:defRPr/>
              </a:pPr>
              <a:t>‹#›</a:t>
            </a:fld>
            <a:endParaRPr lang="en-US" sz="900">
              <a:latin typeface="Arial Narrow" pitchFamily="34" charset="0"/>
            </a:endParaRPr>
          </a:p>
        </p:txBody>
      </p:sp>
    </p:spTree>
    <p:extLst>
      <p:ext uri="{BB962C8B-B14F-4D97-AF65-F5344CB8AC3E}">
        <p14:creationId xmlns:p14="http://schemas.microsoft.com/office/powerpoint/2010/main" val="42587083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7_Blank">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218883" y="725811"/>
            <a:ext cx="9751060" cy="36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600" b="1" i="0" baseline="0">
                <a:solidFill>
                  <a:srgbClr val="0033CC"/>
                </a:solidFill>
              </a:defRPr>
            </a:lvl1pPr>
          </a:lstStyle>
          <a:p>
            <a:pPr lvl="0"/>
            <a:r>
              <a:rPr lang="en-US" smtClean="0"/>
              <a:t>Click to edit Master title style</a:t>
            </a:r>
            <a:endParaRPr lang="en-US" dirty="0" smtClean="0"/>
          </a:p>
        </p:txBody>
      </p:sp>
      <p:sp>
        <p:nvSpPr>
          <p:cNvPr id="3" name="Date Placeholder 1"/>
          <p:cNvSpPr>
            <a:spLocks noGrp="1"/>
          </p:cNvSpPr>
          <p:nvPr>
            <p:ph type="dt" sz="half" idx="10"/>
          </p:nvPr>
        </p:nvSpPr>
        <p:spPr>
          <a:ln/>
        </p:spPr>
        <p:txBody>
          <a:bodyPr/>
          <a:lstStyle>
            <a:lvl1pPr>
              <a:defRPr/>
            </a:lvl1pPr>
          </a:lstStyle>
          <a:p>
            <a:pPr>
              <a:defRPr/>
            </a:pPr>
            <a:r>
              <a:rPr lang="en-US" smtClean="0"/>
              <a:t>Murach's HTML5 and CSS3 (3rd Ed.), C1</a:t>
            </a:r>
            <a:endParaRPr lang="en-US"/>
          </a:p>
        </p:txBody>
      </p:sp>
      <p:sp>
        <p:nvSpPr>
          <p:cNvPr id="4" name="Footer Placeholder 2"/>
          <p:cNvSpPr>
            <a:spLocks noGrp="1"/>
          </p:cNvSpPr>
          <p:nvPr>
            <p:ph type="ftr" sz="quarter" idx="11"/>
          </p:nvPr>
        </p:nvSpPr>
        <p:spPr>
          <a:ln/>
        </p:spPr>
        <p:txBody>
          <a:bodyPr/>
          <a:lstStyle>
            <a:lvl1pPr>
              <a:defRPr/>
            </a:lvl1pPr>
          </a:lstStyle>
          <a:p>
            <a:pPr>
              <a:defRPr/>
            </a:pPr>
            <a:endParaRPr lang="en-US" dirty="0"/>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a:p>
          <a:p>
            <a:pPr algn="r">
              <a:defRPr/>
            </a:pPr>
            <a:r>
              <a:rPr lang="en-US" sz="900">
                <a:latin typeface="Arial Narrow" pitchFamily="34" charset="0"/>
              </a:rPr>
              <a:t>Slide </a:t>
            </a:r>
            <a:fld id="{5ECE9829-65B2-40C6-AEFF-7C648FF56A9C}" type="slidenum">
              <a:rPr lang="en-US" sz="900">
                <a:latin typeface="Arial Narrow" pitchFamily="34" charset="0"/>
              </a:rPr>
              <a:pPr algn="r">
                <a:defRPr/>
              </a:pPr>
              <a:t>‹#›</a:t>
            </a:fld>
            <a:endParaRPr lang="en-US" sz="900">
              <a:latin typeface="Arial Narrow" pitchFamily="34" charset="0"/>
            </a:endParaRPr>
          </a:p>
        </p:txBody>
      </p:sp>
    </p:spTree>
    <p:extLst>
      <p:ext uri="{BB962C8B-B14F-4D97-AF65-F5344CB8AC3E}">
        <p14:creationId xmlns:p14="http://schemas.microsoft.com/office/powerpoint/2010/main" val="132267098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8_Blank">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218883" y="725811"/>
            <a:ext cx="9751060" cy="36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600" b="1" i="0" baseline="0">
                <a:solidFill>
                  <a:srgbClr val="0033CC"/>
                </a:solidFill>
              </a:defRPr>
            </a:lvl1pPr>
          </a:lstStyle>
          <a:p>
            <a:pPr lvl="0"/>
            <a:r>
              <a:rPr lang="en-US" smtClean="0"/>
              <a:t>Click to edit Master title style</a:t>
            </a:r>
            <a:endParaRPr lang="en-US" dirty="0" smtClean="0"/>
          </a:p>
        </p:txBody>
      </p:sp>
      <p:sp>
        <p:nvSpPr>
          <p:cNvPr id="3" name="Date Placeholder 1"/>
          <p:cNvSpPr>
            <a:spLocks noGrp="1"/>
          </p:cNvSpPr>
          <p:nvPr>
            <p:ph type="dt" sz="half" idx="10"/>
          </p:nvPr>
        </p:nvSpPr>
        <p:spPr>
          <a:ln/>
        </p:spPr>
        <p:txBody>
          <a:bodyPr/>
          <a:lstStyle>
            <a:lvl1pPr>
              <a:defRPr/>
            </a:lvl1pPr>
          </a:lstStyle>
          <a:p>
            <a:pPr>
              <a:defRPr/>
            </a:pPr>
            <a:r>
              <a:rPr lang="en-US" smtClean="0"/>
              <a:t>Murach's HTML5 and CSS3 (3rd Ed.), C1</a:t>
            </a:r>
            <a:endParaRPr lang="en-US"/>
          </a:p>
        </p:txBody>
      </p:sp>
      <p:sp>
        <p:nvSpPr>
          <p:cNvPr id="4" name="Footer Placeholder 2"/>
          <p:cNvSpPr>
            <a:spLocks noGrp="1"/>
          </p:cNvSpPr>
          <p:nvPr>
            <p:ph type="ftr" sz="quarter" idx="11"/>
          </p:nvPr>
        </p:nvSpPr>
        <p:spPr>
          <a:ln/>
        </p:spPr>
        <p:txBody>
          <a:bodyPr/>
          <a:lstStyle>
            <a:lvl1pPr>
              <a:defRPr/>
            </a:lvl1pPr>
          </a:lstStyle>
          <a:p>
            <a:pPr>
              <a:defRPr/>
            </a:pPr>
            <a:endParaRPr lang="en-US" dirty="0"/>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a:p>
          <a:p>
            <a:pPr algn="r">
              <a:defRPr/>
            </a:pPr>
            <a:r>
              <a:rPr lang="en-US" sz="900">
                <a:latin typeface="Arial Narrow" pitchFamily="34" charset="0"/>
              </a:rPr>
              <a:t>Slide </a:t>
            </a:r>
            <a:fld id="{5ECE9829-65B2-40C6-AEFF-7C648FF56A9C}" type="slidenum">
              <a:rPr lang="en-US" sz="900">
                <a:latin typeface="Arial Narrow" pitchFamily="34" charset="0"/>
              </a:rPr>
              <a:pPr algn="r">
                <a:defRPr/>
              </a:pPr>
              <a:t>‹#›</a:t>
            </a:fld>
            <a:endParaRPr lang="en-US" sz="900">
              <a:latin typeface="Arial Narrow" pitchFamily="34" charset="0"/>
            </a:endParaRPr>
          </a:p>
        </p:txBody>
      </p:sp>
    </p:spTree>
    <p:extLst>
      <p:ext uri="{BB962C8B-B14F-4D97-AF65-F5344CB8AC3E}">
        <p14:creationId xmlns:p14="http://schemas.microsoft.com/office/powerpoint/2010/main" val="24888187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9_Blank">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218883" y="725811"/>
            <a:ext cx="9751060" cy="36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600" b="1" i="0" baseline="0">
                <a:solidFill>
                  <a:srgbClr val="0033CC"/>
                </a:solidFill>
              </a:defRPr>
            </a:lvl1pPr>
          </a:lstStyle>
          <a:p>
            <a:pPr lvl="0"/>
            <a:r>
              <a:rPr lang="en-US" smtClean="0"/>
              <a:t>Click to edit Master title style</a:t>
            </a:r>
            <a:endParaRPr lang="en-US" dirty="0" smtClean="0"/>
          </a:p>
        </p:txBody>
      </p:sp>
      <p:sp>
        <p:nvSpPr>
          <p:cNvPr id="3" name="Date Placeholder 1"/>
          <p:cNvSpPr>
            <a:spLocks noGrp="1"/>
          </p:cNvSpPr>
          <p:nvPr>
            <p:ph type="dt" sz="half" idx="10"/>
          </p:nvPr>
        </p:nvSpPr>
        <p:spPr>
          <a:ln/>
        </p:spPr>
        <p:txBody>
          <a:bodyPr/>
          <a:lstStyle>
            <a:lvl1pPr>
              <a:defRPr/>
            </a:lvl1pPr>
          </a:lstStyle>
          <a:p>
            <a:pPr>
              <a:defRPr/>
            </a:pPr>
            <a:r>
              <a:rPr lang="en-US" smtClean="0"/>
              <a:t>Murach's HTML5 and CSS3 (3rd Ed.), C1</a:t>
            </a:r>
            <a:endParaRPr lang="en-US"/>
          </a:p>
        </p:txBody>
      </p:sp>
      <p:sp>
        <p:nvSpPr>
          <p:cNvPr id="4" name="Footer Placeholder 2"/>
          <p:cNvSpPr>
            <a:spLocks noGrp="1"/>
          </p:cNvSpPr>
          <p:nvPr>
            <p:ph type="ftr" sz="quarter" idx="11"/>
          </p:nvPr>
        </p:nvSpPr>
        <p:spPr>
          <a:ln/>
        </p:spPr>
        <p:txBody>
          <a:bodyPr/>
          <a:lstStyle>
            <a:lvl1pPr>
              <a:defRPr/>
            </a:lvl1pPr>
          </a:lstStyle>
          <a:p>
            <a:pPr>
              <a:defRPr/>
            </a:pPr>
            <a:endParaRPr lang="en-US" dirty="0"/>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a:p>
          <a:p>
            <a:pPr algn="r">
              <a:defRPr/>
            </a:pPr>
            <a:r>
              <a:rPr lang="en-US" sz="900">
                <a:latin typeface="Arial Narrow" pitchFamily="34" charset="0"/>
              </a:rPr>
              <a:t>Slide </a:t>
            </a:r>
            <a:fld id="{5ECE9829-65B2-40C6-AEFF-7C648FF56A9C}" type="slidenum">
              <a:rPr lang="en-US" sz="900">
                <a:latin typeface="Arial Narrow" pitchFamily="34" charset="0"/>
              </a:rPr>
              <a:pPr algn="r">
                <a:defRPr/>
              </a:pPr>
              <a:t>‹#›</a:t>
            </a:fld>
            <a:endParaRPr lang="en-US" sz="900">
              <a:latin typeface="Arial Narrow" pitchFamily="34" charset="0"/>
            </a:endParaRPr>
          </a:p>
        </p:txBody>
      </p:sp>
    </p:spTree>
    <p:extLst>
      <p:ext uri="{BB962C8B-B14F-4D97-AF65-F5344CB8AC3E}">
        <p14:creationId xmlns:p14="http://schemas.microsoft.com/office/powerpoint/2010/main" val="1872575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9" name="Rectangle 18"/>
          <p:cNvSpPr/>
          <p:nvPr/>
        </p:nvSpPr>
        <p:spPr>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0" name="Rectangle 19"/>
          <p:cNvSpPr/>
          <p:nvPr/>
        </p:nvSpPr>
        <p:spPr>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4" name="Rectangle 23"/>
          <p:cNvSpPr/>
          <p:nvPr/>
        </p:nvSpPr>
        <p:spPr>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1" name="Rectangle 20"/>
          <p:cNvSpPr/>
          <p:nvPr/>
        </p:nvSpPr>
        <p:spPr>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22" name="Straight Connector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8"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121899" tIns="60949" rIns="121899" bIns="60949" numCol="1" anchor="t" anchorCtr="0" compatLnSpc="1">
            <a:prstTxWarp prst="textNoShape">
              <a:avLst/>
            </a:prstTxWarp>
          </a:bodyPr>
          <a:lstStyle/>
          <a:p>
            <a:endParaRPr/>
          </a:p>
        </p:txBody>
      </p:sp>
      <p:cxnSp>
        <p:nvCxnSpPr>
          <p:cNvPr id="23" name="Straight Connector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7" name="Rectangle 26"/>
          <p:cNvSpPr/>
          <p:nvPr/>
        </p:nvSpPr>
        <p:spPr>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8" name="Rectangle 27"/>
          <p:cNvSpPr/>
          <p:nvPr/>
        </p:nvSpPr>
        <p:spPr>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9" name="Rectangle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0" name="Rectangle 29"/>
          <p:cNvSpPr/>
          <p:nvPr/>
        </p:nvSpPr>
        <p:spPr>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1" name="Straight Connector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3" name="Straight Connector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solidFill>
                  <a:schemeClr val="bg1"/>
                </a:solidFill>
              </a:defRPr>
            </a:lvl1pPr>
          </a:lstStyle>
          <a:p>
            <a:fld id="{C2C6F8EA-316C-41DE-B9A4-EDCC3A85ED9A}" type="datetimeFigureOut">
              <a:rPr lang="en-US"/>
              <a:pPr/>
              <a:t>11/10/2019</a:t>
            </a:fld>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a:p>
        </p:txBody>
      </p:sp>
      <p:sp>
        <p:nvSpPr>
          <p:cNvPr id="2" name="Title 1"/>
          <p:cNvSpPr>
            <a:spLocks noGrp="1"/>
          </p:cNvSpPr>
          <p:nvPr>
            <p:ph type="title"/>
          </p:nvPr>
        </p:nvSpPr>
        <p:spPr>
          <a:xfrm>
            <a:off x="1598613" y="1600201"/>
            <a:ext cx="8283272" cy="2654064"/>
          </a:xfrm>
        </p:spPr>
        <p:txBody>
          <a:bodyPr anchor="b">
            <a:normAutofit/>
          </a:bodyPr>
          <a:lstStyle>
            <a:lvl1pPr algn="l">
              <a:defRPr sz="5400" b="0" cap="none" baseline="0"/>
            </a:lvl1pPr>
          </a:lstStyle>
          <a:p>
            <a:r>
              <a:rPr lang="en-US" smtClean="0"/>
              <a:t>Click to edit Master title style</a:t>
            </a:r>
            <a:endParaRPr/>
          </a:p>
        </p:txBody>
      </p:sp>
      <p:sp>
        <p:nvSpPr>
          <p:cNvPr id="3" name="Text Placeholder 2"/>
          <p:cNvSpPr>
            <a:spLocks noGrp="1"/>
          </p:cNvSpPr>
          <p:nvPr>
            <p:ph type="body" idx="1"/>
          </p:nvPr>
        </p:nvSpPr>
        <p:spPr>
          <a:xfrm>
            <a:off x="1598613" y="4259996"/>
            <a:ext cx="7264623" cy="1150203"/>
          </a:xfrm>
        </p:spPr>
        <p:txBody>
          <a:bodyPr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0_Blank">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218883" y="725811"/>
            <a:ext cx="9751060" cy="36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600" b="1" i="0" baseline="0">
                <a:solidFill>
                  <a:srgbClr val="0033CC"/>
                </a:solidFill>
              </a:defRPr>
            </a:lvl1pPr>
          </a:lstStyle>
          <a:p>
            <a:pPr lvl="0"/>
            <a:r>
              <a:rPr lang="en-US" smtClean="0"/>
              <a:t>Click to edit Master title style</a:t>
            </a:r>
            <a:endParaRPr lang="en-US" dirty="0" smtClean="0"/>
          </a:p>
        </p:txBody>
      </p:sp>
      <p:sp>
        <p:nvSpPr>
          <p:cNvPr id="3" name="Date Placeholder 1"/>
          <p:cNvSpPr>
            <a:spLocks noGrp="1"/>
          </p:cNvSpPr>
          <p:nvPr>
            <p:ph type="dt" sz="half" idx="10"/>
          </p:nvPr>
        </p:nvSpPr>
        <p:spPr>
          <a:ln/>
        </p:spPr>
        <p:txBody>
          <a:bodyPr/>
          <a:lstStyle>
            <a:lvl1pPr>
              <a:defRPr/>
            </a:lvl1pPr>
          </a:lstStyle>
          <a:p>
            <a:pPr>
              <a:defRPr/>
            </a:pPr>
            <a:r>
              <a:rPr lang="en-US" smtClean="0"/>
              <a:t>Murach's HTML5 and CSS3 (3rd Ed.), C1</a:t>
            </a:r>
            <a:endParaRPr lang="en-US"/>
          </a:p>
        </p:txBody>
      </p:sp>
      <p:sp>
        <p:nvSpPr>
          <p:cNvPr id="4" name="Footer Placeholder 2"/>
          <p:cNvSpPr>
            <a:spLocks noGrp="1"/>
          </p:cNvSpPr>
          <p:nvPr>
            <p:ph type="ftr" sz="quarter" idx="11"/>
          </p:nvPr>
        </p:nvSpPr>
        <p:spPr>
          <a:ln/>
        </p:spPr>
        <p:txBody>
          <a:bodyPr/>
          <a:lstStyle>
            <a:lvl1pPr>
              <a:defRPr/>
            </a:lvl1pPr>
          </a:lstStyle>
          <a:p>
            <a:pPr>
              <a:defRPr/>
            </a:pPr>
            <a:endParaRPr lang="en-US" dirty="0"/>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a:p>
          <a:p>
            <a:pPr algn="r">
              <a:defRPr/>
            </a:pPr>
            <a:r>
              <a:rPr lang="en-US" sz="900">
                <a:latin typeface="Arial Narrow" pitchFamily="34" charset="0"/>
              </a:rPr>
              <a:t>Slide </a:t>
            </a:r>
            <a:fld id="{5ECE9829-65B2-40C6-AEFF-7C648FF56A9C}" type="slidenum">
              <a:rPr lang="en-US" sz="900">
                <a:latin typeface="Arial Narrow" pitchFamily="34" charset="0"/>
              </a:rPr>
              <a:pPr algn="r">
                <a:defRPr/>
              </a:pPr>
              <a:t>‹#›</a:t>
            </a:fld>
            <a:endParaRPr lang="en-US" sz="900">
              <a:latin typeface="Arial Narrow" pitchFamily="34" charset="0"/>
            </a:endParaRPr>
          </a:p>
        </p:txBody>
      </p:sp>
    </p:spTree>
    <p:extLst>
      <p:ext uri="{BB962C8B-B14F-4D97-AF65-F5344CB8AC3E}">
        <p14:creationId xmlns:p14="http://schemas.microsoft.com/office/powerpoint/2010/main" val="84130276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1_Blank">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218883" y="725811"/>
            <a:ext cx="9751060" cy="36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600" b="1" i="0" baseline="0">
                <a:solidFill>
                  <a:srgbClr val="0033CC"/>
                </a:solidFill>
              </a:defRPr>
            </a:lvl1pPr>
          </a:lstStyle>
          <a:p>
            <a:pPr lvl="0"/>
            <a:r>
              <a:rPr lang="en-US" smtClean="0"/>
              <a:t>Click to edit Master title style</a:t>
            </a:r>
            <a:endParaRPr lang="en-US" dirty="0" smtClean="0"/>
          </a:p>
        </p:txBody>
      </p:sp>
      <p:sp>
        <p:nvSpPr>
          <p:cNvPr id="3" name="Date Placeholder 1"/>
          <p:cNvSpPr>
            <a:spLocks noGrp="1"/>
          </p:cNvSpPr>
          <p:nvPr>
            <p:ph type="dt" sz="half" idx="10"/>
          </p:nvPr>
        </p:nvSpPr>
        <p:spPr>
          <a:ln/>
        </p:spPr>
        <p:txBody>
          <a:bodyPr/>
          <a:lstStyle>
            <a:lvl1pPr>
              <a:defRPr/>
            </a:lvl1pPr>
          </a:lstStyle>
          <a:p>
            <a:pPr>
              <a:defRPr/>
            </a:pPr>
            <a:r>
              <a:rPr lang="en-US" smtClean="0"/>
              <a:t>Murach's HTML5 and CSS3 (3rd Ed.), C1</a:t>
            </a:r>
            <a:endParaRPr lang="en-US"/>
          </a:p>
        </p:txBody>
      </p:sp>
      <p:sp>
        <p:nvSpPr>
          <p:cNvPr id="4" name="Footer Placeholder 2"/>
          <p:cNvSpPr>
            <a:spLocks noGrp="1"/>
          </p:cNvSpPr>
          <p:nvPr>
            <p:ph type="ftr" sz="quarter" idx="11"/>
          </p:nvPr>
        </p:nvSpPr>
        <p:spPr>
          <a:ln/>
        </p:spPr>
        <p:txBody>
          <a:bodyPr/>
          <a:lstStyle>
            <a:lvl1pPr>
              <a:defRPr/>
            </a:lvl1pPr>
          </a:lstStyle>
          <a:p>
            <a:pPr>
              <a:defRPr/>
            </a:pPr>
            <a:endParaRPr lang="en-US" dirty="0"/>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a:p>
          <a:p>
            <a:pPr algn="r">
              <a:defRPr/>
            </a:pPr>
            <a:r>
              <a:rPr lang="en-US" sz="900">
                <a:latin typeface="Arial Narrow" pitchFamily="34" charset="0"/>
              </a:rPr>
              <a:t>Slide </a:t>
            </a:r>
            <a:fld id="{5ECE9829-65B2-40C6-AEFF-7C648FF56A9C}" type="slidenum">
              <a:rPr lang="en-US" sz="900">
                <a:latin typeface="Arial Narrow" pitchFamily="34" charset="0"/>
              </a:rPr>
              <a:pPr algn="r">
                <a:defRPr/>
              </a:pPr>
              <a:t>‹#›</a:t>
            </a:fld>
            <a:endParaRPr lang="en-US" sz="900">
              <a:latin typeface="Arial Narrow" pitchFamily="34" charset="0"/>
            </a:endParaRPr>
          </a:p>
        </p:txBody>
      </p:sp>
    </p:spTree>
    <p:extLst>
      <p:ext uri="{BB962C8B-B14F-4D97-AF65-F5344CB8AC3E}">
        <p14:creationId xmlns:p14="http://schemas.microsoft.com/office/powerpoint/2010/main" val="105453194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2_Blank">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218883" y="725811"/>
            <a:ext cx="9751060" cy="36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600" b="1" i="0" baseline="0">
                <a:solidFill>
                  <a:srgbClr val="0033CC"/>
                </a:solidFill>
              </a:defRPr>
            </a:lvl1pPr>
          </a:lstStyle>
          <a:p>
            <a:pPr lvl="0"/>
            <a:r>
              <a:rPr lang="en-US" smtClean="0"/>
              <a:t>Click to edit Master title style</a:t>
            </a:r>
            <a:endParaRPr lang="en-US" dirty="0" smtClean="0"/>
          </a:p>
        </p:txBody>
      </p:sp>
      <p:sp>
        <p:nvSpPr>
          <p:cNvPr id="3" name="Date Placeholder 1"/>
          <p:cNvSpPr>
            <a:spLocks noGrp="1"/>
          </p:cNvSpPr>
          <p:nvPr>
            <p:ph type="dt" sz="half" idx="10"/>
          </p:nvPr>
        </p:nvSpPr>
        <p:spPr>
          <a:ln/>
        </p:spPr>
        <p:txBody>
          <a:bodyPr/>
          <a:lstStyle>
            <a:lvl1pPr>
              <a:defRPr/>
            </a:lvl1pPr>
          </a:lstStyle>
          <a:p>
            <a:pPr>
              <a:defRPr/>
            </a:pPr>
            <a:r>
              <a:rPr lang="en-US" smtClean="0"/>
              <a:t>Murach's HTML5 and CSS3 (3rd Ed.), C1</a:t>
            </a:r>
            <a:endParaRPr lang="en-US"/>
          </a:p>
        </p:txBody>
      </p:sp>
      <p:sp>
        <p:nvSpPr>
          <p:cNvPr id="4" name="Footer Placeholder 2"/>
          <p:cNvSpPr>
            <a:spLocks noGrp="1"/>
          </p:cNvSpPr>
          <p:nvPr>
            <p:ph type="ftr" sz="quarter" idx="11"/>
          </p:nvPr>
        </p:nvSpPr>
        <p:spPr>
          <a:ln/>
        </p:spPr>
        <p:txBody>
          <a:bodyPr/>
          <a:lstStyle>
            <a:lvl1pPr>
              <a:defRPr/>
            </a:lvl1pPr>
          </a:lstStyle>
          <a:p>
            <a:pPr>
              <a:defRPr/>
            </a:pPr>
            <a:endParaRPr lang="en-US" dirty="0"/>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a:p>
          <a:p>
            <a:pPr algn="r">
              <a:defRPr/>
            </a:pPr>
            <a:r>
              <a:rPr lang="en-US" sz="900">
                <a:latin typeface="Arial Narrow" pitchFamily="34" charset="0"/>
              </a:rPr>
              <a:t>Slide </a:t>
            </a:r>
            <a:fld id="{5ECE9829-65B2-40C6-AEFF-7C648FF56A9C}" type="slidenum">
              <a:rPr lang="en-US" sz="900">
                <a:latin typeface="Arial Narrow" pitchFamily="34" charset="0"/>
              </a:rPr>
              <a:pPr algn="r">
                <a:defRPr/>
              </a:pPr>
              <a:t>‹#›</a:t>
            </a:fld>
            <a:endParaRPr lang="en-US" sz="900">
              <a:latin typeface="Arial Narrow" pitchFamily="34" charset="0"/>
            </a:endParaRPr>
          </a:p>
        </p:txBody>
      </p:sp>
    </p:spTree>
    <p:extLst>
      <p:ext uri="{BB962C8B-B14F-4D97-AF65-F5344CB8AC3E}">
        <p14:creationId xmlns:p14="http://schemas.microsoft.com/office/powerpoint/2010/main" val="36585983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3_Blank">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218883" y="725811"/>
            <a:ext cx="9751060" cy="36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600" b="1" i="0" baseline="0">
                <a:solidFill>
                  <a:srgbClr val="0033CC"/>
                </a:solidFill>
              </a:defRPr>
            </a:lvl1pPr>
          </a:lstStyle>
          <a:p>
            <a:pPr lvl="0"/>
            <a:r>
              <a:rPr lang="en-US" smtClean="0"/>
              <a:t>Click to edit Master title style</a:t>
            </a:r>
            <a:endParaRPr lang="en-US" dirty="0" smtClean="0"/>
          </a:p>
        </p:txBody>
      </p:sp>
      <p:sp>
        <p:nvSpPr>
          <p:cNvPr id="3" name="Date Placeholder 1"/>
          <p:cNvSpPr>
            <a:spLocks noGrp="1"/>
          </p:cNvSpPr>
          <p:nvPr>
            <p:ph type="dt" sz="half" idx="10"/>
          </p:nvPr>
        </p:nvSpPr>
        <p:spPr>
          <a:ln/>
        </p:spPr>
        <p:txBody>
          <a:bodyPr/>
          <a:lstStyle>
            <a:lvl1pPr>
              <a:defRPr/>
            </a:lvl1pPr>
          </a:lstStyle>
          <a:p>
            <a:pPr>
              <a:defRPr/>
            </a:pPr>
            <a:r>
              <a:rPr lang="en-US" smtClean="0"/>
              <a:t>Murach's HTML5 and CSS3 (3rd Ed.), C1</a:t>
            </a:r>
            <a:endParaRPr lang="en-US"/>
          </a:p>
        </p:txBody>
      </p:sp>
      <p:sp>
        <p:nvSpPr>
          <p:cNvPr id="4" name="Footer Placeholder 2"/>
          <p:cNvSpPr>
            <a:spLocks noGrp="1"/>
          </p:cNvSpPr>
          <p:nvPr>
            <p:ph type="ftr" sz="quarter" idx="11"/>
          </p:nvPr>
        </p:nvSpPr>
        <p:spPr>
          <a:ln/>
        </p:spPr>
        <p:txBody>
          <a:bodyPr/>
          <a:lstStyle>
            <a:lvl1pPr>
              <a:defRPr/>
            </a:lvl1pPr>
          </a:lstStyle>
          <a:p>
            <a:pPr>
              <a:defRPr/>
            </a:pPr>
            <a:endParaRPr lang="en-US" dirty="0"/>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a:p>
          <a:p>
            <a:pPr algn="r">
              <a:defRPr/>
            </a:pPr>
            <a:r>
              <a:rPr lang="en-US" sz="900">
                <a:latin typeface="Arial Narrow" pitchFamily="34" charset="0"/>
              </a:rPr>
              <a:t>Slide </a:t>
            </a:r>
            <a:fld id="{5ECE9829-65B2-40C6-AEFF-7C648FF56A9C}" type="slidenum">
              <a:rPr lang="en-US" sz="900">
                <a:latin typeface="Arial Narrow" pitchFamily="34" charset="0"/>
              </a:rPr>
              <a:pPr algn="r">
                <a:defRPr/>
              </a:pPr>
              <a:t>‹#›</a:t>
            </a:fld>
            <a:endParaRPr lang="en-US" sz="900">
              <a:latin typeface="Arial Narrow" pitchFamily="34" charset="0"/>
            </a:endParaRPr>
          </a:p>
        </p:txBody>
      </p:sp>
    </p:spTree>
    <p:extLst>
      <p:ext uri="{BB962C8B-B14F-4D97-AF65-F5344CB8AC3E}">
        <p14:creationId xmlns:p14="http://schemas.microsoft.com/office/powerpoint/2010/main" val="417690730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4_Blank">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218883" y="725811"/>
            <a:ext cx="9751060" cy="36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600" b="1" i="0" baseline="0">
                <a:solidFill>
                  <a:srgbClr val="0033CC"/>
                </a:solidFill>
              </a:defRPr>
            </a:lvl1pPr>
          </a:lstStyle>
          <a:p>
            <a:pPr lvl="0"/>
            <a:r>
              <a:rPr lang="en-US" smtClean="0"/>
              <a:t>Click to edit Master title style</a:t>
            </a:r>
            <a:endParaRPr lang="en-US" dirty="0" smtClean="0"/>
          </a:p>
        </p:txBody>
      </p:sp>
      <p:sp>
        <p:nvSpPr>
          <p:cNvPr id="3" name="Date Placeholder 1"/>
          <p:cNvSpPr>
            <a:spLocks noGrp="1"/>
          </p:cNvSpPr>
          <p:nvPr>
            <p:ph type="dt" sz="half" idx="10"/>
          </p:nvPr>
        </p:nvSpPr>
        <p:spPr>
          <a:ln/>
        </p:spPr>
        <p:txBody>
          <a:bodyPr/>
          <a:lstStyle>
            <a:lvl1pPr>
              <a:defRPr/>
            </a:lvl1pPr>
          </a:lstStyle>
          <a:p>
            <a:pPr>
              <a:defRPr/>
            </a:pPr>
            <a:r>
              <a:rPr lang="en-US" smtClean="0"/>
              <a:t>Murach's HTML5 and CSS3 (3rd Ed.), C1</a:t>
            </a:r>
            <a:endParaRPr lang="en-US"/>
          </a:p>
        </p:txBody>
      </p:sp>
      <p:sp>
        <p:nvSpPr>
          <p:cNvPr id="4" name="Footer Placeholder 2"/>
          <p:cNvSpPr>
            <a:spLocks noGrp="1"/>
          </p:cNvSpPr>
          <p:nvPr>
            <p:ph type="ftr" sz="quarter" idx="11"/>
          </p:nvPr>
        </p:nvSpPr>
        <p:spPr>
          <a:ln/>
        </p:spPr>
        <p:txBody>
          <a:bodyPr/>
          <a:lstStyle>
            <a:lvl1pPr>
              <a:defRPr/>
            </a:lvl1pPr>
          </a:lstStyle>
          <a:p>
            <a:pPr>
              <a:defRPr/>
            </a:pPr>
            <a:endParaRPr lang="en-US" dirty="0"/>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a:p>
          <a:p>
            <a:pPr algn="r">
              <a:defRPr/>
            </a:pPr>
            <a:r>
              <a:rPr lang="en-US" sz="900">
                <a:latin typeface="Arial Narrow" pitchFamily="34" charset="0"/>
              </a:rPr>
              <a:t>Slide </a:t>
            </a:r>
            <a:fld id="{5ECE9829-65B2-40C6-AEFF-7C648FF56A9C}" type="slidenum">
              <a:rPr lang="en-US" sz="900">
                <a:latin typeface="Arial Narrow" pitchFamily="34" charset="0"/>
              </a:rPr>
              <a:pPr algn="r">
                <a:defRPr/>
              </a:pPr>
              <a:t>‹#›</a:t>
            </a:fld>
            <a:endParaRPr lang="en-US" sz="900">
              <a:latin typeface="Arial Narrow" pitchFamily="34" charset="0"/>
            </a:endParaRPr>
          </a:p>
        </p:txBody>
      </p:sp>
    </p:spTree>
    <p:extLst>
      <p:ext uri="{BB962C8B-B14F-4D97-AF65-F5344CB8AC3E}">
        <p14:creationId xmlns:p14="http://schemas.microsoft.com/office/powerpoint/2010/main" val="240544732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52_Blank">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218883" y="725811"/>
            <a:ext cx="9751060" cy="36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600" b="1" i="0" baseline="0">
                <a:solidFill>
                  <a:srgbClr val="0033CC"/>
                </a:solidFill>
              </a:defRPr>
            </a:lvl1pPr>
          </a:lstStyle>
          <a:p>
            <a:pPr lvl="0"/>
            <a:r>
              <a:rPr lang="en-US" dirty="0" smtClean="0"/>
              <a:t>Click to edit Master title style</a:t>
            </a:r>
          </a:p>
        </p:txBody>
      </p:sp>
      <p:sp>
        <p:nvSpPr>
          <p:cNvPr id="3" name="Date Placeholder 1"/>
          <p:cNvSpPr>
            <a:spLocks noGrp="1"/>
          </p:cNvSpPr>
          <p:nvPr>
            <p:ph type="dt" sz="half" idx="10"/>
          </p:nvPr>
        </p:nvSpPr>
        <p:spPr>
          <a:ln/>
        </p:spPr>
        <p:txBody>
          <a:bodyPr/>
          <a:lstStyle>
            <a:lvl1pPr>
              <a:defRPr/>
            </a:lvl1pPr>
          </a:lstStyle>
          <a:p>
            <a:pPr>
              <a:defRPr/>
            </a:pPr>
            <a:endParaRPr lang="en-US" dirty="0"/>
          </a:p>
        </p:txBody>
      </p:sp>
      <p:sp>
        <p:nvSpPr>
          <p:cNvPr id="4" name="Footer Placeholder 2"/>
          <p:cNvSpPr>
            <a:spLocks noGrp="1"/>
          </p:cNvSpPr>
          <p:nvPr>
            <p:ph type="ftr" sz="quarter" idx="11"/>
          </p:nvPr>
        </p:nvSpPr>
        <p:spPr>
          <a:ln/>
        </p:spPr>
        <p:txBody>
          <a:bodyPr/>
          <a:lstStyle>
            <a:lvl1pPr>
              <a:defRPr/>
            </a:lvl1pPr>
          </a:lstStyle>
          <a:p>
            <a:pPr>
              <a:defRPr/>
            </a:pPr>
            <a:endParaRPr lang="en-US" dirty="0"/>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a:p>
          <a:p>
            <a:pPr algn="r">
              <a:defRPr/>
            </a:pPr>
            <a:r>
              <a:rPr lang="en-US" sz="900">
                <a:latin typeface="Arial Narrow" pitchFamily="34" charset="0"/>
              </a:rPr>
              <a:t>Slide </a:t>
            </a:r>
            <a:fld id="{5ECE9829-65B2-40C6-AEFF-7C648FF56A9C}" type="slidenum">
              <a:rPr lang="en-US" sz="900">
                <a:latin typeface="Arial Narrow" pitchFamily="34" charset="0"/>
              </a:rPr>
              <a:pPr algn="r">
                <a:defRPr/>
              </a:pPr>
              <a:t>‹#›</a:t>
            </a:fld>
            <a:endParaRPr lang="en-US" sz="900">
              <a:latin typeface="Arial Narrow" pitchFamily="34" charset="0"/>
            </a:endParaRPr>
          </a:p>
        </p:txBody>
      </p:sp>
    </p:spTree>
    <p:extLst>
      <p:ext uri="{BB962C8B-B14F-4D97-AF65-F5344CB8AC3E}">
        <p14:creationId xmlns:p14="http://schemas.microsoft.com/office/powerpoint/2010/main" val="424916568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55_Blank">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218883" y="725811"/>
            <a:ext cx="9751060" cy="36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600" b="1" i="0" baseline="0">
                <a:solidFill>
                  <a:srgbClr val="0033CC"/>
                </a:solidFill>
              </a:defRPr>
            </a:lvl1pPr>
          </a:lstStyle>
          <a:p>
            <a:pPr lvl="0"/>
            <a:r>
              <a:rPr lang="en-US" dirty="0" smtClean="0"/>
              <a:t>Click to edit Master title style</a:t>
            </a:r>
          </a:p>
        </p:txBody>
      </p:sp>
      <p:sp>
        <p:nvSpPr>
          <p:cNvPr id="3" name="Date Placeholder 1"/>
          <p:cNvSpPr>
            <a:spLocks noGrp="1"/>
          </p:cNvSpPr>
          <p:nvPr>
            <p:ph type="dt" sz="half" idx="10"/>
          </p:nvPr>
        </p:nvSpPr>
        <p:spPr>
          <a:ln/>
        </p:spPr>
        <p:txBody>
          <a:bodyPr/>
          <a:lstStyle>
            <a:lvl1pPr>
              <a:defRPr/>
            </a:lvl1pPr>
          </a:lstStyle>
          <a:p>
            <a:pPr>
              <a:defRPr/>
            </a:pPr>
            <a:endParaRPr lang="en-US" dirty="0"/>
          </a:p>
        </p:txBody>
      </p:sp>
      <p:sp>
        <p:nvSpPr>
          <p:cNvPr id="4" name="Footer Placeholder 2"/>
          <p:cNvSpPr>
            <a:spLocks noGrp="1"/>
          </p:cNvSpPr>
          <p:nvPr>
            <p:ph type="ftr" sz="quarter" idx="11"/>
          </p:nvPr>
        </p:nvSpPr>
        <p:spPr>
          <a:ln/>
        </p:spPr>
        <p:txBody>
          <a:bodyPr/>
          <a:lstStyle>
            <a:lvl1pPr>
              <a:defRPr/>
            </a:lvl1pPr>
          </a:lstStyle>
          <a:p>
            <a:pPr>
              <a:defRPr/>
            </a:pPr>
            <a:endParaRPr lang="en-US" dirty="0"/>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a:p>
          <a:p>
            <a:pPr algn="r">
              <a:defRPr/>
            </a:pPr>
            <a:r>
              <a:rPr lang="en-US" sz="900">
                <a:latin typeface="Arial Narrow" pitchFamily="34" charset="0"/>
              </a:rPr>
              <a:t>Slide </a:t>
            </a:r>
            <a:fld id="{5ECE9829-65B2-40C6-AEFF-7C648FF56A9C}" type="slidenum">
              <a:rPr lang="en-US" sz="900">
                <a:latin typeface="Arial Narrow" pitchFamily="34" charset="0"/>
              </a:rPr>
              <a:pPr algn="r">
                <a:defRPr/>
              </a:pPr>
              <a:t>‹#›</a:t>
            </a:fld>
            <a:endParaRPr lang="en-US" sz="900">
              <a:latin typeface="Arial Narrow" pitchFamily="34" charset="0"/>
            </a:endParaRPr>
          </a:p>
        </p:txBody>
      </p:sp>
    </p:spTree>
    <p:extLst>
      <p:ext uri="{BB962C8B-B14F-4D97-AF65-F5344CB8AC3E}">
        <p14:creationId xmlns:p14="http://schemas.microsoft.com/office/powerpoint/2010/main" val="209549399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5_Blank">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218883" y="725811"/>
            <a:ext cx="9751060" cy="36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600" b="1" i="0" baseline="0">
                <a:solidFill>
                  <a:srgbClr val="0033CC"/>
                </a:solidFill>
              </a:defRPr>
            </a:lvl1pPr>
          </a:lstStyle>
          <a:p>
            <a:pPr lvl="0"/>
            <a:r>
              <a:rPr lang="en-US" dirty="0" smtClean="0"/>
              <a:t>Click to edit Master title style</a:t>
            </a:r>
          </a:p>
        </p:txBody>
      </p:sp>
      <p:sp>
        <p:nvSpPr>
          <p:cNvPr id="3" name="Date Placeholder 1"/>
          <p:cNvSpPr>
            <a:spLocks noGrp="1"/>
          </p:cNvSpPr>
          <p:nvPr>
            <p:ph type="dt" sz="half" idx="10"/>
          </p:nvPr>
        </p:nvSpPr>
        <p:spPr>
          <a:ln/>
        </p:spPr>
        <p:txBody>
          <a:bodyPr/>
          <a:lstStyle>
            <a:lvl1pPr>
              <a:defRPr/>
            </a:lvl1pPr>
          </a:lstStyle>
          <a:p>
            <a:pPr>
              <a:defRPr/>
            </a:pPr>
            <a:endParaRPr lang="en-US" dirty="0"/>
          </a:p>
        </p:txBody>
      </p:sp>
      <p:sp>
        <p:nvSpPr>
          <p:cNvPr id="4" name="Footer Placeholder 2"/>
          <p:cNvSpPr>
            <a:spLocks noGrp="1"/>
          </p:cNvSpPr>
          <p:nvPr>
            <p:ph type="ftr" sz="quarter" idx="11"/>
          </p:nvPr>
        </p:nvSpPr>
        <p:spPr>
          <a:ln/>
        </p:spPr>
        <p:txBody>
          <a:bodyPr/>
          <a:lstStyle>
            <a:lvl1pPr>
              <a:defRPr/>
            </a:lvl1pPr>
          </a:lstStyle>
          <a:p>
            <a:pPr>
              <a:defRPr/>
            </a:pPr>
            <a:endParaRPr lang="en-US" dirty="0"/>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a:p>
          <a:p>
            <a:pPr algn="r">
              <a:defRPr/>
            </a:pPr>
            <a:r>
              <a:rPr lang="en-US" sz="900">
                <a:latin typeface="Arial Narrow" pitchFamily="34" charset="0"/>
              </a:rPr>
              <a:t>Slide </a:t>
            </a:r>
            <a:fld id="{5ECE9829-65B2-40C6-AEFF-7C648FF56A9C}" type="slidenum">
              <a:rPr lang="en-US" sz="900">
                <a:latin typeface="Arial Narrow" pitchFamily="34" charset="0"/>
              </a:rPr>
              <a:pPr algn="r">
                <a:defRPr/>
              </a:pPr>
              <a:t>‹#›</a:t>
            </a:fld>
            <a:endParaRPr lang="en-US" sz="900">
              <a:latin typeface="Arial Narrow" pitchFamily="34" charset="0"/>
            </a:endParaRPr>
          </a:p>
        </p:txBody>
      </p:sp>
    </p:spTree>
    <p:extLst>
      <p:ext uri="{BB962C8B-B14F-4D97-AF65-F5344CB8AC3E}">
        <p14:creationId xmlns:p14="http://schemas.microsoft.com/office/powerpoint/2010/main" val="192607151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6_Blank">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523603" y="548680"/>
            <a:ext cx="9751060" cy="498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3600" b="0" i="0" baseline="0">
                <a:solidFill>
                  <a:schemeClr val="tx2">
                    <a:lumMod val="65000"/>
                    <a:lumOff val="35000"/>
                  </a:schemeClr>
                </a:solidFill>
                <a:latin typeface="Times New Roman" panose="02020603050405020304" pitchFamily="18" charset="0"/>
                <a:cs typeface="Times New Roman" panose="02020603050405020304" pitchFamily="18" charset="0"/>
              </a:defRPr>
            </a:lvl1pPr>
          </a:lstStyle>
          <a:p>
            <a:pPr lvl="0"/>
            <a:r>
              <a:rPr lang="en-US" dirty="0" smtClean="0"/>
              <a:t>Click to edit Master title style</a:t>
            </a:r>
          </a:p>
        </p:txBody>
      </p:sp>
      <p:sp>
        <p:nvSpPr>
          <p:cNvPr id="3" name="Date Placeholder 1"/>
          <p:cNvSpPr>
            <a:spLocks noGrp="1"/>
          </p:cNvSpPr>
          <p:nvPr>
            <p:ph type="dt" sz="half" idx="10"/>
          </p:nvPr>
        </p:nvSpPr>
        <p:spPr>
          <a:ln/>
        </p:spPr>
        <p:txBody>
          <a:bodyPr/>
          <a:lstStyle>
            <a:lvl1pPr>
              <a:defRPr/>
            </a:lvl1pPr>
          </a:lstStyle>
          <a:p>
            <a:pPr>
              <a:defRPr/>
            </a:pPr>
            <a:endParaRPr lang="en-US" dirty="0"/>
          </a:p>
        </p:txBody>
      </p:sp>
      <p:sp>
        <p:nvSpPr>
          <p:cNvPr id="4" name="Footer Placeholder 2"/>
          <p:cNvSpPr>
            <a:spLocks noGrp="1"/>
          </p:cNvSpPr>
          <p:nvPr>
            <p:ph type="ftr" sz="quarter" idx="11"/>
          </p:nvPr>
        </p:nvSpPr>
        <p:spPr>
          <a:ln/>
        </p:spPr>
        <p:txBody>
          <a:bodyPr/>
          <a:lstStyle>
            <a:lvl1pPr>
              <a:defRPr/>
            </a:lvl1pPr>
          </a:lstStyle>
          <a:p>
            <a:pPr>
              <a:defRPr/>
            </a:pPr>
            <a:endParaRPr lang="en-US" dirty="0"/>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a:p>
          <a:p>
            <a:pPr algn="r">
              <a:defRPr/>
            </a:pPr>
            <a:r>
              <a:rPr lang="en-US" sz="900">
                <a:latin typeface="Arial Narrow" pitchFamily="34" charset="0"/>
              </a:rPr>
              <a:t>Slide </a:t>
            </a:r>
            <a:fld id="{5ECE9829-65B2-40C6-AEFF-7C648FF56A9C}" type="slidenum">
              <a:rPr lang="en-US" sz="900">
                <a:latin typeface="Arial Narrow" pitchFamily="34" charset="0"/>
              </a:rPr>
              <a:pPr algn="r">
                <a:defRPr/>
              </a:pPr>
              <a:t>‹#›</a:t>
            </a:fld>
            <a:endParaRPr lang="en-US" sz="900">
              <a:latin typeface="Arial Narrow" pitchFamily="34" charset="0"/>
            </a:endParaRPr>
          </a:p>
        </p:txBody>
      </p:sp>
    </p:spTree>
    <p:extLst>
      <p:ext uri="{BB962C8B-B14F-4D97-AF65-F5344CB8AC3E}">
        <p14:creationId xmlns:p14="http://schemas.microsoft.com/office/powerpoint/2010/main" val="386417899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7_Blank">
    <p:spTree>
      <p:nvGrpSpPr>
        <p:cNvPr id="1" name=""/>
        <p:cNvGrpSpPr/>
        <p:nvPr/>
      </p:nvGrpSpPr>
      <p:grpSpPr>
        <a:xfrm>
          <a:off x="0" y="0"/>
          <a:ext cx="0" cy="0"/>
          <a:chOff x="0" y="0"/>
          <a:chExt cx="0" cy="0"/>
        </a:xfrm>
      </p:grpSpPr>
      <p:sp>
        <p:nvSpPr>
          <p:cNvPr id="3" name="Date Placeholder 1"/>
          <p:cNvSpPr>
            <a:spLocks noGrp="1"/>
          </p:cNvSpPr>
          <p:nvPr>
            <p:ph type="dt" sz="half" idx="10"/>
          </p:nvPr>
        </p:nvSpPr>
        <p:spPr>
          <a:ln/>
        </p:spPr>
        <p:txBody>
          <a:bodyPr/>
          <a:lstStyle>
            <a:lvl1pPr>
              <a:defRPr/>
            </a:lvl1pPr>
          </a:lstStyle>
          <a:p>
            <a:pPr>
              <a:defRPr/>
            </a:pPr>
            <a:endParaRPr lang="en-US" dirty="0"/>
          </a:p>
        </p:txBody>
      </p:sp>
      <p:sp>
        <p:nvSpPr>
          <p:cNvPr id="4" name="Footer Placeholder 2"/>
          <p:cNvSpPr>
            <a:spLocks noGrp="1"/>
          </p:cNvSpPr>
          <p:nvPr>
            <p:ph type="ftr" sz="quarter" idx="11"/>
          </p:nvPr>
        </p:nvSpPr>
        <p:spPr>
          <a:ln/>
        </p:spPr>
        <p:txBody>
          <a:bodyPr/>
          <a:lstStyle>
            <a:lvl1pPr>
              <a:defRPr/>
            </a:lvl1pPr>
          </a:lstStyle>
          <a:p>
            <a:pPr>
              <a:defRPr/>
            </a:pPr>
            <a:endParaRPr lang="en-US" dirty="0"/>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a:p>
          <a:p>
            <a:pPr algn="r">
              <a:defRPr/>
            </a:pPr>
            <a:r>
              <a:rPr lang="en-US" sz="900">
                <a:latin typeface="Arial Narrow" pitchFamily="34" charset="0"/>
              </a:rPr>
              <a:t>Slide </a:t>
            </a:r>
            <a:fld id="{5ECE9829-65B2-40C6-AEFF-7C648FF56A9C}" type="slidenum">
              <a:rPr lang="en-US" sz="900">
                <a:latin typeface="Arial Narrow" pitchFamily="34" charset="0"/>
              </a:rPr>
              <a:pPr algn="r">
                <a:defRPr/>
              </a:pPr>
              <a:t>‹#›</a:t>
            </a:fld>
            <a:endParaRPr lang="en-US" sz="900">
              <a:latin typeface="Arial Narrow" pitchFamily="34" charset="0"/>
            </a:endParaRPr>
          </a:p>
        </p:txBody>
      </p:sp>
      <p:sp>
        <p:nvSpPr>
          <p:cNvPr id="7" name="Rectangle 2"/>
          <p:cNvSpPr>
            <a:spLocks noGrp="1" noChangeArrowheads="1"/>
          </p:cNvSpPr>
          <p:nvPr>
            <p:ph type="title"/>
          </p:nvPr>
        </p:nvSpPr>
        <p:spPr bwMode="auto">
          <a:xfrm>
            <a:off x="1523603" y="548680"/>
            <a:ext cx="9751060" cy="498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3600" b="0" i="0" baseline="0">
                <a:solidFill>
                  <a:schemeClr val="tx2">
                    <a:lumMod val="65000"/>
                    <a:lumOff val="35000"/>
                  </a:schemeClr>
                </a:solidFill>
                <a:latin typeface="Times New Roman" panose="02020603050405020304" pitchFamily="18" charset="0"/>
                <a:cs typeface="Times New Roman" panose="02020603050405020304" pitchFamily="18" charset="0"/>
              </a:defRPr>
            </a:lvl1pPr>
          </a:lstStyle>
          <a:p>
            <a:pPr lvl="0"/>
            <a:r>
              <a:rPr lang="en-US" dirty="0" smtClean="0"/>
              <a:t>Click to edit Master title style</a:t>
            </a:r>
          </a:p>
        </p:txBody>
      </p:sp>
    </p:spTree>
    <p:extLst>
      <p:ext uri="{BB962C8B-B14F-4D97-AF65-F5344CB8AC3E}">
        <p14:creationId xmlns:p14="http://schemas.microsoft.com/office/powerpoint/2010/main" val="649196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593436" y="1600200"/>
            <a:ext cx="4814586"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561651" y="1600200"/>
            <a:ext cx="4814586"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C2C6F8EA-316C-41DE-B9A4-EDCC3A85ED9A}" type="datetimeFigureOut">
              <a:rPr lang="en-US"/>
              <a:t>11/10/2019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30_Blank">
    <p:spTree>
      <p:nvGrpSpPr>
        <p:cNvPr id="1" name=""/>
        <p:cNvGrpSpPr/>
        <p:nvPr/>
      </p:nvGrpSpPr>
      <p:grpSpPr>
        <a:xfrm>
          <a:off x="0" y="0"/>
          <a:ext cx="0" cy="0"/>
          <a:chOff x="0" y="0"/>
          <a:chExt cx="0" cy="0"/>
        </a:xfrm>
      </p:grpSpPr>
      <p:sp>
        <p:nvSpPr>
          <p:cNvPr id="3" name="Date Placeholder 1"/>
          <p:cNvSpPr>
            <a:spLocks noGrp="1"/>
          </p:cNvSpPr>
          <p:nvPr>
            <p:ph type="dt" sz="half" idx="10"/>
          </p:nvPr>
        </p:nvSpPr>
        <p:spPr>
          <a:ln/>
        </p:spPr>
        <p:txBody>
          <a:bodyPr/>
          <a:lstStyle>
            <a:lvl1pPr>
              <a:defRPr/>
            </a:lvl1pPr>
          </a:lstStyle>
          <a:p>
            <a:pPr>
              <a:defRPr/>
            </a:pPr>
            <a:endParaRPr lang="en-US" dirty="0"/>
          </a:p>
        </p:txBody>
      </p:sp>
      <p:sp>
        <p:nvSpPr>
          <p:cNvPr id="4" name="Footer Placeholder 2"/>
          <p:cNvSpPr>
            <a:spLocks noGrp="1"/>
          </p:cNvSpPr>
          <p:nvPr>
            <p:ph type="ftr" sz="quarter" idx="11"/>
          </p:nvPr>
        </p:nvSpPr>
        <p:spPr>
          <a:ln/>
        </p:spPr>
        <p:txBody>
          <a:bodyPr/>
          <a:lstStyle>
            <a:lvl1pPr>
              <a:defRPr/>
            </a:lvl1pPr>
          </a:lstStyle>
          <a:p>
            <a:pPr>
              <a:defRPr/>
            </a:pPr>
            <a:endParaRPr lang="en-US" dirty="0"/>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a:p>
          <a:p>
            <a:pPr algn="r">
              <a:defRPr/>
            </a:pPr>
            <a:r>
              <a:rPr lang="en-US" sz="900">
                <a:latin typeface="Arial Narrow" pitchFamily="34" charset="0"/>
              </a:rPr>
              <a:t>Slide </a:t>
            </a:r>
            <a:fld id="{5ECE9829-65B2-40C6-AEFF-7C648FF56A9C}" type="slidenum">
              <a:rPr lang="en-US" sz="900">
                <a:latin typeface="Arial Narrow" pitchFamily="34" charset="0"/>
              </a:rPr>
              <a:pPr algn="r">
                <a:defRPr/>
              </a:pPr>
              <a:t>‹#›</a:t>
            </a:fld>
            <a:endParaRPr lang="en-US" sz="900">
              <a:latin typeface="Arial Narrow" pitchFamily="34" charset="0"/>
            </a:endParaRPr>
          </a:p>
        </p:txBody>
      </p:sp>
      <p:sp>
        <p:nvSpPr>
          <p:cNvPr id="7" name="Rectangle 2"/>
          <p:cNvSpPr>
            <a:spLocks noGrp="1" noChangeArrowheads="1"/>
          </p:cNvSpPr>
          <p:nvPr>
            <p:ph type="title"/>
          </p:nvPr>
        </p:nvSpPr>
        <p:spPr bwMode="auto">
          <a:xfrm>
            <a:off x="1523603" y="548680"/>
            <a:ext cx="9751060" cy="498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3600" b="0" i="0" baseline="0">
                <a:solidFill>
                  <a:schemeClr val="tx2">
                    <a:lumMod val="65000"/>
                    <a:lumOff val="35000"/>
                  </a:schemeClr>
                </a:solidFill>
                <a:latin typeface="Times New Roman" panose="02020603050405020304" pitchFamily="18" charset="0"/>
                <a:cs typeface="Times New Roman" panose="02020603050405020304" pitchFamily="18" charset="0"/>
              </a:defRPr>
            </a:lvl1pPr>
          </a:lstStyle>
          <a:p>
            <a:pPr lvl="0"/>
            <a:r>
              <a:rPr lang="en-US" dirty="0" smtClean="0"/>
              <a:t>Click to edit Master title style</a:t>
            </a:r>
          </a:p>
        </p:txBody>
      </p:sp>
    </p:spTree>
    <p:extLst>
      <p:ext uri="{BB962C8B-B14F-4D97-AF65-F5344CB8AC3E}">
        <p14:creationId xmlns:p14="http://schemas.microsoft.com/office/powerpoint/2010/main" val="1872357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32_Blank">
    <p:spTree>
      <p:nvGrpSpPr>
        <p:cNvPr id="1" name=""/>
        <p:cNvGrpSpPr/>
        <p:nvPr/>
      </p:nvGrpSpPr>
      <p:grpSpPr>
        <a:xfrm>
          <a:off x="0" y="0"/>
          <a:ext cx="0" cy="0"/>
          <a:chOff x="0" y="0"/>
          <a:chExt cx="0" cy="0"/>
        </a:xfrm>
      </p:grpSpPr>
      <p:sp>
        <p:nvSpPr>
          <p:cNvPr id="3" name="Date Placeholder 1"/>
          <p:cNvSpPr>
            <a:spLocks noGrp="1"/>
          </p:cNvSpPr>
          <p:nvPr>
            <p:ph type="dt" sz="half" idx="10"/>
          </p:nvPr>
        </p:nvSpPr>
        <p:spPr>
          <a:ln/>
        </p:spPr>
        <p:txBody>
          <a:bodyPr/>
          <a:lstStyle>
            <a:lvl1pPr>
              <a:defRPr/>
            </a:lvl1pPr>
          </a:lstStyle>
          <a:p>
            <a:pPr>
              <a:defRPr/>
            </a:pPr>
            <a:endParaRPr lang="en-US" dirty="0"/>
          </a:p>
        </p:txBody>
      </p:sp>
      <p:sp>
        <p:nvSpPr>
          <p:cNvPr id="4" name="Footer Placeholder 2"/>
          <p:cNvSpPr>
            <a:spLocks noGrp="1"/>
          </p:cNvSpPr>
          <p:nvPr>
            <p:ph type="ftr" sz="quarter" idx="11"/>
          </p:nvPr>
        </p:nvSpPr>
        <p:spPr>
          <a:ln/>
        </p:spPr>
        <p:txBody>
          <a:bodyPr/>
          <a:lstStyle>
            <a:lvl1pPr>
              <a:defRPr/>
            </a:lvl1pPr>
          </a:lstStyle>
          <a:p>
            <a:pPr>
              <a:defRPr/>
            </a:pPr>
            <a:endParaRPr lang="en-US" dirty="0"/>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a:p>
          <a:p>
            <a:pPr algn="r">
              <a:defRPr/>
            </a:pPr>
            <a:r>
              <a:rPr lang="en-US" sz="900">
                <a:latin typeface="Arial Narrow" pitchFamily="34" charset="0"/>
              </a:rPr>
              <a:t>Slide </a:t>
            </a:r>
            <a:fld id="{5ECE9829-65B2-40C6-AEFF-7C648FF56A9C}" type="slidenum">
              <a:rPr lang="en-US" sz="900">
                <a:latin typeface="Arial Narrow" pitchFamily="34" charset="0"/>
              </a:rPr>
              <a:pPr algn="r">
                <a:defRPr/>
              </a:pPr>
              <a:t>‹#›</a:t>
            </a:fld>
            <a:endParaRPr lang="en-US" sz="900">
              <a:latin typeface="Arial Narrow" pitchFamily="34" charset="0"/>
            </a:endParaRPr>
          </a:p>
        </p:txBody>
      </p:sp>
      <p:sp>
        <p:nvSpPr>
          <p:cNvPr id="7" name="Rectangle 2"/>
          <p:cNvSpPr>
            <a:spLocks noGrp="1" noChangeArrowheads="1"/>
          </p:cNvSpPr>
          <p:nvPr>
            <p:ph type="title"/>
          </p:nvPr>
        </p:nvSpPr>
        <p:spPr bwMode="auto">
          <a:xfrm>
            <a:off x="1523603" y="548680"/>
            <a:ext cx="9751060" cy="498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3600" b="0" i="0" baseline="0">
                <a:solidFill>
                  <a:schemeClr val="tx2">
                    <a:lumMod val="65000"/>
                    <a:lumOff val="35000"/>
                  </a:schemeClr>
                </a:solidFill>
                <a:latin typeface="Times New Roman" panose="02020603050405020304" pitchFamily="18" charset="0"/>
                <a:cs typeface="Times New Roman" panose="02020603050405020304" pitchFamily="18" charset="0"/>
              </a:defRPr>
            </a:lvl1pPr>
          </a:lstStyle>
          <a:p>
            <a:pPr lvl="0"/>
            <a:r>
              <a:rPr lang="en-US" dirty="0" smtClean="0"/>
              <a:t>Click to edit Master title style</a:t>
            </a:r>
          </a:p>
        </p:txBody>
      </p:sp>
    </p:spTree>
    <p:extLst>
      <p:ext uri="{BB962C8B-B14F-4D97-AF65-F5344CB8AC3E}">
        <p14:creationId xmlns:p14="http://schemas.microsoft.com/office/powerpoint/2010/main" val="30712617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33_Blank">
    <p:spTree>
      <p:nvGrpSpPr>
        <p:cNvPr id="1" name=""/>
        <p:cNvGrpSpPr/>
        <p:nvPr/>
      </p:nvGrpSpPr>
      <p:grpSpPr>
        <a:xfrm>
          <a:off x="0" y="0"/>
          <a:ext cx="0" cy="0"/>
          <a:chOff x="0" y="0"/>
          <a:chExt cx="0" cy="0"/>
        </a:xfrm>
      </p:grpSpPr>
      <p:sp>
        <p:nvSpPr>
          <p:cNvPr id="3" name="Date Placeholder 1"/>
          <p:cNvSpPr>
            <a:spLocks noGrp="1"/>
          </p:cNvSpPr>
          <p:nvPr>
            <p:ph type="dt" sz="half" idx="10"/>
          </p:nvPr>
        </p:nvSpPr>
        <p:spPr>
          <a:ln/>
        </p:spPr>
        <p:txBody>
          <a:bodyPr/>
          <a:lstStyle>
            <a:lvl1pPr>
              <a:defRPr/>
            </a:lvl1pPr>
          </a:lstStyle>
          <a:p>
            <a:pPr>
              <a:defRPr/>
            </a:pPr>
            <a:endParaRPr lang="en-US" dirty="0"/>
          </a:p>
        </p:txBody>
      </p:sp>
      <p:sp>
        <p:nvSpPr>
          <p:cNvPr id="4" name="Footer Placeholder 2"/>
          <p:cNvSpPr>
            <a:spLocks noGrp="1"/>
          </p:cNvSpPr>
          <p:nvPr>
            <p:ph type="ftr" sz="quarter" idx="11"/>
          </p:nvPr>
        </p:nvSpPr>
        <p:spPr>
          <a:ln/>
        </p:spPr>
        <p:txBody>
          <a:bodyPr/>
          <a:lstStyle>
            <a:lvl1pPr>
              <a:defRPr/>
            </a:lvl1pPr>
          </a:lstStyle>
          <a:p>
            <a:pPr>
              <a:defRPr/>
            </a:pPr>
            <a:endParaRPr lang="en-US" dirty="0"/>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a:p>
          <a:p>
            <a:pPr algn="r">
              <a:defRPr/>
            </a:pPr>
            <a:r>
              <a:rPr lang="en-US" sz="900">
                <a:latin typeface="Arial Narrow" pitchFamily="34" charset="0"/>
              </a:rPr>
              <a:t>Slide </a:t>
            </a:r>
            <a:fld id="{5ECE9829-65B2-40C6-AEFF-7C648FF56A9C}" type="slidenum">
              <a:rPr lang="en-US" sz="900">
                <a:latin typeface="Arial Narrow" pitchFamily="34" charset="0"/>
              </a:rPr>
              <a:pPr algn="r">
                <a:defRPr/>
              </a:pPr>
              <a:t>‹#›</a:t>
            </a:fld>
            <a:endParaRPr lang="en-US" sz="900">
              <a:latin typeface="Arial Narrow" pitchFamily="34" charset="0"/>
            </a:endParaRPr>
          </a:p>
        </p:txBody>
      </p:sp>
      <p:sp>
        <p:nvSpPr>
          <p:cNvPr id="7" name="Rectangle 2"/>
          <p:cNvSpPr>
            <a:spLocks noGrp="1" noChangeArrowheads="1"/>
          </p:cNvSpPr>
          <p:nvPr>
            <p:ph type="title"/>
          </p:nvPr>
        </p:nvSpPr>
        <p:spPr bwMode="auto">
          <a:xfrm>
            <a:off x="1523603" y="548680"/>
            <a:ext cx="9751060" cy="498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3600" b="0" i="0" baseline="0">
                <a:solidFill>
                  <a:schemeClr val="tx2">
                    <a:lumMod val="65000"/>
                    <a:lumOff val="35000"/>
                  </a:schemeClr>
                </a:solidFill>
                <a:latin typeface="Times New Roman" panose="02020603050405020304" pitchFamily="18" charset="0"/>
                <a:cs typeface="Times New Roman" panose="02020603050405020304" pitchFamily="18" charset="0"/>
              </a:defRPr>
            </a:lvl1pPr>
          </a:lstStyle>
          <a:p>
            <a:pPr lvl="0"/>
            <a:r>
              <a:rPr lang="en-US" dirty="0" smtClean="0"/>
              <a:t>Click to edit Master title style</a:t>
            </a:r>
          </a:p>
        </p:txBody>
      </p:sp>
    </p:spTree>
    <p:extLst>
      <p:ext uri="{BB962C8B-B14F-4D97-AF65-F5344CB8AC3E}">
        <p14:creationId xmlns:p14="http://schemas.microsoft.com/office/powerpoint/2010/main" val="246492427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34_Blank">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218883" y="725811"/>
            <a:ext cx="9751060" cy="36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600" b="1" i="0" baseline="0">
                <a:solidFill>
                  <a:srgbClr val="0033CC"/>
                </a:solidFill>
              </a:defRPr>
            </a:lvl1pPr>
          </a:lstStyle>
          <a:p>
            <a:pPr lvl="0"/>
            <a:r>
              <a:rPr lang="en-US" dirty="0" smtClean="0"/>
              <a:t>Click to edit Master title style</a:t>
            </a:r>
          </a:p>
        </p:txBody>
      </p:sp>
      <p:sp>
        <p:nvSpPr>
          <p:cNvPr id="3" name="Date Placeholder 1"/>
          <p:cNvSpPr>
            <a:spLocks noGrp="1"/>
          </p:cNvSpPr>
          <p:nvPr>
            <p:ph type="dt" sz="half" idx="10"/>
          </p:nvPr>
        </p:nvSpPr>
        <p:spPr>
          <a:ln/>
        </p:spPr>
        <p:txBody>
          <a:bodyPr/>
          <a:lstStyle>
            <a:lvl1pPr>
              <a:defRPr/>
            </a:lvl1pPr>
          </a:lstStyle>
          <a:p>
            <a:pPr>
              <a:defRPr/>
            </a:pPr>
            <a:endParaRPr lang="en-US" dirty="0"/>
          </a:p>
        </p:txBody>
      </p:sp>
      <p:sp>
        <p:nvSpPr>
          <p:cNvPr id="4" name="Footer Placeholder 2"/>
          <p:cNvSpPr>
            <a:spLocks noGrp="1"/>
          </p:cNvSpPr>
          <p:nvPr>
            <p:ph type="ftr" sz="quarter" idx="11"/>
          </p:nvPr>
        </p:nvSpPr>
        <p:spPr>
          <a:ln/>
        </p:spPr>
        <p:txBody>
          <a:bodyPr/>
          <a:lstStyle>
            <a:lvl1pPr>
              <a:defRPr/>
            </a:lvl1pPr>
          </a:lstStyle>
          <a:p>
            <a:pPr>
              <a:defRPr/>
            </a:pPr>
            <a:endParaRPr lang="en-US" dirty="0"/>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a:p>
          <a:p>
            <a:pPr algn="r">
              <a:defRPr/>
            </a:pPr>
            <a:r>
              <a:rPr lang="en-US" sz="900">
                <a:latin typeface="Arial Narrow" pitchFamily="34" charset="0"/>
              </a:rPr>
              <a:t>Slide </a:t>
            </a:r>
            <a:fld id="{5ECE9829-65B2-40C6-AEFF-7C648FF56A9C}" type="slidenum">
              <a:rPr lang="en-US" sz="900">
                <a:latin typeface="Arial Narrow" pitchFamily="34" charset="0"/>
              </a:rPr>
              <a:pPr algn="r">
                <a:defRPr/>
              </a:pPr>
              <a:t>‹#›</a:t>
            </a:fld>
            <a:endParaRPr lang="en-US" sz="900">
              <a:latin typeface="Arial Narrow" pitchFamily="34" charset="0"/>
            </a:endParaRPr>
          </a:p>
        </p:txBody>
      </p:sp>
    </p:spTree>
    <p:extLst>
      <p:ext uri="{BB962C8B-B14F-4D97-AF65-F5344CB8AC3E}">
        <p14:creationId xmlns:p14="http://schemas.microsoft.com/office/powerpoint/2010/main" val="62573716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35_Blank">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218883" y="725811"/>
            <a:ext cx="9751060" cy="36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600" b="1" i="0" baseline="0">
                <a:solidFill>
                  <a:srgbClr val="0033CC"/>
                </a:solidFill>
              </a:defRPr>
            </a:lvl1pPr>
          </a:lstStyle>
          <a:p>
            <a:pPr lvl="0"/>
            <a:r>
              <a:rPr lang="en-US" dirty="0" smtClean="0"/>
              <a:t>Click to edit Master title style</a:t>
            </a:r>
          </a:p>
        </p:txBody>
      </p:sp>
      <p:sp>
        <p:nvSpPr>
          <p:cNvPr id="3" name="Date Placeholder 1"/>
          <p:cNvSpPr>
            <a:spLocks noGrp="1"/>
          </p:cNvSpPr>
          <p:nvPr>
            <p:ph type="dt" sz="half" idx="10"/>
          </p:nvPr>
        </p:nvSpPr>
        <p:spPr>
          <a:ln/>
        </p:spPr>
        <p:txBody>
          <a:bodyPr/>
          <a:lstStyle>
            <a:lvl1pPr>
              <a:defRPr/>
            </a:lvl1pPr>
          </a:lstStyle>
          <a:p>
            <a:pPr>
              <a:defRPr/>
            </a:pPr>
            <a:endParaRPr lang="en-US" dirty="0"/>
          </a:p>
        </p:txBody>
      </p:sp>
      <p:sp>
        <p:nvSpPr>
          <p:cNvPr id="4" name="Footer Placeholder 2"/>
          <p:cNvSpPr>
            <a:spLocks noGrp="1"/>
          </p:cNvSpPr>
          <p:nvPr>
            <p:ph type="ftr" sz="quarter" idx="11"/>
          </p:nvPr>
        </p:nvSpPr>
        <p:spPr>
          <a:ln/>
        </p:spPr>
        <p:txBody>
          <a:bodyPr/>
          <a:lstStyle>
            <a:lvl1pPr>
              <a:defRPr/>
            </a:lvl1pPr>
          </a:lstStyle>
          <a:p>
            <a:pPr>
              <a:defRPr/>
            </a:pPr>
            <a:endParaRPr lang="en-US" dirty="0"/>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a:p>
          <a:p>
            <a:pPr algn="r">
              <a:defRPr/>
            </a:pPr>
            <a:r>
              <a:rPr lang="en-US" sz="900">
                <a:latin typeface="Arial Narrow" pitchFamily="34" charset="0"/>
              </a:rPr>
              <a:t>Slide </a:t>
            </a:r>
            <a:fld id="{5ECE9829-65B2-40C6-AEFF-7C648FF56A9C}" type="slidenum">
              <a:rPr lang="en-US" sz="900">
                <a:latin typeface="Arial Narrow" pitchFamily="34" charset="0"/>
              </a:rPr>
              <a:pPr algn="r">
                <a:defRPr/>
              </a:pPr>
              <a:t>‹#›</a:t>
            </a:fld>
            <a:endParaRPr lang="en-US" sz="900">
              <a:latin typeface="Arial Narrow" pitchFamily="34" charset="0"/>
            </a:endParaRPr>
          </a:p>
        </p:txBody>
      </p:sp>
    </p:spTree>
    <p:extLst>
      <p:ext uri="{BB962C8B-B14F-4D97-AF65-F5344CB8AC3E}">
        <p14:creationId xmlns:p14="http://schemas.microsoft.com/office/powerpoint/2010/main" val="414590279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36_Blank">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218883" y="725811"/>
            <a:ext cx="9751060" cy="36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600" b="1" i="0" baseline="0">
                <a:solidFill>
                  <a:srgbClr val="0033CC"/>
                </a:solidFill>
              </a:defRPr>
            </a:lvl1pPr>
          </a:lstStyle>
          <a:p>
            <a:pPr lvl="0"/>
            <a:r>
              <a:rPr lang="en-US" dirty="0" smtClean="0"/>
              <a:t>Click to edit Master title style</a:t>
            </a:r>
          </a:p>
        </p:txBody>
      </p:sp>
      <p:sp>
        <p:nvSpPr>
          <p:cNvPr id="3" name="Date Placeholder 1"/>
          <p:cNvSpPr>
            <a:spLocks noGrp="1"/>
          </p:cNvSpPr>
          <p:nvPr>
            <p:ph type="dt" sz="half" idx="10"/>
          </p:nvPr>
        </p:nvSpPr>
        <p:spPr>
          <a:ln/>
        </p:spPr>
        <p:txBody>
          <a:bodyPr/>
          <a:lstStyle>
            <a:lvl1pPr>
              <a:defRPr/>
            </a:lvl1pPr>
          </a:lstStyle>
          <a:p>
            <a:pPr>
              <a:defRPr/>
            </a:pPr>
            <a:endParaRPr lang="en-US" dirty="0"/>
          </a:p>
        </p:txBody>
      </p:sp>
      <p:sp>
        <p:nvSpPr>
          <p:cNvPr id="4" name="Footer Placeholder 2"/>
          <p:cNvSpPr>
            <a:spLocks noGrp="1"/>
          </p:cNvSpPr>
          <p:nvPr>
            <p:ph type="ftr" sz="quarter" idx="11"/>
          </p:nvPr>
        </p:nvSpPr>
        <p:spPr>
          <a:ln/>
        </p:spPr>
        <p:txBody>
          <a:bodyPr/>
          <a:lstStyle>
            <a:lvl1pPr>
              <a:defRPr/>
            </a:lvl1pPr>
          </a:lstStyle>
          <a:p>
            <a:pPr>
              <a:defRPr/>
            </a:pPr>
            <a:endParaRPr lang="en-US" dirty="0"/>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a:p>
          <a:p>
            <a:pPr algn="r">
              <a:defRPr/>
            </a:pPr>
            <a:r>
              <a:rPr lang="en-US" sz="900">
                <a:latin typeface="Arial Narrow" pitchFamily="34" charset="0"/>
              </a:rPr>
              <a:t>Slide </a:t>
            </a:r>
            <a:fld id="{5ECE9829-65B2-40C6-AEFF-7C648FF56A9C}" type="slidenum">
              <a:rPr lang="en-US" sz="900">
                <a:latin typeface="Arial Narrow" pitchFamily="34" charset="0"/>
              </a:rPr>
              <a:pPr algn="r">
                <a:defRPr/>
              </a:pPr>
              <a:t>‹#›</a:t>
            </a:fld>
            <a:endParaRPr lang="en-US" sz="900">
              <a:latin typeface="Arial Narrow" pitchFamily="34" charset="0"/>
            </a:endParaRPr>
          </a:p>
        </p:txBody>
      </p:sp>
    </p:spTree>
    <p:extLst>
      <p:ext uri="{BB962C8B-B14F-4D97-AF65-F5344CB8AC3E}">
        <p14:creationId xmlns:p14="http://schemas.microsoft.com/office/powerpoint/2010/main" val="83318290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37_Blank">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218883" y="725811"/>
            <a:ext cx="9751060" cy="36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600" b="1" i="0" baseline="0">
                <a:solidFill>
                  <a:srgbClr val="0033CC"/>
                </a:solidFill>
              </a:defRPr>
            </a:lvl1pPr>
          </a:lstStyle>
          <a:p>
            <a:pPr lvl="0"/>
            <a:r>
              <a:rPr lang="en-US" dirty="0" smtClean="0"/>
              <a:t>Click to edit Master title style</a:t>
            </a:r>
          </a:p>
        </p:txBody>
      </p:sp>
      <p:sp>
        <p:nvSpPr>
          <p:cNvPr id="3" name="Date Placeholder 1"/>
          <p:cNvSpPr>
            <a:spLocks noGrp="1"/>
          </p:cNvSpPr>
          <p:nvPr>
            <p:ph type="dt" sz="half" idx="10"/>
          </p:nvPr>
        </p:nvSpPr>
        <p:spPr>
          <a:ln/>
        </p:spPr>
        <p:txBody>
          <a:bodyPr/>
          <a:lstStyle>
            <a:lvl1pPr>
              <a:defRPr/>
            </a:lvl1pPr>
          </a:lstStyle>
          <a:p>
            <a:pPr>
              <a:defRPr/>
            </a:pPr>
            <a:endParaRPr lang="en-US" dirty="0"/>
          </a:p>
        </p:txBody>
      </p:sp>
      <p:sp>
        <p:nvSpPr>
          <p:cNvPr id="4" name="Footer Placeholder 2"/>
          <p:cNvSpPr>
            <a:spLocks noGrp="1"/>
          </p:cNvSpPr>
          <p:nvPr>
            <p:ph type="ftr" sz="quarter" idx="11"/>
          </p:nvPr>
        </p:nvSpPr>
        <p:spPr>
          <a:ln/>
        </p:spPr>
        <p:txBody>
          <a:bodyPr/>
          <a:lstStyle>
            <a:lvl1pPr>
              <a:defRPr/>
            </a:lvl1pPr>
          </a:lstStyle>
          <a:p>
            <a:pPr>
              <a:defRPr/>
            </a:pPr>
            <a:endParaRPr lang="en-US" dirty="0"/>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a:p>
          <a:p>
            <a:pPr algn="r">
              <a:defRPr/>
            </a:pPr>
            <a:r>
              <a:rPr lang="en-US" sz="900">
                <a:latin typeface="Arial Narrow" pitchFamily="34" charset="0"/>
              </a:rPr>
              <a:t>Slide </a:t>
            </a:r>
            <a:fld id="{5ECE9829-65B2-40C6-AEFF-7C648FF56A9C}" type="slidenum">
              <a:rPr lang="en-US" sz="900">
                <a:latin typeface="Arial Narrow" pitchFamily="34" charset="0"/>
              </a:rPr>
              <a:pPr algn="r">
                <a:defRPr/>
              </a:pPr>
              <a:t>‹#›</a:t>
            </a:fld>
            <a:endParaRPr lang="en-US" sz="900">
              <a:latin typeface="Arial Narrow" pitchFamily="34" charset="0"/>
            </a:endParaRPr>
          </a:p>
        </p:txBody>
      </p:sp>
    </p:spTree>
    <p:extLst>
      <p:ext uri="{BB962C8B-B14F-4D97-AF65-F5344CB8AC3E}">
        <p14:creationId xmlns:p14="http://schemas.microsoft.com/office/powerpoint/2010/main" val="114806162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39_Blank">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218883" y="725811"/>
            <a:ext cx="9751060" cy="36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600" b="1" i="0" baseline="0">
                <a:solidFill>
                  <a:srgbClr val="0033CC"/>
                </a:solidFill>
              </a:defRPr>
            </a:lvl1pPr>
          </a:lstStyle>
          <a:p>
            <a:pPr lvl="0"/>
            <a:r>
              <a:rPr lang="en-US" dirty="0" smtClean="0"/>
              <a:t>Click to edit Master title style</a:t>
            </a:r>
          </a:p>
        </p:txBody>
      </p:sp>
      <p:sp>
        <p:nvSpPr>
          <p:cNvPr id="3" name="Date Placeholder 1"/>
          <p:cNvSpPr>
            <a:spLocks noGrp="1"/>
          </p:cNvSpPr>
          <p:nvPr>
            <p:ph type="dt" sz="half" idx="10"/>
          </p:nvPr>
        </p:nvSpPr>
        <p:spPr>
          <a:ln/>
        </p:spPr>
        <p:txBody>
          <a:bodyPr/>
          <a:lstStyle>
            <a:lvl1pPr>
              <a:defRPr/>
            </a:lvl1pPr>
          </a:lstStyle>
          <a:p>
            <a:pPr>
              <a:defRPr/>
            </a:pPr>
            <a:endParaRPr lang="en-US" dirty="0"/>
          </a:p>
        </p:txBody>
      </p:sp>
      <p:sp>
        <p:nvSpPr>
          <p:cNvPr id="4" name="Footer Placeholder 2"/>
          <p:cNvSpPr>
            <a:spLocks noGrp="1"/>
          </p:cNvSpPr>
          <p:nvPr>
            <p:ph type="ftr" sz="quarter" idx="11"/>
          </p:nvPr>
        </p:nvSpPr>
        <p:spPr>
          <a:ln/>
        </p:spPr>
        <p:txBody>
          <a:bodyPr/>
          <a:lstStyle>
            <a:lvl1pPr>
              <a:defRPr/>
            </a:lvl1pPr>
          </a:lstStyle>
          <a:p>
            <a:pPr>
              <a:defRPr/>
            </a:pPr>
            <a:endParaRPr lang="en-US" dirty="0"/>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a:p>
          <a:p>
            <a:pPr algn="r">
              <a:defRPr/>
            </a:pPr>
            <a:r>
              <a:rPr lang="en-US" sz="900">
                <a:latin typeface="Arial Narrow" pitchFamily="34" charset="0"/>
              </a:rPr>
              <a:t>Slide </a:t>
            </a:r>
            <a:fld id="{5ECE9829-65B2-40C6-AEFF-7C648FF56A9C}" type="slidenum">
              <a:rPr lang="en-US" sz="900">
                <a:latin typeface="Arial Narrow" pitchFamily="34" charset="0"/>
              </a:rPr>
              <a:pPr algn="r">
                <a:defRPr/>
              </a:pPr>
              <a:t>‹#›</a:t>
            </a:fld>
            <a:endParaRPr lang="en-US" sz="900">
              <a:latin typeface="Arial Narrow" pitchFamily="34" charset="0"/>
            </a:endParaRPr>
          </a:p>
        </p:txBody>
      </p:sp>
    </p:spTree>
    <p:extLst>
      <p:ext uri="{BB962C8B-B14F-4D97-AF65-F5344CB8AC3E}">
        <p14:creationId xmlns:p14="http://schemas.microsoft.com/office/powerpoint/2010/main" val="383893977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40_Blank">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218883" y="725811"/>
            <a:ext cx="9751060" cy="36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600" b="1" i="0" baseline="0">
                <a:solidFill>
                  <a:srgbClr val="0033CC"/>
                </a:solidFill>
              </a:defRPr>
            </a:lvl1pPr>
          </a:lstStyle>
          <a:p>
            <a:pPr lvl="0"/>
            <a:r>
              <a:rPr lang="en-US" dirty="0" smtClean="0"/>
              <a:t>Click to edit Master title style</a:t>
            </a:r>
          </a:p>
        </p:txBody>
      </p:sp>
      <p:sp>
        <p:nvSpPr>
          <p:cNvPr id="3" name="Date Placeholder 1"/>
          <p:cNvSpPr>
            <a:spLocks noGrp="1"/>
          </p:cNvSpPr>
          <p:nvPr>
            <p:ph type="dt" sz="half" idx="10"/>
          </p:nvPr>
        </p:nvSpPr>
        <p:spPr>
          <a:ln/>
        </p:spPr>
        <p:txBody>
          <a:bodyPr/>
          <a:lstStyle>
            <a:lvl1pPr>
              <a:defRPr/>
            </a:lvl1pPr>
          </a:lstStyle>
          <a:p>
            <a:pPr>
              <a:defRPr/>
            </a:pPr>
            <a:endParaRPr lang="en-US" dirty="0"/>
          </a:p>
        </p:txBody>
      </p:sp>
      <p:sp>
        <p:nvSpPr>
          <p:cNvPr id="4" name="Footer Placeholder 2"/>
          <p:cNvSpPr>
            <a:spLocks noGrp="1"/>
          </p:cNvSpPr>
          <p:nvPr>
            <p:ph type="ftr" sz="quarter" idx="11"/>
          </p:nvPr>
        </p:nvSpPr>
        <p:spPr>
          <a:ln/>
        </p:spPr>
        <p:txBody>
          <a:bodyPr/>
          <a:lstStyle>
            <a:lvl1pPr>
              <a:defRPr/>
            </a:lvl1pPr>
          </a:lstStyle>
          <a:p>
            <a:pPr>
              <a:defRPr/>
            </a:pPr>
            <a:endParaRPr lang="en-US" dirty="0"/>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a:p>
          <a:p>
            <a:pPr algn="r">
              <a:defRPr/>
            </a:pPr>
            <a:r>
              <a:rPr lang="en-US" sz="900">
                <a:latin typeface="Arial Narrow" pitchFamily="34" charset="0"/>
              </a:rPr>
              <a:t>Slide </a:t>
            </a:r>
            <a:fld id="{5ECE9829-65B2-40C6-AEFF-7C648FF56A9C}" type="slidenum">
              <a:rPr lang="en-US" sz="900">
                <a:latin typeface="Arial Narrow" pitchFamily="34" charset="0"/>
              </a:rPr>
              <a:pPr algn="r">
                <a:defRPr/>
              </a:pPr>
              <a:t>‹#›</a:t>
            </a:fld>
            <a:endParaRPr lang="en-US" sz="900">
              <a:latin typeface="Arial Narrow" pitchFamily="34" charset="0"/>
            </a:endParaRPr>
          </a:p>
        </p:txBody>
      </p:sp>
    </p:spTree>
    <p:extLst>
      <p:ext uri="{BB962C8B-B14F-4D97-AF65-F5344CB8AC3E}">
        <p14:creationId xmlns:p14="http://schemas.microsoft.com/office/powerpoint/2010/main" val="334321267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41_Blank">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218883" y="725811"/>
            <a:ext cx="9751060" cy="36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600" b="1" i="0" baseline="0">
                <a:solidFill>
                  <a:srgbClr val="0033CC"/>
                </a:solidFill>
              </a:defRPr>
            </a:lvl1pPr>
          </a:lstStyle>
          <a:p>
            <a:pPr lvl="0"/>
            <a:r>
              <a:rPr lang="en-US" dirty="0" smtClean="0"/>
              <a:t>Click to edit Master title style</a:t>
            </a:r>
          </a:p>
        </p:txBody>
      </p:sp>
      <p:sp>
        <p:nvSpPr>
          <p:cNvPr id="3" name="Date Placeholder 1"/>
          <p:cNvSpPr>
            <a:spLocks noGrp="1"/>
          </p:cNvSpPr>
          <p:nvPr>
            <p:ph type="dt" sz="half" idx="10"/>
          </p:nvPr>
        </p:nvSpPr>
        <p:spPr>
          <a:ln/>
        </p:spPr>
        <p:txBody>
          <a:bodyPr/>
          <a:lstStyle>
            <a:lvl1pPr>
              <a:defRPr/>
            </a:lvl1pPr>
          </a:lstStyle>
          <a:p>
            <a:pPr>
              <a:defRPr/>
            </a:pPr>
            <a:endParaRPr lang="en-US" dirty="0"/>
          </a:p>
        </p:txBody>
      </p:sp>
      <p:sp>
        <p:nvSpPr>
          <p:cNvPr id="4" name="Footer Placeholder 2"/>
          <p:cNvSpPr>
            <a:spLocks noGrp="1"/>
          </p:cNvSpPr>
          <p:nvPr>
            <p:ph type="ftr" sz="quarter" idx="11"/>
          </p:nvPr>
        </p:nvSpPr>
        <p:spPr>
          <a:ln/>
        </p:spPr>
        <p:txBody>
          <a:bodyPr/>
          <a:lstStyle>
            <a:lvl1pPr>
              <a:defRPr/>
            </a:lvl1pPr>
          </a:lstStyle>
          <a:p>
            <a:pPr>
              <a:defRPr/>
            </a:pPr>
            <a:endParaRPr lang="en-US" dirty="0"/>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a:p>
          <a:p>
            <a:pPr algn="r">
              <a:defRPr/>
            </a:pPr>
            <a:r>
              <a:rPr lang="en-US" sz="900">
                <a:latin typeface="Arial Narrow" pitchFamily="34" charset="0"/>
              </a:rPr>
              <a:t>Slide </a:t>
            </a:r>
            <a:fld id="{5ECE9829-65B2-40C6-AEFF-7C648FF56A9C}" type="slidenum">
              <a:rPr lang="en-US" sz="900">
                <a:latin typeface="Arial Narrow" pitchFamily="34" charset="0"/>
              </a:rPr>
              <a:pPr algn="r">
                <a:defRPr/>
              </a:pPr>
              <a:t>‹#›</a:t>
            </a:fld>
            <a:endParaRPr lang="en-US" sz="900">
              <a:latin typeface="Arial Narrow" pitchFamily="34" charset="0"/>
            </a:endParaRPr>
          </a:p>
        </p:txBody>
      </p:sp>
    </p:spTree>
    <p:extLst>
      <p:ext uri="{BB962C8B-B14F-4D97-AF65-F5344CB8AC3E}">
        <p14:creationId xmlns:p14="http://schemas.microsoft.com/office/powerpoint/2010/main" val="1889392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93436"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93436" y="2514706"/>
            <a:ext cx="4814586"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6557349"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57349" y="2514600"/>
            <a:ext cx="4818888"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C2C6F8EA-316C-41DE-B9A4-EDCC3A85ED9A}" type="datetimeFigureOut">
              <a:rPr lang="en-US"/>
              <a:t>11/10/2019</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42_Blank">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218883" y="725811"/>
            <a:ext cx="9751060" cy="36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600" b="1" i="0" baseline="0">
                <a:solidFill>
                  <a:srgbClr val="0033CC"/>
                </a:solidFill>
              </a:defRPr>
            </a:lvl1pPr>
          </a:lstStyle>
          <a:p>
            <a:pPr lvl="0"/>
            <a:r>
              <a:rPr lang="en-US" dirty="0" smtClean="0"/>
              <a:t>Click to edit Master title style</a:t>
            </a:r>
          </a:p>
        </p:txBody>
      </p:sp>
      <p:sp>
        <p:nvSpPr>
          <p:cNvPr id="3" name="Date Placeholder 1"/>
          <p:cNvSpPr>
            <a:spLocks noGrp="1"/>
          </p:cNvSpPr>
          <p:nvPr>
            <p:ph type="dt" sz="half" idx="10"/>
          </p:nvPr>
        </p:nvSpPr>
        <p:spPr>
          <a:ln/>
        </p:spPr>
        <p:txBody>
          <a:bodyPr/>
          <a:lstStyle>
            <a:lvl1pPr>
              <a:defRPr/>
            </a:lvl1pPr>
          </a:lstStyle>
          <a:p>
            <a:pPr>
              <a:defRPr/>
            </a:pPr>
            <a:endParaRPr lang="en-US" dirty="0"/>
          </a:p>
        </p:txBody>
      </p:sp>
      <p:sp>
        <p:nvSpPr>
          <p:cNvPr id="4" name="Footer Placeholder 2"/>
          <p:cNvSpPr>
            <a:spLocks noGrp="1"/>
          </p:cNvSpPr>
          <p:nvPr>
            <p:ph type="ftr" sz="quarter" idx="11"/>
          </p:nvPr>
        </p:nvSpPr>
        <p:spPr>
          <a:ln/>
        </p:spPr>
        <p:txBody>
          <a:bodyPr/>
          <a:lstStyle>
            <a:lvl1pPr>
              <a:defRPr/>
            </a:lvl1pPr>
          </a:lstStyle>
          <a:p>
            <a:pPr>
              <a:defRPr/>
            </a:pPr>
            <a:endParaRPr lang="en-US" dirty="0"/>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a:p>
          <a:p>
            <a:pPr algn="r">
              <a:defRPr/>
            </a:pPr>
            <a:r>
              <a:rPr lang="en-US" sz="900">
                <a:latin typeface="Arial Narrow" pitchFamily="34" charset="0"/>
              </a:rPr>
              <a:t>Slide </a:t>
            </a:r>
            <a:fld id="{5ECE9829-65B2-40C6-AEFF-7C648FF56A9C}" type="slidenum">
              <a:rPr lang="en-US" sz="900">
                <a:latin typeface="Arial Narrow" pitchFamily="34" charset="0"/>
              </a:rPr>
              <a:pPr algn="r">
                <a:defRPr/>
              </a:pPr>
              <a:t>‹#›</a:t>
            </a:fld>
            <a:endParaRPr lang="en-US" sz="900">
              <a:latin typeface="Arial Narrow" pitchFamily="34" charset="0"/>
            </a:endParaRPr>
          </a:p>
        </p:txBody>
      </p:sp>
    </p:spTree>
    <p:extLst>
      <p:ext uri="{BB962C8B-B14F-4D97-AF65-F5344CB8AC3E}">
        <p14:creationId xmlns:p14="http://schemas.microsoft.com/office/powerpoint/2010/main" val="385741887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43_Blank">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218883" y="725811"/>
            <a:ext cx="9751060" cy="36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600" b="1" i="0" baseline="0">
                <a:solidFill>
                  <a:srgbClr val="0033CC"/>
                </a:solidFill>
              </a:defRPr>
            </a:lvl1pPr>
          </a:lstStyle>
          <a:p>
            <a:pPr lvl="0"/>
            <a:r>
              <a:rPr lang="en-US" dirty="0" smtClean="0"/>
              <a:t>Click to edit Master title style</a:t>
            </a:r>
          </a:p>
        </p:txBody>
      </p:sp>
      <p:sp>
        <p:nvSpPr>
          <p:cNvPr id="3" name="Date Placeholder 1"/>
          <p:cNvSpPr>
            <a:spLocks noGrp="1"/>
          </p:cNvSpPr>
          <p:nvPr>
            <p:ph type="dt" sz="half" idx="10"/>
          </p:nvPr>
        </p:nvSpPr>
        <p:spPr>
          <a:ln/>
        </p:spPr>
        <p:txBody>
          <a:bodyPr/>
          <a:lstStyle>
            <a:lvl1pPr>
              <a:defRPr/>
            </a:lvl1pPr>
          </a:lstStyle>
          <a:p>
            <a:pPr>
              <a:defRPr/>
            </a:pPr>
            <a:endParaRPr lang="en-US" dirty="0"/>
          </a:p>
        </p:txBody>
      </p:sp>
      <p:sp>
        <p:nvSpPr>
          <p:cNvPr id="4" name="Footer Placeholder 2"/>
          <p:cNvSpPr>
            <a:spLocks noGrp="1"/>
          </p:cNvSpPr>
          <p:nvPr>
            <p:ph type="ftr" sz="quarter" idx="11"/>
          </p:nvPr>
        </p:nvSpPr>
        <p:spPr>
          <a:ln/>
        </p:spPr>
        <p:txBody>
          <a:bodyPr/>
          <a:lstStyle>
            <a:lvl1pPr>
              <a:defRPr/>
            </a:lvl1pPr>
          </a:lstStyle>
          <a:p>
            <a:pPr>
              <a:defRPr/>
            </a:pPr>
            <a:endParaRPr lang="en-US" dirty="0"/>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a:p>
          <a:p>
            <a:pPr algn="r">
              <a:defRPr/>
            </a:pPr>
            <a:r>
              <a:rPr lang="en-US" sz="900">
                <a:latin typeface="Arial Narrow" pitchFamily="34" charset="0"/>
              </a:rPr>
              <a:t>Slide </a:t>
            </a:r>
            <a:fld id="{5ECE9829-65B2-40C6-AEFF-7C648FF56A9C}" type="slidenum">
              <a:rPr lang="en-US" sz="900">
                <a:latin typeface="Arial Narrow" pitchFamily="34" charset="0"/>
              </a:rPr>
              <a:pPr algn="r">
                <a:defRPr/>
              </a:pPr>
              <a:t>‹#›</a:t>
            </a:fld>
            <a:endParaRPr lang="en-US" sz="900">
              <a:latin typeface="Arial Narrow" pitchFamily="34" charset="0"/>
            </a:endParaRPr>
          </a:p>
        </p:txBody>
      </p:sp>
    </p:spTree>
    <p:extLst>
      <p:ext uri="{BB962C8B-B14F-4D97-AF65-F5344CB8AC3E}">
        <p14:creationId xmlns:p14="http://schemas.microsoft.com/office/powerpoint/2010/main" val="279608206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44_Blank">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218883" y="725811"/>
            <a:ext cx="9751060" cy="36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600" b="1" i="0" baseline="0">
                <a:solidFill>
                  <a:srgbClr val="0033CC"/>
                </a:solidFill>
              </a:defRPr>
            </a:lvl1pPr>
          </a:lstStyle>
          <a:p>
            <a:pPr lvl="0"/>
            <a:r>
              <a:rPr lang="en-US" dirty="0" smtClean="0"/>
              <a:t>Click to edit Master title style</a:t>
            </a:r>
          </a:p>
        </p:txBody>
      </p:sp>
      <p:sp>
        <p:nvSpPr>
          <p:cNvPr id="3" name="Date Placeholder 1"/>
          <p:cNvSpPr>
            <a:spLocks noGrp="1"/>
          </p:cNvSpPr>
          <p:nvPr>
            <p:ph type="dt" sz="half" idx="10"/>
          </p:nvPr>
        </p:nvSpPr>
        <p:spPr>
          <a:ln/>
        </p:spPr>
        <p:txBody>
          <a:bodyPr/>
          <a:lstStyle>
            <a:lvl1pPr>
              <a:defRPr/>
            </a:lvl1pPr>
          </a:lstStyle>
          <a:p>
            <a:pPr>
              <a:defRPr/>
            </a:pPr>
            <a:endParaRPr lang="en-US" dirty="0"/>
          </a:p>
        </p:txBody>
      </p:sp>
      <p:sp>
        <p:nvSpPr>
          <p:cNvPr id="4" name="Footer Placeholder 2"/>
          <p:cNvSpPr>
            <a:spLocks noGrp="1"/>
          </p:cNvSpPr>
          <p:nvPr>
            <p:ph type="ftr" sz="quarter" idx="11"/>
          </p:nvPr>
        </p:nvSpPr>
        <p:spPr>
          <a:ln/>
        </p:spPr>
        <p:txBody>
          <a:bodyPr/>
          <a:lstStyle>
            <a:lvl1pPr>
              <a:defRPr/>
            </a:lvl1pPr>
          </a:lstStyle>
          <a:p>
            <a:pPr>
              <a:defRPr/>
            </a:pPr>
            <a:endParaRPr lang="en-US" dirty="0"/>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a:p>
          <a:p>
            <a:pPr algn="r">
              <a:defRPr/>
            </a:pPr>
            <a:r>
              <a:rPr lang="en-US" sz="900">
                <a:latin typeface="Arial Narrow" pitchFamily="34" charset="0"/>
              </a:rPr>
              <a:t>Slide </a:t>
            </a:r>
            <a:fld id="{5ECE9829-65B2-40C6-AEFF-7C648FF56A9C}" type="slidenum">
              <a:rPr lang="en-US" sz="900">
                <a:latin typeface="Arial Narrow" pitchFamily="34" charset="0"/>
              </a:rPr>
              <a:pPr algn="r">
                <a:defRPr/>
              </a:pPr>
              <a:t>‹#›</a:t>
            </a:fld>
            <a:endParaRPr lang="en-US" sz="900">
              <a:latin typeface="Arial Narrow" pitchFamily="34" charset="0"/>
            </a:endParaRPr>
          </a:p>
        </p:txBody>
      </p:sp>
    </p:spTree>
    <p:extLst>
      <p:ext uri="{BB962C8B-B14F-4D97-AF65-F5344CB8AC3E}">
        <p14:creationId xmlns:p14="http://schemas.microsoft.com/office/powerpoint/2010/main" val="123551498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45_Blank">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218883" y="725811"/>
            <a:ext cx="9751060" cy="36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600" b="1" i="0" baseline="0">
                <a:solidFill>
                  <a:srgbClr val="0033CC"/>
                </a:solidFill>
              </a:defRPr>
            </a:lvl1pPr>
          </a:lstStyle>
          <a:p>
            <a:pPr lvl="0"/>
            <a:r>
              <a:rPr lang="en-US" dirty="0" smtClean="0"/>
              <a:t>Click to edit Master title style</a:t>
            </a:r>
          </a:p>
        </p:txBody>
      </p:sp>
      <p:sp>
        <p:nvSpPr>
          <p:cNvPr id="3" name="Date Placeholder 1"/>
          <p:cNvSpPr>
            <a:spLocks noGrp="1"/>
          </p:cNvSpPr>
          <p:nvPr>
            <p:ph type="dt" sz="half" idx="10"/>
          </p:nvPr>
        </p:nvSpPr>
        <p:spPr>
          <a:ln/>
        </p:spPr>
        <p:txBody>
          <a:bodyPr/>
          <a:lstStyle>
            <a:lvl1pPr>
              <a:defRPr/>
            </a:lvl1pPr>
          </a:lstStyle>
          <a:p>
            <a:pPr>
              <a:defRPr/>
            </a:pPr>
            <a:endParaRPr lang="en-US" dirty="0"/>
          </a:p>
        </p:txBody>
      </p:sp>
      <p:sp>
        <p:nvSpPr>
          <p:cNvPr id="4" name="Footer Placeholder 2"/>
          <p:cNvSpPr>
            <a:spLocks noGrp="1"/>
          </p:cNvSpPr>
          <p:nvPr>
            <p:ph type="ftr" sz="quarter" idx="11"/>
          </p:nvPr>
        </p:nvSpPr>
        <p:spPr>
          <a:ln/>
        </p:spPr>
        <p:txBody>
          <a:bodyPr/>
          <a:lstStyle>
            <a:lvl1pPr>
              <a:defRPr/>
            </a:lvl1pPr>
          </a:lstStyle>
          <a:p>
            <a:pPr>
              <a:defRPr/>
            </a:pPr>
            <a:endParaRPr lang="en-US" dirty="0"/>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a:p>
          <a:p>
            <a:pPr algn="r">
              <a:defRPr/>
            </a:pPr>
            <a:r>
              <a:rPr lang="en-US" sz="900">
                <a:latin typeface="Arial Narrow" pitchFamily="34" charset="0"/>
              </a:rPr>
              <a:t>Slide </a:t>
            </a:r>
            <a:fld id="{5ECE9829-65B2-40C6-AEFF-7C648FF56A9C}" type="slidenum">
              <a:rPr lang="en-US" sz="900">
                <a:latin typeface="Arial Narrow" pitchFamily="34" charset="0"/>
              </a:rPr>
              <a:pPr algn="r">
                <a:defRPr/>
              </a:pPr>
              <a:t>‹#›</a:t>
            </a:fld>
            <a:endParaRPr lang="en-US" sz="900">
              <a:latin typeface="Arial Narrow" pitchFamily="34" charset="0"/>
            </a:endParaRPr>
          </a:p>
        </p:txBody>
      </p:sp>
    </p:spTree>
    <p:extLst>
      <p:ext uri="{BB962C8B-B14F-4D97-AF65-F5344CB8AC3E}">
        <p14:creationId xmlns:p14="http://schemas.microsoft.com/office/powerpoint/2010/main" val="310010603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46_Blank">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218883" y="725811"/>
            <a:ext cx="9751060" cy="36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600" b="1" i="0" baseline="0">
                <a:solidFill>
                  <a:srgbClr val="0033CC"/>
                </a:solidFill>
              </a:defRPr>
            </a:lvl1pPr>
          </a:lstStyle>
          <a:p>
            <a:pPr lvl="0"/>
            <a:r>
              <a:rPr lang="en-US" dirty="0" smtClean="0"/>
              <a:t>Click to edit Master title style</a:t>
            </a:r>
          </a:p>
        </p:txBody>
      </p:sp>
      <p:sp>
        <p:nvSpPr>
          <p:cNvPr id="3" name="Date Placeholder 1"/>
          <p:cNvSpPr>
            <a:spLocks noGrp="1"/>
          </p:cNvSpPr>
          <p:nvPr>
            <p:ph type="dt" sz="half" idx="10"/>
          </p:nvPr>
        </p:nvSpPr>
        <p:spPr>
          <a:ln/>
        </p:spPr>
        <p:txBody>
          <a:bodyPr/>
          <a:lstStyle>
            <a:lvl1pPr>
              <a:defRPr/>
            </a:lvl1pPr>
          </a:lstStyle>
          <a:p>
            <a:pPr>
              <a:defRPr/>
            </a:pPr>
            <a:endParaRPr lang="en-US" dirty="0"/>
          </a:p>
        </p:txBody>
      </p:sp>
      <p:sp>
        <p:nvSpPr>
          <p:cNvPr id="4" name="Footer Placeholder 2"/>
          <p:cNvSpPr>
            <a:spLocks noGrp="1"/>
          </p:cNvSpPr>
          <p:nvPr>
            <p:ph type="ftr" sz="quarter" idx="11"/>
          </p:nvPr>
        </p:nvSpPr>
        <p:spPr>
          <a:ln/>
        </p:spPr>
        <p:txBody>
          <a:bodyPr/>
          <a:lstStyle>
            <a:lvl1pPr>
              <a:defRPr/>
            </a:lvl1pPr>
          </a:lstStyle>
          <a:p>
            <a:pPr>
              <a:defRPr/>
            </a:pPr>
            <a:endParaRPr lang="en-US" dirty="0"/>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a:p>
          <a:p>
            <a:pPr algn="r">
              <a:defRPr/>
            </a:pPr>
            <a:r>
              <a:rPr lang="en-US" sz="900">
                <a:latin typeface="Arial Narrow" pitchFamily="34" charset="0"/>
              </a:rPr>
              <a:t>Slide </a:t>
            </a:r>
            <a:fld id="{5ECE9829-65B2-40C6-AEFF-7C648FF56A9C}" type="slidenum">
              <a:rPr lang="en-US" sz="900">
                <a:latin typeface="Arial Narrow" pitchFamily="34" charset="0"/>
              </a:rPr>
              <a:pPr algn="r">
                <a:defRPr/>
              </a:pPr>
              <a:t>‹#›</a:t>
            </a:fld>
            <a:endParaRPr lang="en-US" sz="900">
              <a:latin typeface="Arial Narrow" pitchFamily="34" charset="0"/>
            </a:endParaRPr>
          </a:p>
        </p:txBody>
      </p:sp>
    </p:spTree>
    <p:extLst>
      <p:ext uri="{BB962C8B-B14F-4D97-AF65-F5344CB8AC3E}">
        <p14:creationId xmlns:p14="http://schemas.microsoft.com/office/powerpoint/2010/main" val="151532906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47_Blank">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218883" y="725811"/>
            <a:ext cx="9751060" cy="36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600" b="1" i="0" baseline="0">
                <a:solidFill>
                  <a:srgbClr val="0033CC"/>
                </a:solidFill>
              </a:defRPr>
            </a:lvl1pPr>
          </a:lstStyle>
          <a:p>
            <a:pPr lvl="0"/>
            <a:r>
              <a:rPr lang="en-US" dirty="0" smtClean="0"/>
              <a:t>Click to edit Master title style</a:t>
            </a:r>
          </a:p>
        </p:txBody>
      </p:sp>
      <p:sp>
        <p:nvSpPr>
          <p:cNvPr id="3" name="Date Placeholder 1"/>
          <p:cNvSpPr>
            <a:spLocks noGrp="1"/>
          </p:cNvSpPr>
          <p:nvPr>
            <p:ph type="dt" sz="half" idx="10"/>
          </p:nvPr>
        </p:nvSpPr>
        <p:spPr>
          <a:ln/>
        </p:spPr>
        <p:txBody>
          <a:bodyPr/>
          <a:lstStyle>
            <a:lvl1pPr>
              <a:defRPr/>
            </a:lvl1pPr>
          </a:lstStyle>
          <a:p>
            <a:pPr>
              <a:defRPr/>
            </a:pPr>
            <a:endParaRPr lang="en-US" dirty="0"/>
          </a:p>
        </p:txBody>
      </p:sp>
      <p:sp>
        <p:nvSpPr>
          <p:cNvPr id="4" name="Footer Placeholder 2"/>
          <p:cNvSpPr>
            <a:spLocks noGrp="1"/>
          </p:cNvSpPr>
          <p:nvPr>
            <p:ph type="ftr" sz="quarter" idx="11"/>
          </p:nvPr>
        </p:nvSpPr>
        <p:spPr>
          <a:ln/>
        </p:spPr>
        <p:txBody>
          <a:bodyPr/>
          <a:lstStyle>
            <a:lvl1pPr>
              <a:defRPr/>
            </a:lvl1pPr>
          </a:lstStyle>
          <a:p>
            <a:pPr>
              <a:defRPr/>
            </a:pPr>
            <a:endParaRPr lang="en-US" dirty="0"/>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a:p>
          <a:p>
            <a:pPr algn="r">
              <a:defRPr/>
            </a:pPr>
            <a:r>
              <a:rPr lang="en-US" sz="900">
                <a:latin typeface="Arial Narrow" pitchFamily="34" charset="0"/>
              </a:rPr>
              <a:t>Slide </a:t>
            </a:r>
            <a:fld id="{5ECE9829-65B2-40C6-AEFF-7C648FF56A9C}" type="slidenum">
              <a:rPr lang="en-US" sz="900">
                <a:latin typeface="Arial Narrow" pitchFamily="34" charset="0"/>
              </a:rPr>
              <a:pPr algn="r">
                <a:defRPr/>
              </a:pPr>
              <a:t>‹#›</a:t>
            </a:fld>
            <a:endParaRPr lang="en-US" sz="900">
              <a:latin typeface="Arial Narrow" pitchFamily="34" charset="0"/>
            </a:endParaRPr>
          </a:p>
        </p:txBody>
      </p:sp>
    </p:spTree>
    <p:extLst>
      <p:ext uri="{BB962C8B-B14F-4D97-AF65-F5344CB8AC3E}">
        <p14:creationId xmlns:p14="http://schemas.microsoft.com/office/powerpoint/2010/main" val="427393037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48_Blank">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218883" y="725811"/>
            <a:ext cx="9751060" cy="36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600" b="1" i="0" baseline="0">
                <a:solidFill>
                  <a:srgbClr val="0033CC"/>
                </a:solidFill>
              </a:defRPr>
            </a:lvl1pPr>
          </a:lstStyle>
          <a:p>
            <a:pPr lvl="0"/>
            <a:r>
              <a:rPr lang="en-US" dirty="0" smtClean="0"/>
              <a:t>Click to edit Master title style</a:t>
            </a:r>
          </a:p>
        </p:txBody>
      </p:sp>
      <p:sp>
        <p:nvSpPr>
          <p:cNvPr id="3" name="Date Placeholder 1"/>
          <p:cNvSpPr>
            <a:spLocks noGrp="1"/>
          </p:cNvSpPr>
          <p:nvPr>
            <p:ph type="dt" sz="half" idx="10"/>
          </p:nvPr>
        </p:nvSpPr>
        <p:spPr>
          <a:ln/>
        </p:spPr>
        <p:txBody>
          <a:bodyPr/>
          <a:lstStyle>
            <a:lvl1pPr>
              <a:defRPr/>
            </a:lvl1pPr>
          </a:lstStyle>
          <a:p>
            <a:pPr>
              <a:defRPr/>
            </a:pPr>
            <a:endParaRPr lang="en-US" dirty="0"/>
          </a:p>
        </p:txBody>
      </p:sp>
      <p:sp>
        <p:nvSpPr>
          <p:cNvPr id="4" name="Footer Placeholder 2"/>
          <p:cNvSpPr>
            <a:spLocks noGrp="1"/>
          </p:cNvSpPr>
          <p:nvPr>
            <p:ph type="ftr" sz="quarter" idx="11"/>
          </p:nvPr>
        </p:nvSpPr>
        <p:spPr>
          <a:ln/>
        </p:spPr>
        <p:txBody>
          <a:bodyPr/>
          <a:lstStyle>
            <a:lvl1pPr>
              <a:defRPr/>
            </a:lvl1pPr>
          </a:lstStyle>
          <a:p>
            <a:pPr>
              <a:defRPr/>
            </a:pPr>
            <a:endParaRPr lang="en-US" dirty="0"/>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a:p>
          <a:p>
            <a:pPr algn="r">
              <a:defRPr/>
            </a:pPr>
            <a:r>
              <a:rPr lang="en-US" sz="900">
                <a:latin typeface="Arial Narrow" pitchFamily="34" charset="0"/>
              </a:rPr>
              <a:t>Slide </a:t>
            </a:r>
            <a:fld id="{5ECE9829-65B2-40C6-AEFF-7C648FF56A9C}" type="slidenum">
              <a:rPr lang="en-US" sz="900">
                <a:latin typeface="Arial Narrow" pitchFamily="34" charset="0"/>
              </a:rPr>
              <a:pPr algn="r">
                <a:defRPr/>
              </a:pPr>
              <a:t>‹#›</a:t>
            </a:fld>
            <a:endParaRPr lang="en-US" sz="900">
              <a:latin typeface="Arial Narrow" pitchFamily="34" charset="0"/>
            </a:endParaRPr>
          </a:p>
        </p:txBody>
      </p:sp>
    </p:spTree>
    <p:extLst>
      <p:ext uri="{BB962C8B-B14F-4D97-AF65-F5344CB8AC3E}">
        <p14:creationId xmlns:p14="http://schemas.microsoft.com/office/powerpoint/2010/main" val="152448682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49_Blank">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218883" y="725811"/>
            <a:ext cx="9751060" cy="36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600" b="1" i="0" baseline="0">
                <a:solidFill>
                  <a:srgbClr val="0033CC"/>
                </a:solidFill>
              </a:defRPr>
            </a:lvl1pPr>
          </a:lstStyle>
          <a:p>
            <a:pPr lvl="0"/>
            <a:r>
              <a:rPr lang="en-US" dirty="0" smtClean="0"/>
              <a:t>Click to edit Master title style</a:t>
            </a:r>
          </a:p>
        </p:txBody>
      </p:sp>
      <p:sp>
        <p:nvSpPr>
          <p:cNvPr id="3" name="Date Placeholder 1"/>
          <p:cNvSpPr>
            <a:spLocks noGrp="1"/>
          </p:cNvSpPr>
          <p:nvPr>
            <p:ph type="dt" sz="half" idx="10"/>
          </p:nvPr>
        </p:nvSpPr>
        <p:spPr>
          <a:ln/>
        </p:spPr>
        <p:txBody>
          <a:bodyPr/>
          <a:lstStyle>
            <a:lvl1pPr>
              <a:defRPr/>
            </a:lvl1pPr>
          </a:lstStyle>
          <a:p>
            <a:pPr>
              <a:defRPr/>
            </a:pPr>
            <a:endParaRPr lang="en-US" dirty="0"/>
          </a:p>
        </p:txBody>
      </p:sp>
      <p:sp>
        <p:nvSpPr>
          <p:cNvPr id="4" name="Footer Placeholder 2"/>
          <p:cNvSpPr>
            <a:spLocks noGrp="1"/>
          </p:cNvSpPr>
          <p:nvPr>
            <p:ph type="ftr" sz="quarter" idx="11"/>
          </p:nvPr>
        </p:nvSpPr>
        <p:spPr>
          <a:ln/>
        </p:spPr>
        <p:txBody>
          <a:bodyPr/>
          <a:lstStyle>
            <a:lvl1pPr>
              <a:defRPr/>
            </a:lvl1pPr>
          </a:lstStyle>
          <a:p>
            <a:pPr>
              <a:defRPr/>
            </a:pPr>
            <a:endParaRPr lang="en-US" dirty="0"/>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a:p>
          <a:p>
            <a:pPr algn="r">
              <a:defRPr/>
            </a:pPr>
            <a:r>
              <a:rPr lang="en-US" sz="900">
                <a:latin typeface="Arial Narrow" pitchFamily="34" charset="0"/>
              </a:rPr>
              <a:t>Slide </a:t>
            </a:r>
            <a:fld id="{5ECE9829-65B2-40C6-AEFF-7C648FF56A9C}" type="slidenum">
              <a:rPr lang="en-US" sz="900">
                <a:latin typeface="Arial Narrow" pitchFamily="34" charset="0"/>
              </a:rPr>
              <a:pPr algn="r">
                <a:defRPr/>
              </a:pPr>
              <a:t>‹#›</a:t>
            </a:fld>
            <a:endParaRPr lang="en-US" sz="900">
              <a:latin typeface="Arial Narrow" pitchFamily="34" charset="0"/>
            </a:endParaRPr>
          </a:p>
        </p:txBody>
      </p:sp>
    </p:spTree>
    <p:extLst>
      <p:ext uri="{BB962C8B-B14F-4D97-AF65-F5344CB8AC3E}">
        <p14:creationId xmlns:p14="http://schemas.microsoft.com/office/powerpoint/2010/main" val="379502866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50_Blank">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218883" y="725811"/>
            <a:ext cx="9751060" cy="36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600" b="1" i="0" baseline="0">
                <a:solidFill>
                  <a:srgbClr val="0033CC"/>
                </a:solidFill>
              </a:defRPr>
            </a:lvl1pPr>
          </a:lstStyle>
          <a:p>
            <a:pPr lvl="0"/>
            <a:r>
              <a:rPr lang="en-US" dirty="0" smtClean="0"/>
              <a:t>Click to edit Master title style</a:t>
            </a:r>
          </a:p>
        </p:txBody>
      </p:sp>
      <p:sp>
        <p:nvSpPr>
          <p:cNvPr id="3" name="Date Placeholder 1"/>
          <p:cNvSpPr>
            <a:spLocks noGrp="1"/>
          </p:cNvSpPr>
          <p:nvPr>
            <p:ph type="dt" sz="half" idx="10"/>
          </p:nvPr>
        </p:nvSpPr>
        <p:spPr>
          <a:ln/>
        </p:spPr>
        <p:txBody>
          <a:bodyPr/>
          <a:lstStyle>
            <a:lvl1pPr>
              <a:defRPr/>
            </a:lvl1pPr>
          </a:lstStyle>
          <a:p>
            <a:pPr>
              <a:defRPr/>
            </a:pPr>
            <a:endParaRPr lang="en-US" dirty="0"/>
          </a:p>
        </p:txBody>
      </p:sp>
      <p:sp>
        <p:nvSpPr>
          <p:cNvPr id="4" name="Footer Placeholder 2"/>
          <p:cNvSpPr>
            <a:spLocks noGrp="1"/>
          </p:cNvSpPr>
          <p:nvPr>
            <p:ph type="ftr" sz="quarter" idx="11"/>
          </p:nvPr>
        </p:nvSpPr>
        <p:spPr>
          <a:ln/>
        </p:spPr>
        <p:txBody>
          <a:bodyPr/>
          <a:lstStyle>
            <a:lvl1pPr>
              <a:defRPr/>
            </a:lvl1pPr>
          </a:lstStyle>
          <a:p>
            <a:pPr>
              <a:defRPr/>
            </a:pPr>
            <a:endParaRPr lang="en-US" dirty="0"/>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a:p>
          <a:p>
            <a:pPr algn="r">
              <a:defRPr/>
            </a:pPr>
            <a:r>
              <a:rPr lang="en-US" sz="900">
                <a:latin typeface="Arial Narrow" pitchFamily="34" charset="0"/>
              </a:rPr>
              <a:t>Slide </a:t>
            </a:r>
            <a:fld id="{5ECE9829-65B2-40C6-AEFF-7C648FF56A9C}" type="slidenum">
              <a:rPr lang="en-US" sz="900">
                <a:latin typeface="Arial Narrow" pitchFamily="34" charset="0"/>
              </a:rPr>
              <a:pPr algn="r">
                <a:defRPr/>
              </a:pPr>
              <a:t>‹#›</a:t>
            </a:fld>
            <a:endParaRPr lang="en-US" sz="900">
              <a:latin typeface="Arial Narrow" pitchFamily="34" charset="0"/>
            </a:endParaRPr>
          </a:p>
        </p:txBody>
      </p:sp>
    </p:spTree>
    <p:extLst>
      <p:ext uri="{BB962C8B-B14F-4D97-AF65-F5344CB8AC3E}">
        <p14:creationId xmlns:p14="http://schemas.microsoft.com/office/powerpoint/2010/main" val="160633151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51_Blank">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218883" y="725811"/>
            <a:ext cx="9751060" cy="36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600" b="1" i="0" baseline="0">
                <a:solidFill>
                  <a:srgbClr val="0033CC"/>
                </a:solidFill>
              </a:defRPr>
            </a:lvl1pPr>
          </a:lstStyle>
          <a:p>
            <a:pPr lvl="0"/>
            <a:r>
              <a:rPr lang="en-US" dirty="0" smtClean="0"/>
              <a:t>Click to edit Master title style</a:t>
            </a:r>
          </a:p>
        </p:txBody>
      </p:sp>
      <p:sp>
        <p:nvSpPr>
          <p:cNvPr id="3" name="Date Placeholder 1"/>
          <p:cNvSpPr>
            <a:spLocks noGrp="1"/>
          </p:cNvSpPr>
          <p:nvPr>
            <p:ph type="dt" sz="half" idx="10"/>
          </p:nvPr>
        </p:nvSpPr>
        <p:spPr>
          <a:ln/>
        </p:spPr>
        <p:txBody>
          <a:bodyPr/>
          <a:lstStyle>
            <a:lvl1pPr>
              <a:defRPr/>
            </a:lvl1pPr>
          </a:lstStyle>
          <a:p>
            <a:pPr>
              <a:defRPr/>
            </a:pPr>
            <a:endParaRPr lang="en-US" dirty="0"/>
          </a:p>
        </p:txBody>
      </p:sp>
      <p:sp>
        <p:nvSpPr>
          <p:cNvPr id="4" name="Footer Placeholder 2"/>
          <p:cNvSpPr>
            <a:spLocks noGrp="1"/>
          </p:cNvSpPr>
          <p:nvPr>
            <p:ph type="ftr" sz="quarter" idx="11"/>
          </p:nvPr>
        </p:nvSpPr>
        <p:spPr>
          <a:ln/>
        </p:spPr>
        <p:txBody>
          <a:bodyPr/>
          <a:lstStyle>
            <a:lvl1pPr>
              <a:defRPr/>
            </a:lvl1pPr>
          </a:lstStyle>
          <a:p>
            <a:pPr>
              <a:defRPr/>
            </a:pPr>
            <a:endParaRPr lang="en-US" dirty="0"/>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a:p>
          <a:p>
            <a:pPr algn="r">
              <a:defRPr/>
            </a:pPr>
            <a:r>
              <a:rPr lang="en-US" sz="900">
                <a:latin typeface="Arial Narrow" pitchFamily="34" charset="0"/>
              </a:rPr>
              <a:t>Slide </a:t>
            </a:r>
            <a:fld id="{5ECE9829-65B2-40C6-AEFF-7C648FF56A9C}" type="slidenum">
              <a:rPr lang="en-US" sz="900">
                <a:latin typeface="Arial Narrow" pitchFamily="34" charset="0"/>
              </a:rPr>
              <a:pPr algn="r">
                <a:defRPr/>
              </a:pPr>
              <a:t>‹#›</a:t>
            </a:fld>
            <a:endParaRPr lang="en-US" sz="900">
              <a:latin typeface="Arial Narrow" pitchFamily="34" charset="0"/>
            </a:endParaRPr>
          </a:p>
        </p:txBody>
      </p:sp>
    </p:spTree>
    <p:extLst>
      <p:ext uri="{BB962C8B-B14F-4D97-AF65-F5344CB8AC3E}">
        <p14:creationId xmlns:p14="http://schemas.microsoft.com/office/powerpoint/2010/main" val="3761158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C2C6F8EA-316C-41DE-B9A4-EDCC3A85ED9A}" type="datetimeFigureOut">
              <a:rPr lang="en-US"/>
              <a:t>11/10/2019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53_Blank">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218883" y="725811"/>
            <a:ext cx="9751060" cy="36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600" b="1" i="0" baseline="0">
                <a:solidFill>
                  <a:srgbClr val="0033CC"/>
                </a:solidFill>
              </a:defRPr>
            </a:lvl1pPr>
          </a:lstStyle>
          <a:p>
            <a:pPr lvl="0"/>
            <a:r>
              <a:rPr lang="en-US" dirty="0" smtClean="0"/>
              <a:t>Click to edit Master title style</a:t>
            </a:r>
          </a:p>
        </p:txBody>
      </p:sp>
      <p:sp>
        <p:nvSpPr>
          <p:cNvPr id="3" name="Date Placeholder 1"/>
          <p:cNvSpPr>
            <a:spLocks noGrp="1"/>
          </p:cNvSpPr>
          <p:nvPr>
            <p:ph type="dt" sz="half" idx="10"/>
          </p:nvPr>
        </p:nvSpPr>
        <p:spPr>
          <a:ln/>
        </p:spPr>
        <p:txBody>
          <a:bodyPr/>
          <a:lstStyle>
            <a:lvl1pPr>
              <a:defRPr/>
            </a:lvl1pPr>
          </a:lstStyle>
          <a:p>
            <a:pPr>
              <a:defRPr/>
            </a:pPr>
            <a:endParaRPr lang="en-US" dirty="0"/>
          </a:p>
        </p:txBody>
      </p:sp>
      <p:sp>
        <p:nvSpPr>
          <p:cNvPr id="4" name="Footer Placeholder 2"/>
          <p:cNvSpPr>
            <a:spLocks noGrp="1"/>
          </p:cNvSpPr>
          <p:nvPr>
            <p:ph type="ftr" sz="quarter" idx="11"/>
          </p:nvPr>
        </p:nvSpPr>
        <p:spPr>
          <a:ln/>
        </p:spPr>
        <p:txBody>
          <a:bodyPr/>
          <a:lstStyle>
            <a:lvl1pPr>
              <a:defRPr/>
            </a:lvl1pPr>
          </a:lstStyle>
          <a:p>
            <a:pPr>
              <a:defRPr/>
            </a:pPr>
            <a:endParaRPr lang="en-US" dirty="0"/>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a:p>
          <a:p>
            <a:pPr algn="r">
              <a:defRPr/>
            </a:pPr>
            <a:r>
              <a:rPr lang="en-US" sz="900">
                <a:latin typeface="Arial Narrow" pitchFamily="34" charset="0"/>
              </a:rPr>
              <a:t>Slide </a:t>
            </a:r>
            <a:fld id="{5ECE9829-65B2-40C6-AEFF-7C648FF56A9C}" type="slidenum">
              <a:rPr lang="en-US" sz="900">
                <a:latin typeface="Arial Narrow" pitchFamily="34" charset="0"/>
              </a:rPr>
              <a:pPr algn="r">
                <a:defRPr/>
              </a:pPr>
              <a:t>‹#›</a:t>
            </a:fld>
            <a:endParaRPr lang="en-US" sz="900">
              <a:latin typeface="Arial Narrow" pitchFamily="34" charset="0"/>
            </a:endParaRPr>
          </a:p>
        </p:txBody>
      </p:sp>
    </p:spTree>
    <p:extLst>
      <p:ext uri="{BB962C8B-B14F-4D97-AF65-F5344CB8AC3E}">
        <p14:creationId xmlns:p14="http://schemas.microsoft.com/office/powerpoint/2010/main" val="289127564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54_Blank">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218883" y="725811"/>
            <a:ext cx="9751060" cy="36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600" b="1" i="0" baseline="0">
                <a:solidFill>
                  <a:srgbClr val="0033CC"/>
                </a:solidFill>
              </a:defRPr>
            </a:lvl1pPr>
          </a:lstStyle>
          <a:p>
            <a:pPr lvl="0"/>
            <a:r>
              <a:rPr lang="en-US" dirty="0" smtClean="0"/>
              <a:t>Click to edit Master title style</a:t>
            </a:r>
          </a:p>
        </p:txBody>
      </p:sp>
      <p:sp>
        <p:nvSpPr>
          <p:cNvPr id="3" name="Date Placeholder 1"/>
          <p:cNvSpPr>
            <a:spLocks noGrp="1"/>
          </p:cNvSpPr>
          <p:nvPr>
            <p:ph type="dt" sz="half" idx="10"/>
          </p:nvPr>
        </p:nvSpPr>
        <p:spPr>
          <a:ln/>
        </p:spPr>
        <p:txBody>
          <a:bodyPr/>
          <a:lstStyle>
            <a:lvl1pPr>
              <a:defRPr/>
            </a:lvl1pPr>
          </a:lstStyle>
          <a:p>
            <a:pPr>
              <a:defRPr/>
            </a:pPr>
            <a:endParaRPr lang="en-US" dirty="0"/>
          </a:p>
        </p:txBody>
      </p:sp>
      <p:sp>
        <p:nvSpPr>
          <p:cNvPr id="4" name="Footer Placeholder 2"/>
          <p:cNvSpPr>
            <a:spLocks noGrp="1"/>
          </p:cNvSpPr>
          <p:nvPr>
            <p:ph type="ftr" sz="quarter" idx="11"/>
          </p:nvPr>
        </p:nvSpPr>
        <p:spPr>
          <a:ln/>
        </p:spPr>
        <p:txBody>
          <a:bodyPr/>
          <a:lstStyle>
            <a:lvl1pPr>
              <a:defRPr/>
            </a:lvl1pPr>
          </a:lstStyle>
          <a:p>
            <a:pPr>
              <a:defRPr/>
            </a:pPr>
            <a:endParaRPr lang="en-US" dirty="0"/>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a:p>
          <a:p>
            <a:pPr algn="r">
              <a:defRPr/>
            </a:pPr>
            <a:r>
              <a:rPr lang="en-US" sz="900">
                <a:latin typeface="Arial Narrow" pitchFamily="34" charset="0"/>
              </a:rPr>
              <a:t>Slide </a:t>
            </a:r>
            <a:fld id="{5ECE9829-65B2-40C6-AEFF-7C648FF56A9C}" type="slidenum">
              <a:rPr lang="en-US" sz="900">
                <a:latin typeface="Arial Narrow" pitchFamily="34" charset="0"/>
              </a:rPr>
              <a:pPr algn="r">
                <a:defRPr/>
              </a:pPr>
              <a:t>‹#›</a:t>
            </a:fld>
            <a:endParaRPr lang="en-US" sz="900">
              <a:latin typeface="Arial Narrow" pitchFamily="34" charset="0"/>
            </a:endParaRPr>
          </a:p>
        </p:txBody>
      </p:sp>
    </p:spTree>
    <p:extLst>
      <p:ext uri="{BB962C8B-B14F-4D97-AF65-F5344CB8AC3E}">
        <p14:creationId xmlns:p14="http://schemas.microsoft.com/office/powerpoint/2010/main" val="149083002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56_Blank">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218883" y="725811"/>
            <a:ext cx="9751060" cy="36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600" b="1" i="0" baseline="0">
                <a:solidFill>
                  <a:srgbClr val="0033CC"/>
                </a:solidFill>
              </a:defRPr>
            </a:lvl1pPr>
          </a:lstStyle>
          <a:p>
            <a:pPr lvl="0"/>
            <a:r>
              <a:rPr lang="en-US" dirty="0" smtClean="0"/>
              <a:t>Click to edit Master title style</a:t>
            </a:r>
          </a:p>
        </p:txBody>
      </p:sp>
      <p:sp>
        <p:nvSpPr>
          <p:cNvPr id="3" name="Date Placeholder 1"/>
          <p:cNvSpPr>
            <a:spLocks noGrp="1"/>
          </p:cNvSpPr>
          <p:nvPr>
            <p:ph type="dt" sz="half" idx="10"/>
          </p:nvPr>
        </p:nvSpPr>
        <p:spPr>
          <a:ln/>
        </p:spPr>
        <p:txBody>
          <a:bodyPr/>
          <a:lstStyle>
            <a:lvl1pPr>
              <a:defRPr/>
            </a:lvl1pPr>
          </a:lstStyle>
          <a:p>
            <a:pPr>
              <a:defRPr/>
            </a:pPr>
            <a:endParaRPr lang="en-US" dirty="0"/>
          </a:p>
        </p:txBody>
      </p:sp>
      <p:sp>
        <p:nvSpPr>
          <p:cNvPr id="4" name="Footer Placeholder 2"/>
          <p:cNvSpPr>
            <a:spLocks noGrp="1"/>
          </p:cNvSpPr>
          <p:nvPr>
            <p:ph type="ftr" sz="quarter" idx="11"/>
          </p:nvPr>
        </p:nvSpPr>
        <p:spPr>
          <a:ln/>
        </p:spPr>
        <p:txBody>
          <a:bodyPr/>
          <a:lstStyle>
            <a:lvl1pPr>
              <a:defRPr/>
            </a:lvl1pPr>
          </a:lstStyle>
          <a:p>
            <a:pPr>
              <a:defRPr/>
            </a:pPr>
            <a:endParaRPr lang="en-US" dirty="0"/>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a:p>
          <a:p>
            <a:pPr algn="r">
              <a:defRPr/>
            </a:pPr>
            <a:r>
              <a:rPr lang="en-US" sz="900">
                <a:latin typeface="Arial Narrow" pitchFamily="34" charset="0"/>
              </a:rPr>
              <a:t>Slide </a:t>
            </a:r>
            <a:fld id="{5ECE9829-65B2-40C6-AEFF-7C648FF56A9C}" type="slidenum">
              <a:rPr lang="en-US" sz="900">
                <a:latin typeface="Arial Narrow" pitchFamily="34" charset="0"/>
              </a:rPr>
              <a:pPr algn="r">
                <a:defRPr/>
              </a:pPr>
              <a:t>‹#›</a:t>
            </a:fld>
            <a:endParaRPr lang="en-US" sz="900">
              <a:latin typeface="Arial Narrow" pitchFamily="34" charset="0"/>
            </a:endParaRPr>
          </a:p>
        </p:txBody>
      </p:sp>
    </p:spTree>
    <p:extLst>
      <p:ext uri="{BB962C8B-B14F-4D97-AF65-F5344CB8AC3E}">
        <p14:creationId xmlns:p14="http://schemas.microsoft.com/office/powerpoint/2010/main" val="402498062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57_Blank">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218883" y="725811"/>
            <a:ext cx="9751060" cy="36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600" b="1" i="0" baseline="0">
                <a:solidFill>
                  <a:srgbClr val="0033CC"/>
                </a:solidFill>
              </a:defRPr>
            </a:lvl1pPr>
          </a:lstStyle>
          <a:p>
            <a:pPr lvl="0"/>
            <a:r>
              <a:rPr lang="en-US" dirty="0" smtClean="0"/>
              <a:t>Click to edit Master title style</a:t>
            </a:r>
          </a:p>
        </p:txBody>
      </p:sp>
      <p:sp>
        <p:nvSpPr>
          <p:cNvPr id="3" name="Date Placeholder 1"/>
          <p:cNvSpPr>
            <a:spLocks noGrp="1"/>
          </p:cNvSpPr>
          <p:nvPr>
            <p:ph type="dt" sz="half" idx="10"/>
          </p:nvPr>
        </p:nvSpPr>
        <p:spPr>
          <a:ln/>
        </p:spPr>
        <p:txBody>
          <a:bodyPr/>
          <a:lstStyle>
            <a:lvl1pPr>
              <a:defRPr/>
            </a:lvl1pPr>
          </a:lstStyle>
          <a:p>
            <a:pPr>
              <a:defRPr/>
            </a:pPr>
            <a:endParaRPr lang="en-US" dirty="0"/>
          </a:p>
        </p:txBody>
      </p:sp>
      <p:sp>
        <p:nvSpPr>
          <p:cNvPr id="4" name="Footer Placeholder 2"/>
          <p:cNvSpPr>
            <a:spLocks noGrp="1"/>
          </p:cNvSpPr>
          <p:nvPr>
            <p:ph type="ftr" sz="quarter" idx="11"/>
          </p:nvPr>
        </p:nvSpPr>
        <p:spPr>
          <a:ln/>
        </p:spPr>
        <p:txBody>
          <a:bodyPr/>
          <a:lstStyle>
            <a:lvl1pPr>
              <a:defRPr/>
            </a:lvl1pPr>
          </a:lstStyle>
          <a:p>
            <a:pPr>
              <a:defRPr/>
            </a:pPr>
            <a:endParaRPr lang="en-US" dirty="0"/>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a:p>
          <a:p>
            <a:pPr algn="r">
              <a:defRPr/>
            </a:pPr>
            <a:r>
              <a:rPr lang="en-US" sz="900">
                <a:latin typeface="Arial Narrow" pitchFamily="34" charset="0"/>
              </a:rPr>
              <a:t>Slide </a:t>
            </a:r>
            <a:fld id="{5ECE9829-65B2-40C6-AEFF-7C648FF56A9C}" type="slidenum">
              <a:rPr lang="en-US" sz="900">
                <a:latin typeface="Arial Narrow" pitchFamily="34" charset="0"/>
              </a:rPr>
              <a:pPr algn="r">
                <a:defRPr/>
              </a:pPr>
              <a:t>‹#›</a:t>
            </a:fld>
            <a:endParaRPr lang="en-US" sz="900">
              <a:latin typeface="Arial Narrow" pitchFamily="34" charset="0"/>
            </a:endParaRPr>
          </a:p>
        </p:txBody>
      </p:sp>
    </p:spTree>
    <p:extLst>
      <p:ext uri="{BB962C8B-B14F-4D97-AF65-F5344CB8AC3E}">
        <p14:creationId xmlns:p14="http://schemas.microsoft.com/office/powerpoint/2010/main" val="133001429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12_Blank">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218883" y="725811"/>
            <a:ext cx="9751060" cy="36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600" b="1" i="0" baseline="0">
                <a:solidFill>
                  <a:srgbClr val="0033CC"/>
                </a:solidFill>
              </a:defRPr>
            </a:lvl1pPr>
          </a:lstStyle>
          <a:p>
            <a:pPr lvl="0"/>
            <a:r>
              <a:rPr lang="en-US" dirty="0" smtClean="0"/>
              <a:t>Click to edit Master title style</a:t>
            </a:r>
          </a:p>
        </p:txBody>
      </p:sp>
      <p:sp>
        <p:nvSpPr>
          <p:cNvPr id="3" name="Date Placeholder 1"/>
          <p:cNvSpPr>
            <a:spLocks noGrp="1"/>
          </p:cNvSpPr>
          <p:nvPr>
            <p:ph type="dt" sz="half" idx="10"/>
          </p:nvPr>
        </p:nvSpPr>
        <p:spPr>
          <a:ln/>
        </p:spPr>
        <p:txBody>
          <a:bodyPr/>
          <a:lstStyle>
            <a:lvl1pPr>
              <a:defRPr/>
            </a:lvl1pPr>
          </a:lstStyle>
          <a:p>
            <a:pPr>
              <a:defRPr/>
            </a:pPr>
            <a:r>
              <a:rPr lang="en-US" dirty="0" err="1" smtClean="0"/>
              <a:t>Murach's</a:t>
            </a:r>
            <a:r>
              <a:rPr lang="en-US" dirty="0" smtClean="0"/>
              <a:t> Beg. Java with Eclipse, C11</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smtClean="0"/>
              <a:t>© 2015, Mike Murach &amp; Associates, Inc.</a:t>
            </a:r>
            <a:endParaRPr lang="en-US"/>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a:p>
          <a:p>
            <a:pPr algn="r">
              <a:defRPr/>
            </a:pPr>
            <a:r>
              <a:rPr lang="en-US" sz="900">
                <a:latin typeface="Arial Narrow" pitchFamily="34" charset="0"/>
              </a:rPr>
              <a:t>Slide </a:t>
            </a:r>
            <a:fld id="{5ECE9829-65B2-40C6-AEFF-7C648FF56A9C}" type="slidenum">
              <a:rPr lang="en-US" sz="900">
                <a:latin typeface="Arial Narrow" pitchFamily="34" charset="0"/>
              </a:rPr>
              <a:pPr algn="r">
                <a:defRPr/>
              </a:pPr>
              <a:t>‹#›</a:t>
            </a:fld>
            <a:endParaRPr lang="en-US" sz="900">
              <a:latin typeface="Arial Narrow" pitchFamily="34" charset="0"/>
            </a:endParaRPr>
          </a:p>
        </p:txBody>
      </p:sp>
    </p:spTree>
    <p:extLst>
      <p:ext uri="{BB962C8B-B14F-4D97-AF65-F5344CB8AC3E}">
        <p14:creationId xmlns:p14="http://schemas.microsoft.com/office/powerpoint/2010/main" val="351325375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609441" y="215371"/>
            <a:ext cx="10969943"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609441" y="816429"/>
            <a:ext cx="10969943"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6703854" y="1600200"/>
            <a:ext cx="487553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6703854" y="3200401"/>
            <a:ext cx="487553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6" name="Shape 42"/>
          <p:cNvSpPr txBox="1">
            <a:spLocks noGrp="1"/>
          </p:cNvSpPr>
          <p:nvPr>
            <p:ph type="ftr" idx="10"/>
          </p:nvPr>
        </p:nvSpPr>
        <p:spPr>
          <a:xfrm>
            <a:off x="124851" y="6165850"/>
            <a:ext cx="11458765" cy="234950"/>
          </a:xfrm>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a:p>
        </p:txBody>
      </p:sp>
      <p:sp>
        <p:nvSpPr>
          <p:cNvPr id="7" name="Shape 43"/>
          <p:cNvSpPr txBox="1">
            <a:spLocks noGrp="1"/>
          </p:cNvSpPr>
          <p:nvPr>
            <p:ph type="dt" idx="11"/>
          </p:nvPr>
        </p:nvSpPr>
        <p:spPr/>
        <p:txBody>
          <a:bodyPr/>
          <a:lstStyle>
            <a:lvl1pPr marL="0" marR="0" lvl="0" indent="0" algn="r" rtl="0">
              <a:spcBef>
                <a:spcPts val="0"/>
              </a:spcBef>
              <a:buNone/>
              <a:defRPr sz="900" b="0" i="0" u="none" strike="noStrike" cap="none">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a:p>
        </p:txBody>
      </p:sp>
      <p:sp>
        <p:nvSpPr>
          <p:cNvPr id="8" name="Shape 44"/>
          <p:cNvSpPr txBox="1">
            <a:spLocks noGrp="1"/>
          </p:cNvSpPr>
          <p:nvPr>
            <p:ph type="sldNum" idx="12"/>
          </p:nvPr>
        </p:nvSpPr>
        <p:spPr/>
        <p:txBody>
          <a:bodyPr/>
          <a:lstStyle>
            <a:lvl1pPr>
              <a:defRPr/>
            </a:lvl1pPr>
          </a:lstStyle>
          <a:p>
            <a:pPr>
              <a:defRPr/>
            </a:pPr>
            <a:fld id="{89B9F593-65D8-4F2C-8AE6-881AA306C1DF}" type="slidenum">
              <a:rPr lang="en-US"/>
              <a:pPr>
                <a:defRPr/>
              </a:pPr>
              <a:t>‹#›</a:t>
            </a:fld>
            <a:endParaRPr lang="en-US"/>
          </a:p>
        </p:txBody>
      </p:sp>
    </p:spTree>
    <p:extLst>
      <p:ext uri="{BB962C8B-B14F-4D97-AF65-F5344CB8AC3E}">
        <p14:creationId xmlns:p14="http://schemas.microsoft.com/office/powerpoint/2010/main" val="401356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6" name="Rectangle 5"/>
          <p:cNvSpPr/>
          <p:nvPr/>
        </p:nvSpPr>
        <p:spPr>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7" name="Straight Connector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Date Placeholder 1"/>
          <p:cNvSpPr>
            <a:spLocks noGrp="1"/>
          </p:cNvSpPr>
          <p:nvPr>
            <p:ph type="dt" sz="half" idx="10"/>
          </p:nvPr>
        </p:nvSpPr>
        <p:spPr/>
        <p:txBody>
          <a:bodyPr/>
          <a:lstStyle/>
          <a:p>
            <a:fld id="{C2C6F8EA-316C-41DE-B9A4-EDCC3A85ED9A}" type="datetimeFigureOut">
              <a:rPr lang="en-US"/>
              <a:t>11/10/2019</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10" name="Straight Connector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bwMode="white">
          <a:xfrm>
            <a:off x="1074240" y="381000"/>
            <a:ext cx="3293422" cy="1371600"/>
          </a:xfrm>
        </p:spPr>
        <p:txBody>
          <a:bodyPr anchor="b">
            <a:normAutofit/>
          </a:bodyPr>
          <a:lstStyle>
            <a:lvl1pPr algn="l">
              <a:defRPr sz="2800" b="0" cap="all" baseline="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5180251" y="482600"/>
            <a:ext cx="6195986"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bwMode="white">
          <a:xfrm>
            <a:off x="1074240" y="1828800"/>
            <a:ext cx="3293422" cy="4343400"/>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C6F8EA-316C-41DE-B9A4-EDCC3A85ED9A}" type="datetimeFigureOut">
              <a:rPr lang="en-US"/>
              <a:t>11/10/2019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a:xfrm>
            <a:off x="1074240" y="381000"/>
            <a:ext cx="3293422" cy="1371600"/>
          </a:xfrm>
        </p:spPr>
        <p:txBody>
          <a:bodyPr anchor="b">
            <a:normAutofit/>
          </a:bodyPr>
          <a:lstStyle>
            <a:lvl1pPr algn="l">
              <a:defRPr sz="2800" b="0" cap="all" baseline="0">
                <a:solidFill>
                  <a:schemeClr val="tx1">
                    <a:lumMod val="75000"/>
                  </a:schemeClr>
                </a:solidFill>
              </a:defRPr>
            </a:lvl1pPr>
          </a:lstStyle>
          <a:p>
            <a:r>
              <a:rPr lang="en-US" smtClean="0"/>
              <a:t>Click to edit Master title style</a:t>
            </a:r>
            <a:endParaRPr/>
          </a:p>
        </p:txBody>
      </p:sp>
      <p:sp>
        <p:nvSpPr>
          <p:cNvPr id="3" name="Picture Placeholder 2"/>
          <p:cNvSpPr>
            <a:spLocks noGrp="1"/>
          </p:cNvSpPr>
          <p:nvPr>
            <p:ph type="pic" idx="1"/>
          </p:nvPr>
        </p:nvSpPr>
        <p:spPr bwMode="auto">
          <a:xfrm>
            <a:off x="5180251" y="482600"/>
            <a:ext cx="6195986" cy="5689600"/>
          </a:xfrm>
          <a:ln w="19050">
            <a:solidFill>
              <a:schemeClr val="bg1"/>
            </a:solidFill>
          </a:ln>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1074240"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C6F8EA-316C-41DE-B9A4-EDCC3A85ED9A}" type="datetimeFigureOut">
              <a:rPr lang="en-US"/>
              <a:t>11/10/2019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cxnSp>
        <p:nvCxnSpPr>
          <p:cNvPr id="10" name="Straight Connector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theme" Target="../theme/theme1.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3" name="Rectangle 12"/>
          <p:cNvSpPr/>
          <p:nvPr/>
        </p:nvSpPr>
        <p:spPr>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a:p>
        </p:txBody>
      </p:sp>
      <p:cxnSp>
        <p:nvCxnSpPr>
          <p:cNvPr id="16" name="Straight Connector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lumMod val="60000"/>
                    <a:lumOff val="40000"/>
                  </a:schemeClr>
                </a:solidFill>
              </a:defRPr>
            </a:lvl1pPr>
          </a:lstStyle>
          <a:p>
            <a:fld id="{C2C6F8EA-316C-41DE-B9A4-EDCC3A85ED9A}" type="datetimeFigureOut">
              <a:rPr lang="en-US"/>
              <a:pPr/>
              <a:t>11/10/2019</a:t>
            </a:fld>
            <a:endParaRPr/>
          </a:p>
        </p:txBody>
      </p:sp>
      <p:sp>
        <p:nvSpPr>
          <p:cNvPr id="5" name="Footer Placeholder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lumMod val="60000"/>
                    <a:lumOff val="40000"/>
                  </a:schemeClr>
                </a:solidFill>
              </a:defRPr>
            </a:lvl1pPr>
          </a:lstStyle>
          <a:p>
            <a:endParaRPr/>
          </a:p>
        </p:txBody>
      </p:sp>
      <p:sp>
        <p:nvSpPr>
          <p:cNvPr id="6" name="Slide Number Placeholder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lumMod val="60000"/>
                    <a:lumOff val="40000"/>
                  </a:schemeClr>
                </a:solidFill>
              </a:defRPr>
            </a:lvl1pPr>
          </a:lstStyle>
          <a:p>
            <a:fld id="{7DC1BBB0-96F0-4077-A278-0F3FB5C104D3}" type="slidenum">
              <a:rPr/>
              <a:pPr/>
              <a:t>‹#›</a:t>
            </a:fld>
            <a:endParaRPr/>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2" r:id="rId23"/>
    <p:sldLayoutId id="2147483673" r:id="rId24"/>
    <p:sldLayoutId id="2147483674" r:id="rId25"/>
    <p:sldLayoutId id="2147483675" r:id="rId26"/>
    <p:sldLayoutId id="2147483676" r:id="rId27"/>
    <p:sldLayoutId id="2147483677" r:id="rId28"/>
    <p:sldLayoutId id="2147483678" r:id="rId29"/>
    <p:sldLayoutId id="2147483679" r:id="rId30"/>
    <p:sldLayoutId id="2147483680" r:id="rId31"/>
    <p:sldLayoutId id="2147483681" r:id="rId32"/>
    <p:sldLayoutId id="2147483682" r:id="rId33"/>
    <p:sldLayoutId id="2147483683" r:id="rId34"/>
    <p:sldLayoutId id="2147483753" r:id="rId35"/>
    <p:sldLayoutId id="2147483756" r:id="rId36"/>
    <p:sldLayoutId id="2147483777" r:id="rId37"/>
    <p:sldLayoutId id="2147483778" r:id="rId38"/>
    <p:sldLayoutId id="2147483779" r:id="rId39"/>
    <p:sldLayoutId id="2147483782" r:id="rId40"/>
    <p:sldLayoutId id="2147483784" r:id="rId41"/>
    <p:sldLayoutId id="2147483785" r:id="rId42"/>
    <p:sldLayoutId id="2147483786" r:id="rId43"/>
    <p:sldLayoutId id="2147483787" r:id="rId44"/>
    <p:sldLayoutId id="2147483788" r:id="rId45"/>
    <p:sldLayoutId id="2147483789" r:id="rId46"/>
    <p:sldLayoutId id="2147483791" r:id="rId47"/>
    <p:sldLayoutId id="2147483792" r:id="rId48"/>
    <p:sldLayoutId id="2147483793" r:id="rId49"/>
    <p:sldLayoutId id="2147483794" r:id="rId50"/>
    <p:sldLayoutId id="2147483795" r:id="rId51"/>
    <p:sldLayoutId id="2147483796" r:id="rId52"/>
    <p:sldLayoutId id="2147483797" r:id="rId53"/>
    <p:sldLayoutId id="2147483798" r:id="rId54"/>
    <p:sldLayoutId id="2147483799" r:id="rId55"/>
    <p:sldLayoutId id="2147483800" r:id="rId56"/>
    <p:sldLayoutId id="2147483801" r:id="rId57"/>
    <p:sldLayoutId id="2147483802" r:id="rId58"/>
    <p:sldLayoutId id="2147483803" r:id="rId59"/>
    <p:sldLayoutId id="2147483804" r:id="rId60"/>
    <p:sldLayoutId id="2147483805" r:id="rId61"/>
    <p:sldLayoutId id="2147483806" r:id="rId62"/>
    <p:sldLayoutId id="2147483807" r:id="rId63"/>
    <p:sldLayoutId id="2147483808" r:id="rId64"/>
    <p:sldLayoutId id="2147483809" r:id="rId6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Word_Document1.docx"/><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0.emf"/><Relationship Id="rId5" Type="http://schemas.openxmlformats.org/officeDocument/2006/relationships/package" Target="../embeddings/Microsoft_Word_Document2.docx"/><Relationship Id="rId4" Type="http://schemas.openxmlformats.org/officeDocument/2006/relationships/image" Target="../media/image9.emf"/></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17490" y="624972"/>
            <a:ext cx="8329031" cy="2680127"/>
          </a:xfrm>
        </p:spPr>
        <p:txBody>
          <a:bodyPr/>
          <a:lstStyle/>
          <a:p>
            <a:r>
              <a:rPr lang="en-US" b="1" dirty="0"/>
              <a:t>How to work </a:t>
            </a:r>
            <a:br>
              <a:rPr lang="en-US" b="1" dirty="0"/>
            </a:br>
            <a:r>
              <a:rPr lang="en-US" b="1" dirty="0"/>
              <a:t>with </a:t>
            </a:r>
            <a:r>
              <a:rPr lang="en-US" b="1" dirty="0" smtClean="0"/>
              <a:t>polymorphism</a:t>
            </a:r>
            <a:endParaRPr lang="en-US" dirty="0"/>
          </a:p>
        </p:txBody>
      </p:sp>
      <p:sp>
        <p:nvSpPr>
          <p:cNvPr id="3" name="Subtitle 2"/>
          <p:cNvSpPr>
            <a:spLocks noGrp="1"/>
          </p:cNvSpPr>
          <p:nvPr>
            <p:ph type="subTitle" idx="1"/>
          </p:nvPr>
        </p:nvSpPr>
        <p:spPr>
          <a:xfrm>
            <a:off x="2418420" y="3515511"/>
            <a:ext cx="7516442" cy="1116085"/>
          </a:xfrm>
        </p:spPr>
        <p:txBody>
          <a:bodyPr/>
          <a:lstStyle/>
          <a:p>
            <a:endParaRPr lang="en-US" dirty="0"/>
          </a:p>
        </p:txBody>
      </p:sp>
    </p:spTree>
    <p:extLst>
      <p:ext uri="{BB962C8B-B14F-4D97-AF65-F5344CB8AC3E}">
        <p14:creationId xmlns:p14="http://schemas.microsoft.com/office/powerpoint/2010/main" val="3269938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99392"/>
            <a:ext cx="9782801" cy="1239837"/>
          </a:xfrm>
        </p:spPr>
        <p:txBody>
          <a:bodyPr/>
          <a:lstStyle/>
          <a:p>
            <a:r>
              <a:rPr lang="en-IE" dirty="0" smtClean="0"/>
              <a:t>Code that uses the overridden methods</a:t>
            </a:r>
            <a:endParaRPr lang="en-IE" dirty="0"/>
          </a:p>
        </p:txBody>
      </p:sp>
      <p:pic>
        <p:nvPicPr>
          <p:cNvPr id="10" name="Content Placeholder 9"/>
          <p:cNvPicPr>
            <a:picLocks noGrp="1" noChangeAspect="1"/>
          </p:cNvPicPr>
          <p:nvPr>
            <p:ph idx="1"/>
          </p:nvPr>
        </p:nvPicPr>
        <p:blipFill>
          <a:blip r:embed="rId3"/>
          <a:stretch>
            <a:fillRect/>
          </a:stretch>
        </p:blipFill>
        <p:spPr>
          <a:xfrm>
            <a:off x="1701924" y="1268760"/>
            <a:ext cx="8473936" cy="4496836"/>
          </a:xfrm>
          <a:prstGeom prst="rect">
            <a:avLst/>
          </a:prstGeom>
        </p:spPr>
      </p:pic>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endParaRPr lang="en-US" smtClean="0"/>
          </a:p>
          <a:p>
            <a:pPr algn="r">
              <a:defRPr/>
            </a:pPr>
            <a:r>
              <a:rPr lang="en-US" sz="900">
                <a:latin typeface="Arial Narrow" pitchFamily="34" charset="0"/>
              </a:rPr>
              <a:t>Slide </a:t>
            </a:r>
            <a:fld id="{5ECE9829-65B2-40C6-AEFF-7C648FF56A9C}" type="slidenum">
              <a:rPr lang="en-US" sz="900">
                <a:latin typeface="Arial Narrow" pitchFamily="34" charset="0"/>
              </a:rPr>
              <a:pPr algn="r">
                <a:defRPr/>
              </a:pPr>
              <a:t>10</a:t>
            </a:fld>
            <a:endParaRPr lang="en-US" sz="900">
              <a:latin typeface="Arial Narrow" pitchFamily="34" charset="0"/>
            </a:endParaRPr>
          </a:p>
        </p:txBody>
      </p:sp>
    </p:spTree>
    <p:extLst>
      <p:ext uri="{BB962C8B-B14F-4D97-AF65-F5344CB8AC3E}">
        <p14:creationId xmlns:p14="http://schemas.microsoft.com/office/powerpoint/2010/main" val="3922796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9" name="Content Placeholder 8"/>
          <p:cNvSpPr>
            <a:spLocks noGrp="1"/>
          </p:cNvSpPr>
          <p:nvPr>
            <p:ph idx="1"/>
          </p:nvPr>
        </p:nvSpPr>
        <p:spPr/>
        <p:txBody>
          <a:bodyPr/>
          <a:lstStyle/>
          <a:p>
            <a:endParaRPr lang="en-IE"/>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endParaRPr lang="en-US" smtClean="0"/>
          </a:p>
          <a:p>
            <a:pPr algn="r">
              <a:defRPr/>
            </a:pPr>
            <a:r>
              <a:rPr lang="en-US" sz="900">
                <a:latin typeface="Arial Narrow" pitchFamily="34" charset="0"/>
              </a:rPr>
              <a:t>Slide </a:t>
            </a:r>
            <a:fld id="{5ECE9829-65B2-40C6-AEFF-7C648FF56A9C}" type="slidenum">
              <a:rPr lang="en-US" sz="900">
                <a:latin typeface="Arial Narrow" pitchFamily="34" charset="0"/>
              </a:rPr>
              <a:pPr algn="r">
                <a:defRPr/>
              </a:pPr>
              <a:t>11</a:t>
            </a:fld>
            <a:endParaRPr lang="en-US" sz="900">
              <a:latin typeface="Arial Narrow" pitchFamily="34" charset="0"/>
            </a:endParaRPr>
          </a:p>
        </p:txBody>
      </p:sp>
      <p:graphicFrame>
        <p:nvGraphicFramePr>
          <p:cNvPr id="6" name="Object 5"/>
          <p:cNvGraphicFramePr>
            <a:graphicFrameLocks noChangeAspect="1"/>
          </p:cNvGraphicFramePr>
          <p:nvPr>
            <p:extLst/>
          </p:nvPr>
        </p:nvGraphicFramePr>
        <p:xfrm>
          <a:off x="2436813" y="685800"/>
          <a:ext cx="7301323" cy="426678"/>
        </p:xfrm>
        <a:graphic>
          <a:graphicData uri="http://schemas.openxmlformats.org/presentationml/2006/ole">
            <mc:AlternateContent xmlns:mc="http://schemas.openxmlformats.org/markup-compatibility/2006">
              <mc:Choice xmlns:v="urn:schemas-microsoft-com:vml" Requires="v">
                <p:oleObj spid="_x0000_s373934" name="Document" r:id="rId3" imgW="7301323" imgH="426678" progId="Word.Document.12">
                  <p:embed/>
                </p:oleObj>
              </mc:Choice>
              <mc:Fallback>
                <p:oleObj name="Document" r:id="rId3" imgW="7301323" imgH="426678" progId="Word.Document.12">
                  <p:embed/>
                  <p:pic>
                    <p:nvPicPr>
                      <p:cNvPr id="0" name=""/>
                      <p:cNvPicPr/>
                      <p:nvPr/>
                    </p:nvPicPr>
                    <p:blipFill>
                      <a:blip r:embed="rId4"/>
                      <a:stretch>
                        <a:fillRect/>
                      </a:stretch>
                    </p:blipFill>
                    <p:spPr>
                      <a:xfrm>
                        <a:off x="2436813" y="685800"/>
                        <a:ext cx="7301323" cy="426678"/>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890562596"/>
              </p:ext>
            </p:extLst>
          </p:nvPr>
        </p:nvGraphicFramePr>
        <p:xfrm>
          <a:off x="2433638" y="1139825"/>
          <a:ext cx="7231062" cy="3698875"/>
        </p:xfrm>
        <a:graphic>
          <a:graphicData uri="http://schemas.openxmlformats.org/presentationml/2006/ole">
            <mc:AlternateContent xmlns:mc="http://schemas.openxmlformats.org/markup-compatibility/2006">
              <mc:Choice xmlns:v="urn:schemas-microsoft-com:vml" Requires="v">
                <p:oleObj spid="_x0000_s373935" name="Document" r:id="rId5" imgW="7315200" imgH="3739944" progId="Word.Document.12">
                  <p:embed/>
                </p:oleObj>
              </mc:Choice>
              <mc:Fallback>
                <p:oleObj name="Document" r:id="rId5" imgW="7315200" imgH="3739944" progId="Word.Document.12">
                  <p:embed/>
                  <p:pic>
                    <p:nvPicPr>
                      <p:cNvPr id="0" name=""/>
                      <p:cNvPicPr/>
                      <p:nvPr/>
                    </p:nvPicPr>
                    <p:blipFill>
                      <a:blip r:embed="rId6"/>
                      <a:stretch>
                        <a:fillRect/>
                      </a:stretch>
                    </p:blipFill>
                    <p:spPr>
                      <a:xfrm>
                        <a:off x="2433638" y="1139825"/>
                        <a:ext cx="7231062" cy="3698875"/>
                      </a:xfrm>
                      <a:prstGeom prst="rect">
                        <a:avLst/>
                      </a:prstGeom>
                    </p:spPr>
                  </p:pic>
                </p:oleObj>
              </mc:Fallback>
            </mc:AlternateContent>
          </a:graphicData>
        </a:graphic>
      </p:graphicFrame>
      <p:pic>
        <p:nvPicPr>
          <p:cNvPr id="8" name="Picture 7"/>
          <p:cNvPicPr>
            <a:picLocks noChangeAspect="1"/>
          </p:cNvPicPr>
          <p:nvPr/>
        </p:nvPicPr>
        <p:blipFill>
          <a:blip r:embed="rId7"/>
          <a:stretch>
            <a:fillRect/>
          </a:stretch>
        </p:blipFill>
        <p:spPr>
          <a:xfrm>
            <a:off x="2433638" y="3455455"/>
            <a:ext cx="8648700" cy="3400425"/>
          </a:xfrm>
          <a:prstGeom prst="rect">
            <a:avLst/>
          </a:prstGeom>
        </p:spPr>
      </p:pic>
    </p:spTree>
    <p:extLst>
      <p:ext uri="{BB962C8B-B14F-4D97-AF65-F5344CB8AC3E}">
        <p14:creationId xmlns:p14="http://schemas.microsoft.com/office/powerpoint/2010/main" val="1914122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7908" y="116632"/>
            <a:ext cx="10261616" cy="1239837"/>
          </a:xfrm>
        </p:spPr>
        <p:txBody>
          <a:bodyPr/>
          <a:lstStyle/>
          <a:p>
            <a:r>
              <a:rPr lang="en-IE" dirty="0" smtClean="0"/>
              <a:t>Amazon checkout – Just need the </a:t>
            </a:r>
            <a:r>
              <a:rPr lang="en-IE" dirty="0" err="1" smtClean="0"/>
              <a:t>desc</a:t>
            </a:r>
            <a:r>
              <a:rPr lang="en-IE" dirty="0" smtClean="0"/>
              <a:t> &amp; price</a:t>
            </a:r>
            <a:endParaRPr lang="en-IE" dirty="0"/>
          </a:p>
        </p:txBody>
      </p:sp>
      <p:sp>
        <p:nvSpPr>
          <p:cNvPr id="5" name="Content Placeholder 4"/>
          <p:cNvSpPr>
            <a:spLocks noGrp="1"/>
          </p:cNvSpPr>
          <p:nvPr>
            <p:ph idx="1"/>
          </p:nvPr>
        </p:nvSpPr>
        <p:spPr/>
        <p:txBody>
          <a:bodyPr/>
          <a:lstStyle/>
          <a:p>
            <a:endParaRPr lang="en-IE"/>
          </a:p>
        </p:txBody>
      </p:sp>
      <p:pic>
        <p:nvPicPr>
          <p:cNvPr id="6" name="Picture 5"/>
          <p:cNvPicPr>
            <a:picLocks noChangeAspect="1"/>
          </p:cNvPicPr>
          <p:nvPr/>
        </p:nvPicPr>
        <p:blipFill>
          <a:blip r:embed="rId3"/>
          <a:stretch>
            <a:fillRect/>
          </a:stretch>
        </p:blipFill>
        <p:spPr>
          <a:xfrm>
            <a:off x="1708440" y="1356469"/>
            <a:ext cx="9552792" cy="5405844"/>
          </a:xfrm>
          <a:prstGeom prst="rect">
            <a:avLst/>
          </a:prstGeom>
        </p:spPr>
      </p:pic>
    </p:spTree>
    <p:extLst>
      <p:ext uri="{BB962C8B-B14F-4D97-AF65-F5344CB8AC3E}">
        <p14:creationId xmlns:p14="http://schemas.microsoft.com/office/powerpoint/2010/main" val="3818878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Do they use one giant Product class?</a:t>
            </a:r>
            <a:endParaRPr lang="en-IE" dirty="0"/>
          </a:p>
        </p:txBody>
      </p:sp>
      <p:pic>
        <p:nvPicPr>
          <p:cNvPr id="4" name="Content Placeholder 3"/>
          <p:cNvPicPr>
            <a:picLocks noGrp="1" noChangeAspect="1"/>
          </p:cNvPicPr>
          <p:nvPr>
            <p:ph idx="1"/>
          </p:nvPr>
        </p:nvPicPr>
        <p:blipFill>
          <a:blip r:embed="rId2"/>
          <a:stretch>
            <a:fillRect/>
          </a:stretch>
        </p:blipFill>
        <p:spPr>
          <a:xfrm>
            <a:off x="3772734" y="1600200"/>
            <a:ext cx="5424406" cy="4572000"/>
          </a:xfrm>
          <a:prstGeom prst="rect">
            <a:avLst/>
          </a:prstGeom>
        </p:spPr>
      </p:pic>
    </p:spTree>
    <p:extLst>
      <p:ext uri="{BB962C8B-B14F-4D97-AF65-F5344CB8AC3E}">
        <p14:creationId xmlns:p14="http://schemas.microsoft.com/office/powerpoint/2010/main" val="2513750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Book </a:t>
            </a:r>
            <a:r>
              <a:rPr lang="en-US" dirty="0"/>
              <a:t>and </a:t>
            </a:r>
            <a:r>
              <a:rPr lang="en-US" dirty="0" smtClean="0"/>
              <a:t>Software Classes</a:t>
            </a:r>
            <a:r>
              <a:rPr lang="en-IE" b="1" dirty="0"/>
              <a:t/>
            </a:r>
            <a:br>
              <a:rPr lang="en-IE" b="1" dirty="0"/>
            </a:br>
            <a:endParaRPr lang="en-IE" dirty="0"/>
          </a:p>
        </p:txBody>
      </p:sp>
      <p:sp>
        <p:nvSpPr>
          <p:cNvPr id="7" name="Content Placeholder 6"/>
          <p:cNvSpPr>
            <a:spLocks noGrp="1"/>
          </p:cNvSpPr>
          <p:nvPr>
            <p:ph idx="1"/>
          </p:nvPr>
        </p:nvSpPr>
        <p:spPr>
          <a:xfrm>
            <a:off x="1593436" y="5301208"/>
            <a:ext cx="9782801" cy="985328"/>
          </a:xfrm>
        </p:spPr>
        <p:txBody>
          <a:bodyPr>
            <a:normAutofit lnSpcReduction="10000"/>
          </a:bodyPr>
          <a:lstStyle/>
          <a:p>
            <a:r>
              <a:rPr lang="en-IE" dirty="0" smtClean="0"/>
              <a:t>Version 1</a:t>
            </a:r>
          </a:p>
          <a:p>
            <a:r>
              <a:rPr lang="en-IE" dirty="0" smtClean="0"/>
              <a:t>Version 2</a:t>
            </a:r>
          </a:p>
          <a:p>
            <a:endParaRPr lang="en-IE" dirty="0"/>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endParaRPr lang="en-US" smtClean="0"/>
          </a:p>
          <a:p>
            <a:pPr algn="r">
              <a:defRPr/>
            </a:pPr>
            <a:r>
              <a:rPr lang="en-US" sz="900">
                <a:latin typeface="Arial Narrow" pitchFamily="34" charset="0"/>
              </a:rPr>
              <a:t>Slide </a:t>
            </a:r>
            <a:fld id="{5ECE9829-65B2-40C6-AEFF-7C648FF56A9C}" type="slidenum">
              <a:rPr lang="en-US" sz="900">
                <a:latin typeface="Arial Narrow" pitchFamily="34" charset="0"/>
              </a:rPr>
              <a:pPr algn="r">
                <a:defRPr/>
              </a:pPr>
              <a:t>4</a:t>
            </a:fld>
            <a:endParaRPr lang="en-US" sz="900">
              <a:latin typeface="Arial Narrow" pitchFamily="34" charset="0"/>
            </a:endParaRPr>
          </a:p>
        </p:txBody>
      </p:sp>
      <p:pic>
        <p:nvPicPr>
          <p:cNvPr id="10" name="Picture 9"/>
          <p:cNvPicPr>
            <a:picLocks noChangeAspect="1"/>
          </p:cNvPicPr>
          <p:nvPr/>
        </p:nvPicPr>
        <p:blipFill>
          <a:blip r:embed="rId2"/>
          <a:stretch>
            <a:fillRect/>
          </a:stretch>
        </p:blipFill>
        <p:spPr>
          <a:xfrm>
            <a:off x="1584245" y="1340768"/>
            <a:ext cx="9629775" cy="3800475"/>
          </a:xfrm>
          <a:prstGeom prst="rect">
            <a:avLst/>
          </a:prstGeom>
        </p:spPr>
      </p:pic>
    </p:spTree>
    <p:extLst>
      <p:ext uri="{BB962C8B-B14F-4D97-AF65-F5344CB8AC3E}">
        <p14:creationId xmlns:p14="http://schemas.microsoft.com/office/powerpoint/2010/main" val="4150585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a:t>
            </a:r>
            <a:r>
              <a:rPr lang="en-IE" dirty="0" smtClean="0"/>
              <a:t>ould we use one big Product class?</a:t>
            </a:r>
            <a:endParaRPr lang="en-IE" dirty="0"/>
          </a:p>
        </p:txBody>
      </p:sp>
      <p:sp>
        <p:nvSpPr>
          <p:cNvPr id="3" name="Content Placeholder 2"/>
          <p:cNvSpPr>
            <a:spLocks noGrp="1"/>
          </p:cNvSpPr>
          <p:nvPr>
            <p:ph idx="1"/>
          </p:nvPr>
        </p:nvSpPr>
        <p:spPr>
          <a:xfrm>
            <a:off x="1593436" y="1600200"/>
            <a:ext cx="9782801" cy="5069160"/>
          </a:xfrm>
        </p:spPr>
        <p:txBody>
          <a:bodyPr>
            <a:normAutofit fontScale="92500" lnSpcReduction="10000"/>
          </a:bodyPr>
          <a:lstStyle/>
          <a:p>
            <a:r>
              <a:rPr lang="en-IE" dirty="0"/>
              <a:t>Problem is Book and Software still need different outputs</a:t>
            </a:r>
            <a:endParaRPr lang="en-IE" dirty="0" smtClean="0"/>
          </a:p>
          <a:p>
            <a:endParaRPr lang="en-IE" dirty="0"/>
          </a:p>
          <a:p>
            <a:r>
              <a:rPr lang="en-IE" dirty="0" smtClean="0"/>
              <a:t>Book </a:t>
            </a:r>
            <a:r>
              <a:rPr lang="en-IE" dirty="0"/>
              <a:t>wants to print Author but Software wants to print Version. </a:t>
            </a:r>
          </a:p>
          <a:p>
            <a:endParaRPr lang="en-IE" dirty="0" smtClean="0"/>
          </a:p>
          <a:p>
            <a:r>
              <a:rPr lang="en-IE" dirty="0" smtClean="0"/>
              <a:t>Apart </a:t>
            </a:r>
            <a:r>
              <a:rPr lang="en-IE" dirty="0"/>
              <a:t>from that, we could nearly use the Product class instead of Book or </a:t>
            </a:r>
            <a:r>
              <a:rPr lang="en-IE" dirty="0" smtClean="0"/>
              <a:t>Software</a:t>
            </a:r>
          </a:p>
          <a:p>
            <a:endParaRPr lang="en-IE" dirty="0" smtClean="0"/>
          </a:p>
          <a:p>
            <a:r>
              <a:rPr lang="en-IE" dirty="0" smtClean="0"/>
              <a:t>But Product does not print everything we need!</a:t>
            </a:r>
          </a:p>
          <a:p>
            <a:endParaRPr lang="en-IE" dirty="0"/>
          </a:p>
          <a:p>
            <a:r>
              <a:rPr lang="en-IE" dirty="0" smtClean="0"/>
              <a:t>Version 3</a:t>
            </a:r>
            <a:endParaRPr lang="en-IE" dirty="0"/>
          </a:p>
          <a:p>
            <a:endParaRPr lang="en-IE" dirty="0"/>
          </a:p>
        </p:txBody>
      </p:sp>
    </p:spTree>
    <p:extLst>
      <p:ext uri="{BB962C8B-B14F-4D97-AF65-F5344CB8AC3E}">
        <p14:creationId xmlns:p14="http://schemas.microsoft.com/office/powerpoint/2010/main" val="438063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txBox="1">
            <a:spLocks noGrp="1" noChangeArrowheads="1"/>
          </p:cNvSpPr>
          <p:nvPr>
            <p:ph type="title"/>
          </p:nvPr>
        </p:nvSpPr>
        <p:spPr>
          <a:xfrm>
            <a:off x="1593436" y="244411"/>
            <a:ext cx="9782801" cy="680293"/>
          </a:xfrm>
        </p:spPr>
        <p:txBody>
          <a:bodyPr>
            <a:normAutofit/>
          </a:bodyPr>
          <a:lstStyle/>
          <a:p>
            <a:r>
              <a:rPr lang="en-US" altLang="en-US" sz="3600" b="0" dirty="0" smtClean="0">
                <a:latin typeface="Times New Roman" panose="02020603050405020304" pitchFamily="18" charset="0"/>
                <a:cs typeface="Times New Roman" panose="02020603050405020304" pitchFamily="18" charset="0"/>
                <a:sym typeface="Times New Roman" panose="02020603050405020304" pitchFamily="18" charset="0"/>
              </a:rPr>
              <a:t>UML Class Diagram - </a:t>
            </a:r>
            <a:r>
              <a:rPr lang="en-IE" sz="3600" b="0" dirty="0" smtClean="0">
                <a:latin typeface="Times New Roman" panose="02020603050405020304" pitchFamily="18" charset="0"/>
                <a:cs typeface="Times New Roman" panose="02020603050405020304" pitchFamily="18" charset="0"/>
              </a:rPr>
              <a:t>Generalization/Inheritance</a:t>
            </a:r>
            <a:endPar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8" name="Content Placeholder 17"/>
          <p:cNvSpPr>
            <a:spLocks noGrp="1"/>
          </p:cNvSpPr>
          <p:nvPr>
            <p:ph idx="1"/>
          </p:nvPr>
        </p:nvSpPr>
        <p:spPr/>
        <p:txBody>
          <a:bodyPr/>
          <a:lstStyle/>
          <a:p>
            <a:endParaRPr lang="en-IE"/>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endParaRPr lang="en-US" smtClean="0"/>
          </a:p>
          <a:p>
            <a:pPr algn="r">
              <a:defRPr/>
            </a:pPr>
            <a:r>
              <a:rPr lang="en-US" sz="900">
                <a:latin typeface="Arial Narrow" pitchFamily="34" charset="0"/>
              </a:rPr>
              <a:t>Slide </a:t>
            </a:r>
            <a:fld id="{5ECE9829-65B2-40C6-AEFF-7C648FF56A9C}" type="slidenum">
              <a:rPr lang="en-US" sz="900">
                <a:latin typeface="Arial Narrow" pitchFamily="34" charset="0"/>
              </a:rPr>
              <a:pPr algn="r">
                <a:defRPr/>
              </a:pPr>
              <a:t>6</a:t>
            </a:fld>
            <a:endParaRPr lang="en-US" sz="900">
              <a:latin typeface="Arial Narrow" pitchFamily="34" charset="0"/>
            </a:endParaRPr>
          </a:p>
        </p:txBody>
      </p:sp>
      <p:pic>
        <p:nvPicPr>
          <p:cNvPr id="13" name="Picture 12"/>
          <p:cNvPicPr>
            <a:picLocks noChangeAspect="1"/>
          </p:cNvPicPr>
          <p:nvPr/>
        </p:nvPicPr>
        <p:blipFill>
          <a:blip r:embed="rId3"/>
          <a:stretch>
            <a:fillRect/>
          </a:stretch>
        </p:blipFill>
        <p:spPr>
          <a:xfrm>
            <a:off x="2998068" y="1044536"/>
            <a:ext cx="6515100" cy="4352925"/>
          </a:xfrm>
          <a:prstGeom prst="rect">
            <a:avLst/>
          </a:prstGeom>
        </p:spPr>
      </p:pic>
      <p:sp>
        <p:nvSpPr>
          <p:cNvPr id="16" name="Rectangle 15"/>
          <p:cNvSpPr/>
          <p:nvPr/>
        </p:nvSpPr>
        <p:spPr>
          <a:xfrm>
            <a:off x="1629915" y="5433021"/>
            <a:ext cx="10126861" cy="923330"/>
          </a:xfrm>
          <a:prstGeom prst="rect">
            <a:avLst/>
          </a:prstGeom>
        </p:spPr>
        <p:txBody>
          <a:bodyPr wrap="square">
            <a:spAutoFit/>
          </a:bodyPr>
          <a:lstStyle/>
          <a:p>
            <a:r>
              <a:rPr lang="en-GB" dirty="0">
                <a:solidFill>
                  <a:srgbClr val="3F3F3F"/>
                </a:solidFill>
                <a:latin typeface="Roboto"/>
              </a:rPr>
              <a:t>Known as an “</a:t>
            </a:r>
            <a:r>
              <a:rPr lang="en-GB" b="1" dirty="0">
                <a:solidFill>
                  <a:srgbClr val="3F3F3F"/>
                </a:solidFill>
                <a:latin typeface="Roboto"/>
              </a:rPr>
              <a:t>is a</a:t>
            </a:r>
            <a:r>
              <a:rPr lang="en-GB" dirty="0">
                <a:solidFill>
                  <a:srgbClr val="3F3F3F"/>
                </a:solidFill>
                <a:latin typeface="Roboto"/>
              </a:rPr>
              <a:t>” relationship since the child class </a:t>
            </a:r>
            <a:r>
              <a:rPr lang="en-GB" b="1" dirty="0">
                <a:solidFill>
                  <a:srgbClr val="3F3F3F"/>
                </a:solidFill>
                <a:latin typeface="Roboto"/>
              </a:rPr>
              <a:t>is a</a:t>
            </a:r>
            <a:r>
              <a:rPr lang="en-GB" dirty="0">
                <a:solidFill>
                  <a:srgbClr val="3F3F3F"/>
                </a:solidFill>
                <a:latin typeface="Roboto"/>
              </a:rPr>
              <a:t> type of the parent class. Generalization is the ideal type of relationship that is used to showcase reusable elements in the class diagram. Literally, the child classes “inherit” the common functionality defined in the parent class.</a:t>
            </a:r>
            <a:endParaRPr lang="en-IE" dirty="0"/>
          </a:p>
        </p:txBody>
      </p:sp>
    </p:spTree>
    <p:extLst>
      <p:ext uri="{BB962C8B-B14F-4D97-AF65-F5344CB8AC3E}">
        <p14:creationId xmlns:p14="http://schemas.microsoft.com/office/powerpoint/2010/main" val="2633759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a:t>
            </a:r>
            <a:r>
              <a:rPr lang="en-US" b="1" dirty="0" smtClean="0"/>
              <a:t>Polymorphism</a:t>
            </a:r>
            <a:endParaRPr lang="en-IE" dirty="0"/>
          </a:p>
        </p:txBody>
      </p:sp>
      <p:sp>
        <p:nvSpPr>
          <p:cNvPr id="3" name="Content Placeholder 2"/>
          <p:cNvSpPr>
            <a:spLocks noGrp="1"/>
          </p:cNvSpPr>
          <p:nvPr>
            <p:ph idx="1"/>
          </p:nvPr>
        </p:nvSpPr>
        <p:spPr/>
        <p:txBody>
          <a:bodyPr/>
          <a:lstStyle/>
          <a:p>
            <a:endParaRPr lang="en-IE" dirty="0"/>
          </a:p>
        </p:txBody>
      </p:sp>
      <p:sp>
        <p:nvSpPr>
          <p:cNvPr id="4" name="Footer Placeholder 3"/>
          <p:cNvSpPr>
            <a:spLocks noGrp="1"/>
          </p:cNvSpPr>
          <p:nvPr>
            <p:ph type="ftr" sz="quarter" idx="11"/>
          </p:nvPr>
        </p:nvSpPr>
        <p:spPr/>
        <p:txBody>
          <a:bodyPr/>
          <a:lstStyle/>
          <a:p>
            <a:pPr>
              <a:defRPr/>
            </a:pPr>
            <a:r>
              <a:rPr lang="en-US" sz="1000" dirty="0" smtClean="0"/>
              <a:t>Image Source http</a:t>
            </a:r>
            <a:r>
              <a:rPr lang="en-US" sz="1000" dirty="0"/>
              <a:t>://www.deegeu.com/java-polymorphism-tutorial/</a:t>
            </a:r>
          </a:p>
        </p:txBody>
      </p:sp>
      <p:sp>
        <p:nvSpPr>
          <p:cNvPr id="5" name="Slide Number Placeholder 4"/>
          <p:cNvSpPr>
            <a:spLocks noGrp="1"/>
          </p:cNvSpPr>
          <p:nvPr>
            <p:ph type="sldNum" sz="quarter" idx="12"/>
          </p:nvPr>
        </p:nvSpPr>
        <p:spPr/>
        <p:txBody>
          <a:bodyPr/>
          <a:lstStyle/>
          <a:p>
            <a:pPr>
              <a:defRPr/>
            </a:pPr>
            <a:endParaRPr lang="en-US" smtClean="0"/>
          </a:p>
          <a:p>
            <a:pPr algn="r">
              <a:defRPr/>
            </a:pPr>
            <a:r>
              <a:rPr lang="en-US" sz="900">
                <a:latin typeface="Arial Narrow" pitchFamily="34" charset="0"/>
              </a:rPr>
              <a:t>Slide </a:t>
            </a:r>
            <a:fld id="{5ECE9829-65B2-40C6-AEFF-7C648FF56A9C}" type="slidenum">
              <a:rPr lang="en-US" sz="900">
                <a:latin typeface="Arial Narrow" pitchFamily="34" charset="0"/>
              </a:rPr>
              <a:pPr algn="r">
                <a:defRPr/>
              </a:pPr>
              <a:t>7</a:t>
            </a:fld>
            <a:endParaRPr lang="en-US" sz="900">
              <a:latin typeface="Arial Narrow" pitchFamily="34" charset="0"/>
            </a:endParaRPr>
          </a:p>
        </p:txBody>
      </p:sp>
      <p:pic>
        <p:nvPicPr>
          <p:cNvPr id="7" name="Picture 6"/>
          <p:cNvPicPr>
            <a:picLocks noChangeAspect="1"/>
          </p:cNvPicPr>
          <p:nvPr/>
        </p:nvPicPr>
        <p:blipFill>
          <a:blip r:embed="rId3"/>
          <a:stretch>
            <a:fillRect/>
          </a:stretch>
        </p:blipFill>
        <p:spPr>
          <a:xfrm>
            <a:off x="2208133" y="3356992"/>
            <a:ext cx="8382000" cy="2857500"/>
          </a:xfrm>
          <a:prstGeom prst="rect">
            <a:avLst/>
          </a:prstGeom>
        </p:spPr>
      </p:pic>
      <p:pic>
        <p:nvPicPr>
          <p:cNvPr id="8" name="Picture 7"/>
          <p:cNvPicPr>
            <a:picLocks noChangeAspect="1"/>
          </p:cNvPicPr>
          <p:nvPr/>
        </p:nvPicPr>
        <p:blipFill>
          <a:blip r:embed="rId4"/>
          <a:stretch>
            <a:fillRect/>
          </a:stretch>
        </p:blipFill>
        <p:spPr>
          <a:xfrm>
            <a:off x="3142084" y="1374868"/>
            <a:ext cx="5996066" cy="1722226"/>
          </a:xfrm>
          <a:prstGeom prst="rect">
            <a:avLst/>
          </a:prstGeom>
        </p:spPr>
      </p:pic>
    </p:spTree>
    <p:extLst>
      <p:ext uri="{BB962C8B-B14F-4D97-AF65-F5344CB8AC3E}">
        <p14:creationId xmlns:p14="http://schemas.microsoft.com/office/powerpoint/2010/main" val="275975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Why use polymorphism</a:t>
            </a:r>
            <a:endParaRPr lang="en-IE" dirty="0"/>
          </a:p>
        </p:txBody>
      </p:sp>
      <p:sp>
        <p:nvSpPr>
          <p:cNvPr id="3" name="Content Placeholder 2"/>
          <p:cNvSpPr>
            <a:spLocks noGrp="1"/>
          </p:cNvSpPr>
          <p:nvPr>
            <p:ph idx="1"/>
          </p:nvPr>
        </p:nvSpPr>
        <p:spPr>
          <a:xfrm>
            <a:off x="1593436" y="1600200"/>
            <a:ext cx="10261616" cy="4572000"/>
          </a:xfrm>
        </p:spPr>
        <p:txBody>
          <a:bodyPr>
            <a:normAutofit/>
          </a:bodyPr>
          <a:lstStyle/>
          <a:p>
            <a:r>
              <a:rPr lang="en-GB" sz="3200" dirty="0"/>
              <a:t>One benefit of polymorphism is that you can write generic code that’s designed to work with a superclass. Then, you can use that code with instances of any class that’s derived from the superclass. </a:t>
            </a:r>
            <a:endParaRPr lang="en-GB" sz="3200" dirty="0" smtClean="0"/>
          </a:p>
        </p:txBody>
      </p:sp>
    </p:spTree>
    <p:extLst>
      <p:ext uri="{BB962C8B-B14F-4D97-AF65-F5344CB8AC3E}">
        <p14:creationId xmlns:p14="http://schemas.microsoft.com/office/powerpoint/2010/main" val="903185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Three versions of the </a:t>
            </a:r>
            <a:r>
              <a:rPr lang="en-IE" dirty="0" err="1" smtClean="0"/>
              <a:t>toString</a:t>
            </a:r>
            <a:r>
              <a:rPr lang="en-IE" dirty="0" smtClean="0"/>
              <a:t>() method</a:t>
            </a:r>
            <a:endParaRPr lang="en-IE" dirty="0"/>
          </a:p>
        </p:txBody>
      </p:sp>
      <p:sp>
        <p:nvSpPr>
          <p:cNvPr id="8" name="Content Placeholder 7"/>
          <p:cNvSpPr>
            <a:spLocks noGrp="1"/>
          </p:cNvSpPr>
          <p:nvPr>
            <p:ph idx="1"/>
          </p:nvPr>
        </p:nvSpPr>
        <p:spPr/>
        <p:txBody>
          <a:bodyPr/>
          <a:lstStyle/>
          <a:p>
            <a:endParaRPr lang="en-IE" dirty="0"/>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endParaRPr lang="en-US" smtClean="0"/>
          </a:p>
          <a:p>
            <a:pPr algn="r">
              <a:defRPr/>
            </a:pPr>
            <a:r>
              <a:rPr lang="en-US" sz="900">
                <a:latin typeface="Arial Narrow" pitchFamily="34" charset="0"/>
              </a:rPr>
              <a:t>Slide </a:t>
            </a:r>
            <a:fld id="{5ECE9829-65B2-40C6-AEFF-7C648FF56A9C}" type="slidenum">
              <a:rPr lang="en-US" sz="900">
                <a:latin typeface="Arial Narrow" pitchFamily="34" charset="0"/>
              </a:rPr>
              <a:pPr algn="r">
                <a:defRPr/>
              </a:pPr>
              <a:t>9</a:t>
            </a:fld>
            <a:endParaRPr lang="en-US" sz="900">
              <a:latin typeface="Arial Narrow" pitchFamily="34" charset="0"/>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259370785"/>
              </p:ext>
            </p:extLst>
          </p:nvPr>
        </p:nvGraphicFramePr>
        <p:xfrm>
          <a:off x="1845940" y="2145281"/>
          <a:ext cx="7301323" cy="3481838"/>
        </p:xfrm>
        <a:graphic>
          <a:graphicData uri="http://schemas.openxmlformats.org/presentationml/2006/ole">
            <mc:AlternateContent xmlns:mc="http://schemas.openxmlformats.org/markup-compatibility/2006">
              <mc:Choice xmlns:v="urn:schemas-microsoft-com:vml" Requires="v">
                <p:oleObj spid="_x0000_s356519" name="Document" r:id="rId3" imgW="7301323" imgH="3481838" progId="Word.Document.12">
                  <p:embed/>
                </p:oleObj>
              </mc:Choice>
              <mc:Fallback>
                <p:oleObj name="Document" r:id="rId3" imgW="7301323" imgH="3481838" progId="Word.Document.12">
                  <p:embed/>
                  <p:pic>
                    <p:nvPicPr>
                      <p:cNvPr id="0" name=""/>
                      <p:cNvPicPr/>
                      <p:nvPr/>
                    </p:nvPicPr>
                    <p:blipFill>
                      <a:blip r:embed="rId4"/>
                      <a:stretch>
                        <a:fillRect/>
                      </a:stretch>
                    </p:blipFill>
                    <p:spPr>
                      <a:xfrm>
                        <a:off x="1845940" y="2145281"/>
                        <a:ext cx="7301323" cy="3481838"/>
                      </a:xfrm>
                      <a:prstGeom prst="rect">
                        <a:avLst/>
                      </a:prstGeom>
                    </p:spPr>
                  </p:pic>
                </p:oleObj>
              </mc:Fallback>
            </mc:AlternateContent>
          </a:graphicData>
        </a:graphic>
      </p:graphicFrame>
    </p:spTree>
    <p:extLst>
      <p:ext uri="{BB962C8B-B14F-4D97-AF65-F5344CB8AC3E}">
        <p14:creationId xmlns:p14="http://schemas.microsoft.com/office/powerpoint/2010/main" val="3224372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Math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20C675A-9AD3-40BB-AC57-0E9EFA3E4FB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Math education presentation with Pi  (widescreen)</Template>
  <TotalTime>0</TotalTime>
  <Words>496</Words>
  <Application>Microsoft Office PowerPoint</Application>
  <PresentationFormat>Custom</PresentationFormat>
  <Paragraphs>65</Paragraphs>
  <Slides>11</Slides>
  <Notes>6</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9" baseType="lpstr">
      <vt:lpstr>Arial</vt:lpstr>
      <vt:lpstr>Arial Narrow</vt:lpstr>
      <vt:lpstr>Euphemia</vt:lpstr>
      <vt:lpstr>Noto Sans Symbols</vt:lpstr>
      <vt:lpstr>Roboto</vt:lpstr>
      <vt:lpstr>Times New Roman</vt:lpstr>
      <vt:lpstr>Math 16x9</vt:lpstr>
      <vt:lpstr>Document</vt:lpstr>
      <vt:lpstr>How to work  with polymorphism</vt:lpstr>
      <vt:lpstr>Amazon checkout – Just need the desc &amp; price</vt:lpstr>
      <vt:lpstr>Do they use one giant Product class?</vt:lpstr>
      <vt:lpstr>The Book and Software Classes </vt:lpstr>
      <vt:lpstr>Could we use one big Product class?</vt:lpstr>
      <vt:lpstr>UML Class Diagram - Generalization/Inheritance</vt:lpstr>
      <vt:lpstr>What is Polymorphism</vt:lpstr>
      <vt:lpstr>Why use polymorphism</vt:lpstr>
      <vt:lpstr>Three versions of the toString() method</vt:lpstr>
      <vt:lpstr>Code that uses the overridden methods</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2015-09-14T11:18:11Z</dcterms:created>
  <dcterms:modified xsi:type="dcterms:W3CDTF">2019-11-10T12:21:44Z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TC027879479991</vt:lpwstr>
  </property>
</Properties>
</file>