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85" r:id="rId4"/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47D3F-E394-4CB8-8109-0227BC499654}" v="25" dt="2021-04-13T12:06:55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Lynch" userId="4edb2b1e-5d49-4c65-b79b-158cb18c840b" providerId="ADAL" clId="{0D647D3F-E394-4CB8-8109-0227BC499654}"/>
    <pc:docChg chg="undo custSel addSld delSld modSld sldOrd">
      <pc:chgData name="Michelle Lynch" userId="4edb2b1e-5d49-4c65-b79b-158cb18c840b" providerId="ADAL" clId="{0D647D3F-E394-4CB8-8109-0227BC499654}" dt="2021-04-14T09:22:56.642" v="5609"/>
      <pc:docMkLst>
        <pc:docMk/>
      </pc:docMkLst>
      <pc:sldChg chg="modSp mod">
        <pc:chgData name="Michelle Lynch" userId="4edb2b1e-5d49-4c65-b79b-158cb18c840b" providerId="ADAL" clId="{0D647D3F-E394-4CB8-8109-0227BC499654}" dt="2021-04-13T11:12:48.519" v="4" actId="20577"/>
        <pc:sldMkLst>
          <pc:docMk/>
          <pc:sldMk cId="0" sldId="256"/>
        </pc:sldMkLst>
        <pc:spChg chg="mod">
          <ac:chgData name="Michelle Lynch" userId="4edb2b1e-5d49-4c65-b79b-158cb18c840b" providerId="ADAL" clId="{0D647D3F-E394-4CB8-8109-0227BC499654}" dt="2021-04-13T11:12:48.519" v="4" actId="20577"/>
          <ac:spMkLst>
            <pc:docMk/>
            <pc:sldMk cId="0" sldId="256"/>
            <ac:spMk id="6146" creationId="{C917BB73-B30D-46DC-ABB8-EA5985787C93}"/>
          </ac:spMkLst>
        </pc:spChg>
      </pc:sldChg>
      <pc:sldChg chg="del">
        <pc:chgData name="Michelle Lynch" userId="4edb2b1e-5d49-4c65-b79b-158cb18c840b" providerId="ADAL" clId="{0D647D3F-E394-4CB8-8109-0227BC499654}" dt="2021-04-13T12:00:56.293" v="4889" actId="47"/>
        <pc:sldMkLst>
          <pc:docMk/>
          <pc:sldMk cId="0" sldId="259"/>
        </pc:sldMkLst>
      </pc:sldChg>
      <pc:sldChg chg="del">
        <pc:chgData name="Michelle Lynch" userId="4edb2b1e-5d49-4c65-b79b-158cb18c840b" providerId="ADAL" clId="{0D647D3F-E394-4CB8-8109-0227BC499654}" dt="2021-04-13T12:00:54.973" v="4887" actId="47"/>
        <pc:sldMkLst>
          <pc:docMk/>
          <pc:sldMk cId="0" sldId="260"/>
        </pc:sldMkLst>
      </pc:sldChg>
      <pc:sldChg chg="del">
        <pc:chgData name="Michelle Lynch" userId="4edb2b1e-5d49-4c65-b79b-158cb18c840b" providerId="ADAL" clId="{0D647D3F-E394-4CB8-8109-0227BC499654}" dt="2021-04-13T11:31:31.372" v="1323" actId="47"/>
        <pc:sldMkLst>
          <pc:docMk/>
          <pc:sldMk cId="0" sldId="261"/>
        </pc:sldMkLst>
      </pc:sldChg>
      <pc:sldChg chg="del">
        <pc:chgData name="Michelle Lynch" userId="4edb2b1e-5d49-4c65-b79b-158cb18c840b" providerId="ADAL" clId="{0D647D3F-E394-4CB8-8109-0227BC499654}" dt="2021-04-13T11:31:34.021" v="1324" actId="47"/>
        <pc:sldMkLst>
          <pc:docMk/>
          <pc:sldMk cId="0" sldId="262"/>
        </pc:sldMkLst>
      </pc:sldChg>
      <pc:sldChg chg="addSp delSp modSp mod modAnim">
        <pc:chgData name="Michelle Lynch" userId="4edb2b1e-5d49-4c65-b79b-158cb18c840b" providerId="ADAL" clId="{0D647D3F-E394-4CB8-8109-0227BC499654}" dt="2021-04-13T11:31:09.687" v="1322" actId="14100"/>
        <pc:sldMkLst>
          <pc:docMk/>
          <pc:sldMk cId="0" sldId="268"/>
        </pc:sldMkLst>
        <pc:spChg chg="add del mod">
          <ac:chgData name="Michelle Lynch" userId="4edb2b1e-5d49-4c65-b79b-158cb18c840b" providerId="ADAL" clId="{0D647D3F-E394-4CB8-8109-0227BC499654}" dt="2021-04-13T11:28:39.459" v="1234" actId="931"/>
          <ac:spMkLst>
            <pc:docMk/>
            <pc:sldMk cId="0" sldId="268"/>
            <ac:spMk id="5" creationId="{DD88DDB1-AB9D-4BFA-A57E-0DE8BF09D350}"/>
          </ac:spMkLst>
        </pc:spChg>
        <pc:spChg chg="add mod">
          <ac:chgData name="Michelle Lynch" userId="4edb2b1e-5d49-4c65-b79b-158cb18c840b" providerId="ADAL" clId="{0D647D3F-E394-4CB8-8109-0227BC499654}" dt="2021-04-13T11:31:09.687" v="1322" actId="14100"/>
          <ac:spMkLst>
            <pc:docMk/>
            <pc:sldMk cId="0" sldId="268"/>
            <ac:spMk id="12" creationId="{024B02D8-B0F3-46D1-A0B9-B769A0C510DC}"/>
          </ac:spMkLst>
        </pc:spChg>
        <pc:spChg chg="mod">
          <ac:chgData name="Michelle Lynch" userId="4edb2b1e-5d49-4c65-b79b-158cb18c840b" providerId="ADAL" clId="{0D647D3F-E394-4CB8-8109-0227BC499654}" dt="2021-04-13T11:30:04.746" v="1244"/>
          <ac:spMkLst>
            <pc:docMk/>
            <pc:sldMk cId="0" sldId="268"/>
            <ac:spMk id="7170" creationId="{549AD4A0-00E5-467D-8667-622C23A336D8}"/>
          </ac:spMkLst>
        </pc:spChg>
        <pc:spChg chg="del mod">
          <ac:chgData name="Michelle Lynch" userId="4edb2b1e-5d49-4c65-b79b-158cb18c840b" providerId="ADAL" clId="{0D647D3F-E394-4CB8-8109-0227BC499654}" dt="2021-04-13T11:27:51.353" v="1230"/>
          <ac:spMkLst>
            <pc:docMk/>
            <pc:sldMk cId="0" sldId="268"/>
            <ac:spMk id="7171" creationId="{0EB8EA40-58B2-419C-A179-7D37B3E7DDB4}"/>
          </ac:spMkLst>
        </pc:spChg>
        <pc:spChg chg="mod">
          <ac:chgData name="Michelle Lynch" userId="4edb2b1e-5d49-4c65-b79b-158cb18c840b" providerId="ADAL" clId="{0D647D3F-E394-4CB8-8109-0227BC499654}" dt="2021-04-13T11:30:04.746" v="1244"/>
          <ac:spMkLst>
            <pc:docMk/>
            <pc:sldMk cId="0" sldId="268"/>
            <ac:spMk id="7172" creationId="{662BE35D-4E3B-4FB1-A2BB-7AB45C02FB37}"/>
          </ac:spMkLst>
        </pc:spChg>
        <pc:picChg chg="add del mod">
          <ac:chgData name="Michelle Lynch" userId="4edb2b1e-5d49-4c65-b79b-158cb18c840b" providerId="ADAL" clId="{0D647D3F-E394-4CB8-8109-0227BC499654}" dt="2021-04-13T11:28:23.956" v="1233" actId="478"/>
          <ac:picMkLst>
            <pc:docMk/>
            <pc:sldMk cId="0" sldId="268"/>
            <ac:picMk id="3" creationId="{8A857A21-9CEF-4C7D-A534-29CA495A4667}"/>
          </ac:picMkLst>
        </pc:picChg>
        <pc:picChg chg="add mod">
          <ac:chgData name="Michelle Lynch" userId="4edb2b1e-5d49-4c65-b79b-158cb18c840b" providerId="ADAL" clId="{0D647D3F-E394-4CB8-8109-0227BC499654}" dt="2021-04-13T11:31:06.627" v="1321" actId="1076"/>
          <ac:picMkLst>
            <pc:docMk/>
            <pc:sldMk cId="0" sldId="268"/>
            <ac:picMk id="7" creationId="{526A251D-5E2E-448D-ADAC-D7912159C9E2}"/>
          </ac:picMkLst>
        </pc:picChg>
        <pc:picChg chg="add del mod">
          <ac:chgData name="Michelle Lynch" userId="4edb2b1e-5d49-4c65-b79b-158cb18c840b" providerId="ADAL" clId="{0D647D3F-E394-4CB8-8109-0227BC499654}" dt="2021-04-13T11:27:15.777" v="1229" actId="478"/>
          <ac:picMkLst>
            <pc:docMk/>
            <pc:sldMk cId="0" sldId="268"/>
            <ac:picMk id="1026" creationId="{13B9BD0B-46B5-42D0-80FA-474C2B0DFA71}"/>
          </ac:picMkLst>
        </pc:picChg>
      </pc:sldChg>
      <pc:sldChg chg="del">
        <pc:chgData name="Michelle Lynch" userId="4edb2b1e-5d49-4c65-b79b-158cb18c840b" providerId="ADAL" clId="{0D647D3F-E394-4CB8-8109-0227BC499654}" dt="2021-04-13T12:00:53.053" v="4885" actId="47"/>
        <pc:sldMkLst>
          <pc:docMk/>
          <pc:sldMk cId="0" sldId="275"/>
        </pc:sldMkLst>
      </pc:sldChg>
      <pc:sldChg chg="del">
        <pc:chgData name="Michelle Lynch" userId="4edb2b1e-5d49-4c65-b79b-158cb18c840b" providerId="ADAL" clId="{0D647D3F-E394-4CB8-8109-0227BC499654}" dt="2021-04-13T12:00:57.199" v="4890" actId="47"/>
        <pc:sldMkLst>
          <pc:docMk/>
          <pc:sldMk cId="0" sldId="276"/>
        </pc:sldMkLst>
      </pc:sldChg>
      <pc:sldChg chg="del">
        <pc:chgData name="Michelle Lynch" userId="4edb2b1e-5d49-4c65-b79b-158cb18c840b" providerId="ADAL" clId="{0D647D3F-E394-4CB8-8109-0227BC499654}" dt="2021-04-13T12:05:46.704" v="5553" actId="47"/>
        <pc:sldMkLst>
          <pc:docMk/>
          <pc:sldMk cId="0" sldId="279"/>
        </pc:sldMkLst>
      </pc:sldChg>
      <pc:sldChg chg="del">
        <pc:chgData name="Michelle Lynch" userId="4edb2b1e-5d49-4c65-b79b-158cb18c840b" providerId="ADAL" clId="{0D647D3F-E394-4CB8-8109-0227BC499654}" dt="2021-04-13T12:05:45.122" v="5552" actId="47"/>
        <pc:sldMkLst>
          <pc:docMk/>
          <pc:sldMk cId="0" sldId="284"/>
        </pc:sldMkLst>
      </pc:sldChg>
      <pc:sldChg chg="modSp mod ord">
        <pc:chgData name="Michelle Lynch" userId="4edb2b1e-5d49-4c65-b79b-158cb18c840b" providerId="ADAL" clId="{0D647D3F-E394-4CB8-8109-0227BC499654}" dt="2021-04-14T09:22:56.642" v="5609"/>
        <pc:sldMkLst>
          <pc:docMk/>
          <pc:sldMk cId="0" sldId="285"/>
        </pc:sldMkLst>
        <pc:spChg chg="mod">
          <ac:chgData name="Michelle Lynch" userId="4edb2b1e-5d49-4c65-b79b-158cb18c840b" providerId="ADAL" clId="{0D647D3F-E394-4CB8-8109-0227BC499654}" dt="2021-04-13T11:17:23.593" v="227" actId="20577"/>
          <ac:spMkLst>
            <pc:docMk/>
            <pc:sldMk cId="0" sldId="285"/>
            <ac:spMk id="8194" creationId="{EC32849D-9A12-465C-9473-0C65DF80F165}"/>
          </ac:spMkLst>
        </pc:spChg>
        <pc:spChg chg="mod">
          <ac:chgData name="Michelle Lynch" userId="4edb2b1e-5d49-4c65-b79b-158cb18c840b" providerId="ADAL" clId="{0D647D3F-E394-4CB8-8109-0227BC499654}" dt="2021-04-13T11:25:00.382" v="1224" actId="20577"/>
          <ac:spMkLst>
            <pc:docMk/>
            <pc:sldMk cId="0" sldId="285"/>
            <ac:spMk id="8195" creationId="{BE966F4C-B36D-444F-85AC-4A63CB35D21A}"/>
          </ac:spMkLst>
        </pc:spChg>
      </pc:sldChg>
      <pc:sldChg chg="del">
        <pc:chgData name="Michelle Lynch" userId="4edb2b1e-5d49-4c65-b79b-158cb18c840b" providerId="ADAL" clId="{0D647D3F-E394-4CB8-8109-0227BC499654}" dt="2021-04-13T11:31:35.478" v="1325" actId="47"/>
        <pc:sldMkLst>
          <pc:docMk/>
          <pc:sldMk cId="0" sldId="286"/>
        </pc:sldMkLst>
      </pc:sldChg>
      <pc:sldChg chg="del">
        <pc:chgData name="Michelle Lynch" userId="4edb2b1e-5d49-4c65-b79b-158cb18c840b" providerId="ADAL" clId="{0D647D3F-E394-4CB8-8109-0227BC499654}" dt="2021-04-13T12:00:57.978" v="4891" actId="47"/>
        <pc:sldMkLst>
          <pc:docMk/>
          <pc:sldMk cId="0" sldId="289"/>
        </pc:sldMkLst>
      </pc:sldChg>
      <pc:sldChg chg="del">
        <pc:chgData name="Michelle Lynch" userId="4edb2b1e-5d49-4c65-b79b-158cb18c840b" providerId="ADAL" clId="{0D647D3F-E394-4CB8-8109-0227BC499654}" dt="2021-04-13T12:00:51.217" v="4884" actId="47"/>
        <pc:sldMkLst>
          <pc:docMk/>
          <pc:sldMk cId="0" sldId="345"/>
        </pc:sldMkLst>
      </pc:sldChg>
      <pc:sldChg chg="del">
        <pc:chgData name="Michelle Lynch" userId="4edb2b1e-5d49-4c65-b79b-158cb18c840b" providerId="ADAL" clId="{0D647D3F-E394-4CB8-8109-0227BC499654}" dt="2021-04-13T12:00:54.193" v="4886" actId="47"/>
        <pc:sldMkLst>
          <pc:docMk/>
          <pc:sldMk cId="0" sldId="346"/>
        </pc:sldMkLst>
      </pc:sldChg>
      <pc:sldChg chg="del">
        <pc:chgData name="Michelle Lynch" userId="4edb2b1e-5d49-4c65-b79b-158cb18c840b" providerId="ADAL" clId="{0D647D3F-E394-4CB8-8109-0227BC499654}" dt="2021-04-13T12:00:55.697" v="4888" actId="47"/>
        <pc:sldMkLst>
          <pc:docMk/>
          <pc:sldMk cId="0" sldId="347"/>
        </pc:sldMkLst>
      </pc:sldChg>
      <pc:sldChg chg="modSp new mod ord">
        <pc:chgData name="Michelle Lynch" userId="4edb2b1e-5d49-4c65-b79b-158cb18c840b" providerId="ADAL" clId="{0D647D3F-E394-4CB8-8109-0227BC499654}" dt="2021-04-13T11:35:54.436" v="1518"/>
        <pc:sldMkLst>
          <pc:docMk/>
          <pc:sldMk cId="3087337749" sldId="348"/>
        </pc:sldMkLst>
        <pc:spChg chg="mod">
          <ac:chgData name="Michelle Lynch" userId="4edb2b1e-5d49-4c65-b79b-158cb18c840b" providerId="ADAL" clId="{0D647D3F-E394-4CB8-8109-0227BC499654}" dt="2021-04-13T11:32:05.732" v="1395" actId="20577"/>
          <ac:spMkLst>
            <pc:docMk/>
            <pc:sldMk cId="3087337749" sldId="348"/>
            <ac:spMk id="2" creationId="{5C8A8316-E792-4972-B4C6-3C1BEC246DC3}"/>
          </ac:spMkLst>
        </pc:spChg>
        <pc:spChg chg="mod">
          <ac:chgData name="Michelle Lynch" userId="4edb2b1e-5d49-4c65-b79b-158cb18c840b" providerId="ADAL" clId="{0D647D3F-E394-4CB8-8109-0227BC499654}" dt="2021-04-13T11:35:27.400" v="1514" actId="20577"/>
          <ac:spMkLst>
            <pc:docMk/>
            <pc:sldMk cId="3087337749" sldId="348"/>
            <ac:spMk id="3" creationId="{92AE7655-2E11-4BEB-AF96-C7B33AF3069F}"/>
          </ac:spMkLst>
        </pc:spChg>
      </pc:sldChg>
      <pc:sldChg chg="modSp new mod">
        <pc:chgData name="Michelle Lynch" userId="4edb2b1e-5d49-4c65-b79b-158cb18c840b" providerId="ADAL" clId="{0D647D3F-E394-4CB8-8109-0227BC499654}" dt="2021-04-13T12:07:32.009" v="5589" actId="20577"/>
        <pc:sldMkLst>
          <pc:docMk/>
          <pc:sldMk cId="1366030189" sldId="349"/>
        </pc:sldMkLst>
        <pc:spChg chg="mod">
          <ac:chgData name="Michelle Lynch" userId="4edb2b1e-5d49-4c65-b79b-158cb18c840b" providerId="ADAL" clId="{0D647D3F-E394-4CB8-8109-0227BC499654}" dt="2021-04-13T12:07:32.009" v="5589" actId="20577"/>
          <ac:spMkLst>
            <pc:docMk/>
            <pc:sldMk cId="1366030189" sldId="349"/>
            <ac:spMk id="2" creationId="{3A8B141B-99AF-4CE3-AA03-2ECDE1ACC5A7}"/>
          </ac:spMkLst>
        </pc:spChg>
        <pc:spChg chg="mod">
          <ac:chgData name="Michelle Lynch" userId="4edb2b1e-5d49-4c65-b79b-158cb18c840b" providerId="ADAL" clId="{0D647D3F-E394-4CB8-8109-0227BC499654}" dt="2021-04-13T11:50:23.284" v="3522" actId="20577"/>
          <ac:spMkLst>
            <pc:docMk/>
            <pc:sldMk cId="1366030189" sldId="349"/>
            <ac:spMk id="3" creationId="{E5ED60AA-59F7-40EC-895F-1DABB2094F07}"/>
          </ac:spMkLst>
        </pc:spChg>
      </pc:sldChg>
      <pc:sldChg chg="modSp new mod">
        <pc:chgData name="Michelle Lynch" userId="4edb2b1e-5d49-4c65-b79b-158cb18c840b" providerId="ADAL" clId="{0D647D3F-E394-4CB8-8109-0227BC499654}" dt="2021-04-13T12:07:24.676" v="5579" actId="20577"/>
        <pc:sldMkLst>
          <pc:docMk/>
          <pc:sldMk cId="4271865627" sldId="350"/>
        </pc:sldMkLst>
        <pc:spChg chg="mod">
          <ac:chgData name="Michelle Lynch" userId="4edb2b1e-5d49-4c65-b79b-158cb18c840b" providerId="ADAL" clId="{0D647D3F-E394-4CB8-8109-0227BC499654}" dt="2021-04-13T12:07:24.676" v="5579" actId="20577"/>
          <ac:spMkLst>
            <pc:docMk/>
            <pc:sldMk cId="4271865627" sldId="350"/>
            <ac:spMk id="2" creationId="{1DBA0A70-DDA7-4E8D-A587-6D70A870DE3F}"/>
          </ac:spMkLst>
        </pc:spChg>
        <pc:spChg chg="mod">
          <ac:chgData name="Michelle Lynch" userId="4edb2b1e-5d49-4c65-b79b-158cb18c840b" providerId="ADAL" clId="{0D647D3F-E394-4CB8-8109-0227BC499654}" dt="2021-04-13T11:48:58.882" v="3258" actId="20577"/>
          <ac:spMkLst>
            <pc:docMk/>
            <pc:sldMk cId="4271865627" sldId="350"/>
            <ac:spMk id="3" creationId="{7916C08F-1E38-4A10-AC96-15E756BEBC33}"/>
          </ac:spMkLst>
        </pc:spChg>
      </pc:sldChg>
      <pc:sldChg chg="modSp add mod">
        <pc:chgData name="Michelle Lynch" userId="4edb2b1e-5d49-4c65-b79b-158cb18c840b" providerId="ADAL" clId="{0D647D3F-E394-4CB8-8109-0227BC499654}" dt="2021-04-13T12:07:17.774" v="5575" actId="20577"/>
        <pc:sldMkLst>
          <pc:docMk/>
          <pc:sldMk cId="2961531453" sldId="351"/>
        </pc:sldMkLst>
        <pc:spChg chg="mod">
          <ac:chgData name="Michelle Lynch" userId="4edb2b1e-5d49-4c65-b79b-158cb18c840b" providerId="ADAL" clId="{0D647D3F-E394-4CB8-8109-0227BC499654}" dt="2021-04-13T12:07:17.774" v="5575" actId="20577"/>
          <ac:spMkLst>
            <pc:docMk/>
            <pc:sldMk cId="2961531453" sldId="351"/>
            <ac:spMk id="2" creationId="{1DBA0A70-DDA7-4E8D-A587-6D70A870DE3F}"/>
          </ac:spMkLst>
        </pc:spChg>
        <pc:spChg chg="mod">
          <ac:chgData name="Michelle Lynch" userId="4edb2b1e-5d49-4c65-b79b-158cb18c840b" providerId="ADAL" clId="{0D647D3F-E394-4CB8-8109-0227BC499654}" dt="2021-04-13T12:00:45.456" v="4883" actId="20577"/>
          <ac:spMkLst>
            <pc:docMk/>
            <pc:sldMk cId="2961531453" sldId="351"/>
            <ac:spMk id="3" creationId="{7916C08F-1E38-4A10-AC96-15E756BEBC33}"/>
          </ac:spMkLst>
        </pc:spChg>
      </pc:sldChg>
      <pc:sldChg chg="modSp mod">
        <pc:chgData name="Michelle Lynch" userId="4edb2b1e-5d49-4c65-b79b-158cb18c840b" providerId="ADAL" clId="{0D647D3F-E394-4CB8-8109-0227BC499654}" dt="2021-04-14T09:22:02.797" v="5607" actId="20577"/>
        <pc:sldMkLst>
          <pc:docMk/>
          <pc:sldMk cId="17181569" sldId="352"/>
        </pc:sldMkLst>
        <pc:spChg chg="mod">
          <ac:chgData name="Michelle Lynch" userId="4edb2b1e-5d49-4c65-b79b-158cb18c840b" providerId="ADAL" clId="{0D647D3F-E394-4CB8-8109-0227BC499654}" dt="2021-04-14T09:22:02.797" v="5607" actId="20577"/>
          <ac:spMkLst>
            <pc:docMk/>
            <pc:sldMk cId="17181569" sldId="352"/>
            <ac:spMk id="2" creationId="{1DBA0A70-DDA7-4E8D-A587-6D70A870DE3F}"/>
          </ac:spMkLst>
        </pc:spChg>
      </pc:sldChg>
      <pc:sldChg chg="modSp add mod">
        <pc:chgData name="Michelle Lynch" userId="4edb2b1e-5d49-4c65-b79b-158cb18c840b" providerId="ADAL" clId="{0D647D3F-E394-4CB8-8109-0227BC499654}" dt="2021-04-13T16:58:11.394" v="5596" actId="313"/>
        <pc:sldMkLst>
          <pc:docMk/>
          <pc:sldMk cId="17181569" sldId="352"/>
        </pc:sldMkLst>
        <pc:spChg chg="mod">
          <ac:chgData name="Michelle Lynch" userId="4edb2b1e-5d49-4c65-b79b-158cb18c840b" providerId="ADAL" clId="{0D647D3F-E394-4CB8-8109-0227BC499654}" dt="2021-04-13T12:07:13.164" v="5573" actId="20577"/>
          <ac:spMkLst>
            <pc:docMk/>
            <pc:sldMk cId="17181569" sldId="352"/>
            <ac:spMk id="2" creationId="{1DBA0A70-DDA7-4E8D-A587-6D70A870DE3F}"/>
          </ac:spMkLst>
        </pc:spChg>
        <pc:spChg chg="mod">
          <ac:chgData name="Michelle Lynch" userId="4edb2b1e-5d49-4c65-b79b-158cb18c840b" providerId="ADAL" clId="{0D647D3F-E394-4CB8-8109-0227BC499654}" dt="2021-04-13T16:58:11.394" v="5596" actId="313"/>
          <ac:spMkLst>
            <pc:docMk/>
            <pc:sldMk cId="17181569" sldId="352"/>
            <ac:spMk id="3" creationId="{7916C08F-1E38-4A10-AC96-15E756BEBC33}"/>
          </ac:spMkLst>
        </pc:spChg>
      </pc:sldChg>
    </pc:docChg>
  </pc:docChgLst>
  <pc:docChgLst>
    <pc:chgData name="Michelle Lynch" userId="4edb2b1e-5d49-4c65-b79b-158cb18c840b" providerId="ADAL" clId="{385160F6-05EB-4A99-B0FE-C5D20B489C66}"/>
    <pc:docChg chg="undo custSel mod delSld modSld">
      <pc:chgData name="Michelle Lynch" userId="4edb2b1e-5d49-4c65-b79b-158cb18c840b" providerId="ADAL" clId="{385160F6-05EB-4A99-B0FE-C5D20B489C66}" dt="2020-09-26T12:35:54.161" v="60" actId="255"/>
      <pc:docMkLst>
        <pc:docMk/>
      </pc:docMkLst>
      <pc:sldChg chg="addSp modSp del mod">
        <pc:chgData name="Michelle Lynch" userId="4edb2b1e-5d49-4c65-b79b-158cb18c840b" providerId="ADAL" clId="{385160F6-05EB-4A99-B0FE-C5D20B489C66}" dt="2020-09-26T12:35:24.278" v="58" actId="47"/>
        <pc:sldMkLst>
          <pc:docMk/>
          <pc:sldMk cId="1991883726" sldId="390"/>
        </pc:sldMkLst>
        <pc:spChg chg="mod">
          <ac:chgData name="Michelle Lynch" userId="4edb2b1e-5d49-4c65-b79b-158cb18c840b" providerId="ADAL" clId="{385160F6-05EB-4A99-B0FE-C5D20B489C66}" dt="2020-09-26T12:35:10.720" v="57" actId="6549"/>
          <ac:spMkLst>
            <pc:docMk/>
            <pc:sldMk cId="1991883726" sldId="390"/>
            <ac:spMk id="2" creationId="{A5B78032-D892-4534-8458-FBEC2C14E373}"/>
          </ac:spMkLst>
        </pc:spChg>
        <pc:spChg chg="mod">
          <ac:chgData name="Michelle Lynch" userId="4edb2b1e-5d49-4c65-b79b-158cb18c840b" providerId="ADAL" clId="{385160F6-05EB-4A99-B0FE-C5D20B489C66}" dt="2020-09-26T12:35:07.612" v="56" actId="20577"/>
          <ac:spMkLst>
            <pc:docMk/>
            <pc:sldMk cId="1991883726" sldId="390"/>
            <ac:spMk id="3" creationId="{A3E00525-3275-4EFD-81AD-547CBBB30D53}"/>
          </ac:spMkLst>
        </pc:spChg>
        <pc:spChg chg="mod">
          <ac:chgData name="Michelle Lynch" userId="4edb2b1e-5d49-4c65-b79b-158cb18c840b" providerId="ADAL" clId="{385160F6-05EB-4A99-B0FE-C5D20B489C66}" dt="2020-09-26T12:34:53.518" v="32" actId="26606"/>
          <ac:spMkLst>
            <pc:docMk/>
            <pc:sldMk cId="1991883726" sldId="390"/>
            <ac:spMk id="4" creationId="{91B78DB1-8D55-441A-9490-721C9DF021A0}"/>
          </ac:spMkLst>
        </pc:spChg>
        <pc:spChg chg="add">
          <ac:chgData name="Michelle Lynch" userId="4edb2b1e-5d49-4c65-b79b-158cb18c840b" providerId="ADAL" clId="{385160F6-05EB-4A99-B0FE-C5D20B489C66}" dt="2020-09-26T12:34:53.518" v="32" actId="26606"/>
          <ac:spMkLst>
            <pc:docMk/>
            <pc:sldMk cId="1991883726" sldId="390"/>
            <ac:spMk id="11" creationId="{B538A7B5-B32D-421E-B110-AB5B1A7CC2E8}"/>
          </ac:spMkLst>
        </pc:spChg>
        <pc:spChg chg="add">
          <ac:chgData name="Michelle Lynch" userId="4edb2b1e-5d49-4c65-b79b-158cb18c840b" providerId="ADAL" clId="{385160F6-05EB-4A99-B0FE-C5D20B489C66}" dt="2020-09-26T12:34:53.518" v="32" actId="26606"/>
          <ac:spMkLst>
            <pc:docMk/>
            <pc:sldMk cId="1991883726" sldId="390"/>
            <ac:spMk id="13" creationId="{14D36999-26F8-45E4-AB41-D485D0B0B1C2}"/>
          </ac:spMkLst>
        </pc:spChg>
        <pc:picChg chg="mod">
          <ac:chgData name="Michelle Lynch" userId="4edb2b1e-5d49-4c65-b79b-158cb18c840b" providerId="ADAL" clId="{385160F6-05EB-4A99-B0FE-C5D20B489C66}" dt="2020-09-26T12:34:53.518" v="32" actId="26606"/>
          <ac:picMkLst>
            <pc:docMk/>
            <pc:sldMk cId="1991883726" sldId="390"/>
            <ac:picMk id="6" creationId="{67B5532F-9220-4A3D-ADA3-20D8B10F83F9}"/>
          </ac:picMkLst>
        </pc:picChg>
        <pc:picChg chg="add">
          <ac:chgData name="Michelle Lynch" userId="4edb2b1e-5d49-4c65-b79b-158cb18c840b" providerId="ADAL" clId="{385160F6-05EB-4A99-B0FE-C5D20B489C66}" dt="2020-09-26T12:34:53.518" v="32" actId="26606"/>
          <ac:picMkLst>
            <pc:docMk/>
            <pc:sldMk cId="1991883726" sldId="390"/>
            <ac:picMk id="15" creationId="{30F8DA27-CE91-4AEB-B854-6F06B5485E3B}"/>
          </ac:picMkLst>
        </pc:picChg>
        <pc:picChg chg="add">
          <ac:chgData name="Michelle Lynch" userId="4edb2b1e-5d49-4c65-b79b-158cb18c840b" providerId="ADAL" clId="{385160F6-05EB-4A99-B0FE-C5D20B489C66}" dt="2020-09-26T12:34:53.518" v="32" actId="26606"/>
          <ac:picMkLst>
            <pc:docMk/>
            <pc:sldMk cId="1991883726" sldId="390"/>
            <ac:picMk id="17" creationId="{F7AF4E20-3DDE-4998-96BE-44EE182540FB}"/>
          </ac:picMkLst>
        </pc:picChg>
      </pc:sldChg>
      <pc:sldChg chg="modSp mod">
        <pc:chgData name="Michelle Lynch" userId="4edb2b1e-5d49-4c65-b79b-158cb18c840b" providerId="ADAL" clId="{385160F6-05EB-4A99-B0FE-C5D20B489C66}" dt="2020-09-26T12:20:12.104" v="14" actId="20577"/>
        <pc:sldMkLst>
          <pc:docMk/>
          <pc:sldMk cId="1284781775" sldId="391"/>
        </pc:sldMkLst>
        <pc:spChg chg="mod">
          <ac:chgData name="Michelle Lynch" userId="4edb2b1e-5d49-4c65-b79b-158cb18c840b" providerId="ADAL" clId="{385160F6-05EB-4A99-B0FE-C5D20B489C66}" dt="2020-09-26T12:20:12.104" v="14" actId="20577"/>
          <ac:spMkLst>
            <pc:docMk/>
            <pc:sldMk cId="1284781775" sldId="391"/>
            <ac:spMk id="19" creationId="{D794159A-EA82-4DCE-8A09-A284EB8C73C3}"/>
          </ac:spMkLst>
        </pc:spChg>
      </pc:sldChg>
      <pc:sldChg chg="addSp delSp modSp mod">
        <pc:chgData name="Michelle Lynch" userId="4edb2b1e-5d49-4c65-b79b-158cb18c840b" providerId="ADAL" clId="{385160F6-05EB-4A99-B0FE-C5D20B489C66}" dt="2020-09-26T12:33:57.257" v="30" actId="26606"/>
        <pc:sldMkLst>
          <pc:docMk/>
          <pc:sldMk cId="300589471" sldId="395"/>
        </pc:sldMkLst>
        <pc:spChg chg="mod">
          <ac:chgData name="Michelle Lynch" userId="4edb2b1e-5d49-4c65-b79b-158cb18c840b" providerId="ADAL" clId="{385160F6-05EB-4A99-B0FE-C5D20B489C66}" dt="2020-09-26T12:33:57.257" v="30" actId="26606"/>
          <ac:spMkLst>
            <pc:docMk/>
            <pc:sldMk cId="300589471" sldId="395"/>
            <ac:spMk id="6" creationId="{AD60CBDB-99B7-487D-89AF-117CECD8A2A5}"/>
          </ac:spMkLst>
        </pc:spChg>
        <pc:spChg chg="mod">
          <ac:chgData name="Michelle Lynch" userId="4edb2b1e-5d49-4c65-b79b-158cb18c840b" providerId="ADAL" clId="{385160F6-05EB-4A99-B0FE-C5D20B489C66}" dt="2020-09-26T12:33:57.257" v="30" actId="26606"/>
          <ac:spMkLst>
            <pc:docMk/>
            <pc:sldMk cId="300589471" sldId="395"/>
            <ac:spMk id="7" creationId="{B8178D2C-9E17-43E1-BB57-04481D1FD768}"/>
          </ac:spMkLst>
        </pc:spChg>
        <pc:spChg chg="add del">
          <ac:chgData name="Michelle Lynch" userId="4edb2b1e-5d49-4c65-b79b-158cb18c840b" providerId="ADAL" clId="{385160F6-05EB-4A99-B0FE-C5D20B489C66}" dt="2020-09-26T12:33:28.911" v="23" actId="26606"/>
          <ac:spMkLst>
            <pc:docMk/>
            <pc:sldMk cId="300589471" sldId="395"/>
            <ac:spMk id="12" creationId="{D41CCBED-E4E1-4997-A072-94D325AE38BA}"/>
          </ac:spMkLst>
        </pc:spChg>
        <pc:spChg chg="add del">
          <ac:chgData name="Michelle Lynch" userId="4edb2b1e-5d49-4c65-b79b-158cb18c840b" providerId="ADAL" clId="{385160F6-05EB-4A99-B0FE-C5D20B489C66}" dt="2020-09-26T12:33:28.911" v="23" actId="26606"/>
          <ac:spMkLst>
            <pc:docMk/>
            <pc:sldMk cId="300589471" sldId="395"/>
            <ac:spMk id="16" creationId="{7657922F-06FC-4A81-9EC2-4047535D13D2}"/>
          </ac:spMkLst>
        </pc:spChg>
        <pc:spChg chg="add del">
          <ac:chgData name="Michelle Lynch" userId="4edb2b1e-5d49-4c65-b79b-158cb18c840b" providerId="ADAL" clId="{385160F6-05EB-4A99-B0FE-C5D20B489C66}" dt="2020-09-26T12:33:41.227" v="25" actId="26606"/>
          <ac:spMkLst>
            <pc:docMk/>
            <pc:sldMk cId="300589471" sldId="395"/>
            <ac:spMk id="18" creationId="{35555856-9970-4BC3-9AA9-6A917F53AFBD}"/>
          </ac:spMkLst>
        </pc:spChg>
        <pc:spChg chg="add del">
          <ac:chgData name="Michelle Lynch" userId="4edb2b1e-5d49-4c65-b79b-158cb18c840b" providerId="ADAL" clId="{385160F6-05EB-4A99-B0FE-C5D20B489C66}" dt="2020-09-26T12:33:41.227" v="25" actId="26606"/>
          <ac:spMkLst>
            <pc:docMk/>
            <pc:sldMk cId="300589471" sldId="395"/>
            <ac:spMk id="20" creationId="{13722DD7-BA73-4776-93A3-94491FEF7260}"/>
          </ac:spMkLst>
        </pc:spChg>
        <pc:spChg chg="add del">
          <ac:chgData name="Michelle Lynch" userId="4edb2b1e-5d49-4c65-b79b-158cb18c840b" providerId="ADAL" clId="{385160F6-05EB-4A99-B0FE-C5D20B489C66}" dt="2020-09-26T12:33:55.423" v="27" actId="26606"/>
          <ac:spMkLst>
            <pc:docMk/>
            <pc:sldMk cId="300589471" sldId="395"/>
            <ac:spMk id="22" creationId="{D41CCBED-E4E1-4997-A072-94D325AE38BA}"/>
          </ac:spMkLst>
        </pc:spChg>
        <pc:spChg chg="add del">
          <ac:chgData name="Michelle Lynch" userId="4edb2b1e-5d49-4c65-b79b-158cb18c840b" providerId="ADAL" clId="{385160F6-05EB-4A99-B0FE-C5D20B489C66}" dt="2020-09-26T12:33:55.423" v="27" actId="26606"/>
          <ac:spMkLst>
            <pc:docMk/>
            <pc:sldMk cId="300589471" sldId="395"/>
            <ac:spMk id="24" creationId="{7657922F-06FC-4A81-9EC2-4047535D13D2}"/>
          </ac:spMkLst>
        </pc:spChg>
        <pc:spChg chg="add del">
          <ac:chgData name="Michelle Lynch" userId="4edb2b1e-5d49-4c65-b79b-158cb18c840b" providerId="ADAL" clId="{385160F6-05EB-4A99-B0FE-C5D20B489C66}" dt="2020-09-26T12:33:57.229" v="29" actId="26606"/>
          <ac:spMkLst>
            <pc:docMk/>
            <pc:sldMk cId="300589471" sldId="395"/>
            <ac:spMk id="26" creationId="{74426AB7-D619-4515-962A-BC83909EC015}"/>
          </ac:spMkLst>
        </pc:spChg>
        <pc:spChg chg="add del">
          <ac:chgData name="Michelle Lynch" userId="4edb2b1e-5d49-4c65-b79b-158cb18c840b" providerId="ADAL" clId="{385160F6-05EB-4A99-B0FE-C5D20B489C66}" dt="2020-09-26T12:33:57.229" v="29" actId="26606"/>
          <ac:spMkLst>
            <pc:docMk/>
            <pc:sldMk cId="300589471" sldId="395"/>
            <ac:spMk id="27" creationId="{DE47DF98-723F-4AAC-ABCF-CACBC438F78F}"/>
          </ac:spMkLst>
        </pc:spChg>
        <pc:spChg chg="add">
          <ac:chgData name="Michelle Lynch" userId="4edb2b1e-5d49-4c65-b79b-158cb18c840b" providerId="ADAL" clId="{385160F6-05EB-4A99-B0FE-C5D20B489C66}" dt="2020-09-26T12:33:57.257" v="30" actId="26606"/>
          <ac:spMkLst>
            <pc:docMk/>
            <pc:sldMk cId="300589471" sldId="395"/>
            <ac:spMk id="30" creationId="{594D6AA1-A0E1-45F9-8E25-BAB8092293CC}"/>
          </ac:spMkLst>
        </pc:spChg>
        <pc:picChg chg="add mod">
          <ac:chgData name="Michelle Lynch" userId="4edb2b1e-5d49-4c65-b79b-158cb18c840b" providerId="ADAL" clId="{385160F6-05EB-4A99-B0FE-C5D20B489C66}" dt="2020-09-26T12:33:57.257" v="30" actId="26606"/>
          <ac:picMkLst>
            <pc:docMk/>
            <pc:sldMk cId="300589471" sldId="395"/>
            <ac:picMk id="2" creationId="{5E3A86F4-A02F-4980-A072-C8CB28078F3D}"/>
          </ac:picMkLst>
        </pc:picChg>
        <pc:picChg chg="add del">
          <ac:chgData name="Michelle Lynch" userId="4edb2b1e-5d49-4c65-b79b-158cb18c840b" providerId="ADAL" clId="{385160F6-05EB-4A99-B0FE-C5D20B489C66}" dt="2020-09-26T12:33:28.911" v="23" actId="26606"/>
          <ac:picMkLst>
            <pc:docMk/>
            <pc:sldMk cId="300589471" sldId="395"/>
            <ac:picMk id="14" creationId="{227F50A4-96DC-44F7-8805-D1713FA4CA49}"/>
          </ac:picMkLst>
        </pc:picChg>
        <pc:picChg chg="add del">
          <ac:chgData name="Michelle Lynch" userId="4edb2b1e-5d49-4c65-b79b-158cb18c840b" providerId="ADAL" clId="{385160F6-05EB-4A99-B0FE-C5D20B489C66}" dt="2020-09-26T12:33:41.227" v="25" actId="26606"/>
          <ac:picMkLst>
            <pc:docMk/>
            <pc:sldMk cId="300589471" sldId="395"/>
            <ac:picMk id="19" creationId="{7F487851-BFAF-46D8-A1ED-50CAD6E46F59}"/>
          </ac:picMkLst>
        </pc:picChg>
        <pc:picChg chg="add del">
          <ac:chgData name="Michelle Lynch" userId="4edb2b1e-5d49-4c65-b79b-158cb18c840b" providerId="ADAL" clId="{385160F6-05EB-4A99-B0FE-C5D20B489C66}" dt="2020-09-26T12:33:55.423" v="27" actId="26606"/>
          <ac:picMkLst>
            <pc:docMk/>
            <pc:sldMk cId="300589471" sldId="395"/>
            <ac:picMk id="23" creationId="{227F50A4-96DC-44F7-8805-D1713FA4CA49}"/>
          </ac:picMkLst>
        </pc:picChg>
        <pc:cxnChg chg="add del">
          <ac:chgData name="Michelle Lynch" userId="4edb2b1e-5d49-4c65-b79b-158cb18c840b" providerId="ADAL" clId="{385160F6-05EB-4A99-B0FE-C5D20B489C66}" dt="2020-09-26T12:33:57.229" v="29" actId="26606"/>
          <ac:cxnSpMkLst>
            <pc:docMk/>
            <pc:sldMk cId="300589471" sldId="395"/>
            <ac:cxnSpMk id="28" creationId="{EA29FC7C-9308-4FDE-8DCA-405668055B0F}"/>
          </ac:cxnSpMkLst>
        </pc:cxnChg>
      </pc:sldChg>
      <pc:sldChg chg="addSp delSp modSp mod">
        <pc:chgData name="Michelle Lynch" userId="4edb2b1e-5d49-4c65-b79b-158cb18c840b" providerId="ADAL" clId="{385160F6-05EB-4A99-B0FE-C5D20B489C66}" dt="2020-09-26T12:35:54.161" v="60" actId="255"/>
        <pc:sldMkLst>
          <pc:docMk/>
          <pc:sldMk cId="650870835" sldId="396"/>
        </pc:sldMkLst>
        <pc:spChg chg="mod">
          <ac:chgData name="Michelle Lynch" userId="4edb2b1e-5d49-4c65-b79b-158cb18c840b" providerId="ADAL" clId="{385160F6-05EB-4A99-B0FE-C5D20B489C66}" dt="2020-09-26T12:35:54.161" v="60" actId="255"/>
          <ac:spMkLst>
            <pc:docMk/>
            <pc:sldMk cId="650870835" sldId="396"/>
            <ac:spMk id="2" creationId="{604CCC23-83E6-4781-B530-704B79C09579}"/>
          </ac:spMkLst>
        </pc:spChg>
        <pc:spChg chg="mod">
          <ac:chgData name="Michelle Lynch" userId="4edb2b1e-5d49-4c65-b79b-158cb18c840b" providerId="ADAL" clId="{385160F6-05EB-4A99-B0FE-C5D20B489C66}" dt="2020-09-26T12:35:48.718" v="59" actId="255"/>
          <ac:spMkLst>
            <pc:docMk/>
            <pc:sldMk cId="650870835" sldId="396"/>
            <ac:spMk id="3" creationId="{3CD2D254-7027-4441-8FEA-D6AB63647493}"/>
          </ac:spMkLst>
        </pc:spChg>
        <pc:spChg chg="del">
          <ac:chgData name="Michelle Lynch" userId="4edb2b1e-5d49-4c65-b79b-158cb18c840b" providerId="ADAL" clId="{385160F6-05EB-4A99-B0FE-C5D20B489C66}" dt="2020-09-26T12:34:30.374" v="31" actId="26606"/>
          <ac:spMkLst>
            <pc:docMk/>
            <pc:sldMk cId="650870835" sldId="396"/>
            <ac:spMk id="5" creationId="{3B854194-185D-494D-905C-7C7CB2E30F6E}"/>
          </ac:spMkLst>
        </pc:spChg>
        <pc:spChg chg="del">
          <ac:chgData name="Michelle Lynch" userId="4edb2b1e-5d49-4c65-b79b-158cb18c840b" providerId="ADAL" clId="{385160F6-05EB-4A99-B0FE-C5D20B489C66}" dt="2020-09-26T12:34:30.374" v="31" actId="26606"/>
          <ac:spMkLst>
            <pc:docMk/>
            <pc:sldMk cId="650870835" sldId="396"/>
            <ac:spMk id="6" creationId="{B4F5FA0D-0104-4987-8241-EFF7C85B88DE}"/>
          </ac:spMkLst>
        </pc:spChg>
        <pc:spChg chg="add">
          <ac:chgData name="Michelle Lynch" userId="4edb2b1e-5d49-4c65-b79b-158cb18c840b" providerId="ADAL" clId="{385160F6-05EB-4A99-B0FE-C5D20B489C66}" dt="2020-09-26T12:34:30.374" v="31" actId="26606"/>
          <ac:spMkLst>
            <pc:docMk/>
            <pc:sldMk cId="650870835" sldId="396"/>
            <ac:spMk id="9" creationId="{18873D23-2DCF-4B31-A009-95721C06E8E1}"/>
          </ac:spMkLst>
        </pc:spChg>
        <pc:spChg chg="add">
          <ac:chgData name="Michelle Lynch" userId="4edb2b1e-5d49-4c65-b79b-158cb18c840b" providerId="ADAL" clId="{385160F6-05EB-4A99-B0FE-C5D20B489C66}" dt="2020-09-26T12:34:30.374" v="31" actId="26606"/>
          <ac:spMkLst>
            <pc:docMk/>
            <pc:sldMk cId="650870835" sldId="396"/>
            <ac:spMk id="14" creationId="{C13EF075-D4EF-4929-ADBC-91B27DA19955}"/>
          </ac:spMkLst>
        </pc:spChg>
        <pc:grpChg chg="add">
          <ac:chgData name="Michelle Lynch" userId="4edb2b1e-5d49-4c65-b79b-158cb18c840b" providerId="ADAL" clId="{385160F6-05EB-4A99-B0FE-C5D20B489C66}" dt="2020-09-26T12:34:30.374" v="31" actId="26606"/>
          <ac:grpSpMkLst>
            <pc:docMk/>
            <pc:sldMk cId="650870835" sldId="396"/>
            <ac:grpSpMk id="16" creationId="{DAA26DFA-AAB2-4973-9C17-16D587C7B198}"/>
          </ac:grpSpMkLst>
        </pc:grpChg>
        <pc:picChg chg="add del mod">
          <ac:chgData name="Michelle Lynch" userId="4edb2b1e-5d49-4c65-b79b-158cb18c840b" providerId="ADAL" clId="{385160F6-05EB-4A99-B0FE-C5D20B489C66}" dt="2020-09-26T12:33:01.361" v="20" actId="22"/>
          <ac:picMkLst>
            <pc:docMk/>
            <pc:sldMk cId="650870835" sldId="396"/>
            <ac:picMk id="4" creationId="{185995B1-A19C-4CA1-B5C3-F6D9B145608C}"/>
          </ac:picMkLst>
        </pc:picChg>
        <pc:picChg chg="del">
          <ac:chgData name="Michelle Lynch" userId="4edb2b1e-5d49-4c65-b79b-158cb18c840b" providerId="ADAL" clId="{385160F6-05EB-4A99-B0FE-C5D20B489C66}" dt="2020-09-26T12:34:30.374" v="31" actId="26606"/>
          <ac:picMkLst>
            <pc:docMk/>
            <pc:sldMk cId="650870835" sldId="396"/>
            <ac:picMk id="7" creationId="{2897127E-6CEF-446C-BE87-93B7C46E49D1}"/>
          </ac:picMkLst>
        </pc:picChg>
      </pc:sldChg>
    </pc:docChg>
  </pc:docChgLst>
  <pc:docChgLst>
    <pc:chgData name="Michelle Lynch" userId="4edb2b1e-5d49-4c65-b79b-158cb18c840b" providerId="ADAL" clId="{D43C275B-540E-4725-A0D2-5CDE85A3ED67}"/>
    <pc:docChg chg="undo custSel mod addSld delSld modSld sldOrd">
      <pc:chgData name="Michelle Lynch" userId="4edb2b1e-5d49-4c65-b79b-158cb18c840b" providerId="ADAL" clId="{D43C275B-540E-4725-A0D2-5CDE85A3ED67}" dt="2020-10-13T10:03:43.533" v="3297" actId="20577"/>
      <pc:docMkLst>
        <pc:docMk/>
      </pc:docMkLst>
      <pc:sldChg chg="delSp add del">
        <pc:chgData name="Michelle Lynch" userId="4edb2b1e-5d49-4c65-b79b-158cb18c840b" providerId="ADAL" clId="{D43C275B-540E-4725-A0D2-5CDE85A3ED67}" dt="2020-10-06T09:24:29.309" v="118" actId="2696"/>
        <pc:sldMkLst>
          <pc:docMk/>
          <pc:sldMk cId="0" sldId="256"/>
        </pc:sldMkLst>
        <pc:picChg chg="del">
          <ac:chgData name="Michelle Lynch" userId="4edb2b1e-5d49-4c65-b79b-158cb18c840b" providerId="ADAL" clId="{D43C275B-540E-4725-A0D2-5CDE85A3ED67}" dt="2020-10-06T09:24:25.092" v="117" actId="478"/>
          <ac:picMkLst>
            <pc:docMk/>
            <pc:sldMk cId="0" sldId="256"/>
            <ac:picMk id="6148" creationId="{DE927356-88A0-4F07-AEDE-C671B63BC810}"/>
          </ac:picMkLst>
        </pc:picChg>
      </pc:sldChg>
      <pc:sldChg chg="addSp delSp modSp add mod setBg setClrOvrMap">
        <pc:chgData name="Michelle Lynch" userId="4edb2b1e-5d49-4c65-b79b-158cb18c840b" providerId="ADAL" clId="{D43C275B-540E-4725-A0D2-5CDE85A3ED67}" dt="2020-10-06T09:29:37.023" v="206" actId="20577"/>
        <pc:sldMkLst>
          <pc:docMk/>
          <pc:sldMk cId="0" sldId="282"/>
        </pc:sldMkLst>
        <pc:spChg chg="add del">
          <ac:chgData name="Michelle Lynch" userId="4edb2b1e-5d49-4c65-b79b-158cb18c840b" providerId="ADAL" clId="{D43C275B-540E-4725-A0D2-5CDE85A3ED67}" dt="2020-10-06T09:27:37.718" v="122" actId="26606"/>
          <ac:spMkLst>
            <pc:docMk/>
            <pc:sldMk cId="0" sldId="282"/>
            <ac:spMk id="135" creationId="{A3363022-C969-41E9-8EB2-E4C94908C1FA}"/>
          </ac:spMkLst>
        </pc:spChg>
        <pc:spChg chg="add del">
          <ac:chgData name="Michelle Lynch" userId="4edb2b1e-5d49-4c65-b79b-158cb18c840b" providerId="ADAL" clId="{D43C275B-540E-4725-A0D2-5CDE85A3ED67}" dt="2020-10-06T09:27:37.718" v="122" actId="26606"/>
          <ac:spMkLst>
            <pc:docMk/>
            <pc:sldMk cId="0" sldId="282"/>
            <ac:spMk id="137" creationId="{8D1AD6B3-BE88-4CEB-BA17-790657CC4729}"/>
          </ac:spMkLst>
        </pc:spChg>
        <pc:spChg chg="mod">
          <ac:chgData name="Michelle Lynch" userId="4edb2b1e-5d49-4c65-b79b-158cb18c840b" providerId="ADAL" clId="{D43C275B-540E-4725-A0D2-5CDE85A3ED67}" dt="2020-10-06T09:28:24.424" v="134" actId="26606"/>
          <ac:spMkLst>
            <pc:docMk/>
            <pc:sldMk cId="0" sldId="282"/>
            <ac:spMk id="7170" creationId="{C4AA6FC9-9C64-4C4D-B237-C0F597AB4D8D}"/>
          </ac:spMkLst>
        </pc:spChg>
        <pc:spChg chg="mod">
          <ac:chgData name="Michelle Lynch" userId="4edb2b1e-5d49-4c65-b79b-158cb18c840b" providerId="ADAL" clId="{D43C275B-540E-4725-A0D2-5CDE85A3ED67}" dt="2020-10-06T09:29:37.023" v="206" actId="20577"/>
          <ac:spMkLst>
            <pc:docMk/>
            <pc:sldMk cId="0" sldId="282"/>
            <ac:spMk id="7171" creationId="{D05FB3A6-9141-4312-9BCB-AACB42C651A5}"/>
          </ac:spMkLst>
        </pc:spChg>
        <pc:spChg chg="ord">
          <ac:chgData name="Michelle Lynch" userId="4edb2b1e-5d49-4c65-b79b-158cb18c840b" providerId="ADAL" clId="{D43C275B-540E-4725-A0D2-5CDE85A3ED67}" dt="2020-10-06T09:28:24.424" v="134" actId="26606"/>
          <ac:spMkLst>
            <pc:docMk/>
            <pc:sldMk cId="0" sldId="282"/>
            <ac:spMk id="7172" creationId="{762784DA-96C9-4F47-A84B-17F8B06845A3}"/>
          </ac:spMkLst>
        </pc:spChg>
        <pc:spChg chg="add del">
          <ac:chgData name="Michelle Lynch" userId="4edb2b1e-5d49-4c65-b79b-158cb18c840b" providerId="ADAL" clId="{D43C275B-540E-4725-A0D2-5CDE85A3ED67}" dt="2020-10-06T09:27:43.920" v="124" actId="26606"/>
          <ac:spMkLst>
            <pc:docMk/>
            <pc:sldMk cId="0" sldId="282"/>
            <ac:spMk id="40964" creationId="{3E443FD7-A66B-4AA0-872D-B088B9BC5F17}"/>
          </ac:spMkLst>
        </pc:spChg>
        <pc:spChg chg="add del">
          <ac:chgData name="Michelle Lynch" userId="4edb2b1e-5d49-4c65-b79b-158cb18c840b" providerId="ADAL" clId="{D43C275B-540E-4725-A0D2-5CDE85A3ED67}" dt="2020-10-06T09:27:43.920" v="124" actId="26606"/>
          <ac:spMkLst>
            <pc:docMk/>
            <pc:sldMk cId="0" sldId="282"/>
            <ac:spMk id="40965" creationId="{C04BE0EF-3561-49B4-9A29-F283168A91C7}"/>
          </ac:spMkLst>
        </pc:spChg>
        <pc:spChg chg="add del">
          <ac:chgData name="Michelle Lynch" userId="4edb2b1e-5d49-4c65-b79b-158cb18c840b" providerId="ADAL" clId="{D43C275B-540E-4725-A0D2-5CDE85A3ED67}" dt="2020-10-06T09:28:06.588" v="128" actId="26606"/>
          <ac:spMkLst>
            <pc:docMk/>
            <pc:sldMk cId="0" sldId="282"/>
            <ac:spMk id="40966" creationId="{35555856-9970-4BC3-9AA9-6A917F53AFBD}"/>
          </ac:spMkLst>
        </pc:spChg>
        <pc:spChg chg="add del">
          <ac:chgData name="Michelle Lynch" userId="4edb2b1e-5d49-4c65-b79b-158cb18c840b" providerId="ADAL" clId="{D43C275B-540E-4725-A0D2-5CDE85A3ED67}" dt="2020-10-06T09:27:51.549" v="126" actId="26606"/>
          <ac:spMkLst>
            <pc:docMk/>
            <pc:sldMk cId="0" sldId="282"/>
            <ac:spMk id="40967" creationId="{35555856-9970-4BC3-9AA9-6A917F53AFBD}"/>
          </ac:spMkLst>
        </pc:spChg>
        <pc:spChg chg="add del">
          <ac:chgData name="Michelle Lynch" userId="4edb2b1e-5d49-4c65-b79b-158cb18c840b" providerId="ADAL" clId="{D43C275B-540E-4725-A0D2-5CDE85A3ED67}" dt="2020-10-06T09:27:51.549" v="126" actId="26606"/>
          <ac:spMkLst>
            <pc:docMk/>
            <pc:sldMk cId="0" sldId="282"/>
            <ac:spMk id="40969" creationId="{13722DD7-BA73-4776-93A3-94491FEF7260}"/>
          </ac:spMkLst>
        </pc:spChg>
        <pc:spChg chg="add del">
          <ac:chgData name="Michelle Lynch" userId="4edb2b1e-5d49-4c65-b79b-158cb18c840b" providerId="ADAL" clId="{D43C275B-540E-4725-A0D2-5CDE85A3ED67}" dt="2020-10-06T09:28:06.588" v="128" actId="26606"/>
          <ac:spMkLst>
            <pc:docMk/>
            <pc:sldMk cId="0" sldId="282"/>
            <ac:spMk id="40971" creationId="{13722DD7-BA73-4776-93A3-94491FEF7260}"/>
          </ac:spMkLst>
        </pc:spChg>
        <pc:spChg chg="add del">
          <ac:chgData name="Michelle Lynch" userId="4edb2b1e-5d49-4c65-b79b-158cb18c840b" providerId="ADAL" clId="{D43C275B-540E-4725-A0D2-5CDE85A3ED67}" dt="2020-10-06T09:28:07.473" v="130" actId="26606"/>
          <ac:spMkLst>
            <pc:docMk/>
            <pc:sldMk cId="0" sldId="282"/>
            <ac:spMk id="40973" creationId="{16F9E488-0718-4E1E-9D12-26779F606252}"/>
          </ac:spMkLst>
        </pc:spChg>
        <pc:spChg chg="add del">
          <ac:chgData name="Michelle Lynch" userId="4edb2b1e-5d49-4c65-b79b-158cb18c840b" providerId="ADAL" clId="{D43C275B-540E-4725-A0D2-5CDE85A3ED67}" dt="2020-10-06T09:28:07.473" v="130" actId="26606"/>
          <ac:spMkLst>
            <pc:docMk/>
            <pc:sldMk cId="0" sldId="282"/>
            <ac:spMk id="40974" creationId="{CE708407-D01D-4E57-8998-FF799DBC3788}"/>
          </ac:spMkLst>
        </pc:spChg>
        <pc:spChg chg="add del">
          <ac:chgData name="Michelle Lynch" userId="4edb2b1e-5d49-4c65-b79b-158cb18c840b" providerId="ADAL" clId="{D43C275B-540E-4725-A0D2-5CDE85A3ED67}" dt="2020-10-06T09:28:16.322" v="132" actId="26606"/>
          <ac:spMkLst>
            <pc:docMk/>
            <pc:sldMk cId="0" sldId="282"/>
            <ac:spMk id="40977" creationId="{E862BE82-D00D-42C1-BF16-93AA37870C32}"/>
          </ac:spMkLst>
        </pc:spChg>
        <pc:spChg chg="add del">
          <ac:chgData name="Michelle Lynch" userId="4edb2b1e-5d49-4c65-b79b-158cb18c840b" providerId="ADAL" clId="{D43C275B-540E-4725-A0D2-5CDE85A3ED67}" dt="2020-10-06T09:28:16.322" v="132" actId="26606"/>
          <ac:spMkLst>
            <pc:docMk/>
            <pc:sldMk cId="0" sldId="282"/>
            <ac:spMk id="40978" creationId="{F6D92C2D-1D3D-4974-918C-06579FB354A9}"/>
          </ac:spMkLst>
        </pc:spChg>
        <pc:spChg chg="add del">
          <ac:chgData name="Michelle Lynch" userId="4edb2b1e-5d49-4c65-b79b-158cb18c840b" providerId="ADAL" clId="{D43C275B-540E-4725-A0D2-5CDE85A3ED67}" dt="2020-10-06T09:28:24.424" v="134" actId="26606"/>
          <ac:spMkLst>
            <pc:docMk/>
            <pc:sldMk cId="0" sldId="282"/>
            <ac:spMk id="40980" creationId="{2810EA4A-D297-4DD2-93C5-31115F58EC77}"/>
          </ac:spMkLst>
        </pc:spChg>
        <pc:spChg chg="add del">
          <ac:chgData name="Michelle Lynch" userId="4edb2b1e-5d49-4c65-b79b-158cb18c840b" providerId="ADAL" clId="{D43C275B-540E-4725-A0D2-5CDE85A3ED67}" dt="2020-10-06T09:28:24.424" v="134" actId="26606"/>
          <ac:spMkLst>
            <pc:docMk/>
            <pc:sldMk cId="0" sldId="282"/>
            <ac:spMk id="40982" creationId="{643A7A40-1AE6-4218-A8E0-8248174A5377}"/>
          </ac:spMkLst>
        </pc:spChg>
        <pc:grpChg chg="add del">
          <ac:chgData name="Michelle Lynch" userId="4edb2b1e-5d49-4c65-b79b-158cb18c840b" providerId="ADAL" clId="{D43C275B-540E-4725-A0D2-5CDE85A3ED67}" dt="2020-10-06T09:27:37.718" v="122" actId="26606"/>
          <ac:grpSpMkLst>
            <pc:docMk/>
            <pc:sldMk cId="0" sldId="282"/>
            <ac:grpSpMk id="139" creationId="{89D1390B-7E13-4B4F-9CB2-391063412E54}"/>
          </ac:grpSpMkLst>
        </pc:grpChg>
        <pc:grpChg chg="add del">
          <ac:chgData name="Michelle Lynch" userId="4edb2b1e-5d49-4c65-b79b-158cb18c840b" providerId="ADAL" clId="{D43C275B-540E-4725-A0D2-5CDE85A3ED67}" dt="2020-10-06T09:28:07.473" v="130" actId="26606"/>
          <ac:grpSpMkLst>
            <pc:docMk/>
            <pc:sldMk cId="0" sldId="282"/>
            <ac:grpSpMk id="40975" creationId="{7F963B07-5C9E-478C-A53E-B6F5B4A78933}"/>
          </ac:grpSpMkLst>
        </pc:grpChg>
        <pc:picChg chg="del">
          <ac:chgData name="Michelle Lynch" userId="4edb2b1e-5d49-4c65-b79b-158cb18c840b" providerId="ADAL" clId="{D43C275B-540E-4725-A0D2-5CDE85A3ED67}" dt="2020-10-06T09:27:13.846" v="119" actId="478"/>
          <ac:picMkLst>
            <pc:docMk/>
            <pc:sldMk cId="0" sldId="282"/>
            <ac:picMk id="7173" creationId="{42C6B0D4-CE95-4DF0-85F2-80404F37F6CA}"/>
          </ac:picMkLst>
        </pc:picChg>
        <pc:picChg chg="add mod">
          <ac:chgData name="Michelle Lynch" userId="4edb2b1e-5d49-4c65-b79b-158cb18c840b" providerId="ADAL" clId="{D43C275B-540E-4725-A0D2-5CDE85A3ED67}" dt="2020-10-06T09:29:09.971" v="151" actId="1076"/>
          <ac:picMkLst>
            <pc:docMk/>
            <pc:sldMk cId="0" sldId="282"/>
            <ac:picMk id="40962" creationId="{487BA073-3326-4DCB-B9BE-748F832B2C80}"/>
          </ac:picMkLst>
        </pc:picChg>
        <pc:picChg chg="add del">
          <ac:chgData name="Michelle Lynch" userId="4edb2b1e-5d49-4c65-b79b-158cb18c840b" providerId="ADAL" clId="{D43C275B-540E-4725-A0D2-5CDE85A3ED67}" dt="2020-10-06T09:27:51.549" v="126" actId="26606"/>
          <ac:picMkLst>
            <pc:docMk/>
            <pc:sldMk cId="0" sldId="282"/>
            <ac:picMk id="40968" creationId="{7F487851-BFAF-46D8-A1ED-50CAD6E46F59}"/>
          </ac:picMkLst>
        </pc:picChg>
        <pc:picChg chg="add del">
          <ac:chgData name="Michelle Lynch" userId="4edb2b1e-5d49-4c65-b79b-158cb18c840b" providerId="ADAL" clId="{D43C275B-540E-4725-A0D2-5CDE85A3ED67}" dt="2020-10-06T09:28:06.588" v="128" actId="26606"/>
          <ac:picMkLst>
            <pc:docMk/>
            <pc:sldMk cId="0" sldId="282"/>
            <ac:picMk id="40970" creationId="{7F487851-BFAF-46D8-A1ED-50CAD6E46F59}"/>
          </ac:picMkLst>
        </pc:picChg>
        <pc:picChg chg="add del">
          <ac:chgData name="Michelle Lynch" userId="4edb2b1e-5d49-4c65-b79b-158cb18c840b" providerId="ADAL" clId="{D43C275B-540E-4725-A0D2-5CDE85A3ED67}" dt="2020-10-06T09:28:24.424" v="134" actId="26606"/>
          <ac:picMkLst>
            <pc:docMk/>
            <pc:sldMk cId="0" sldId="282"/>
            <ac:picMk id="40981" creationId="{6FF42514-8879-4726-A5DC-9181A01AE54C}"/>
          </ac:picMkLst>
        </pc:picChg>
      </pc:sldChg>
      <pc:sldChg chg="addSp delSp modSp add setFolMasterAnim modAnim">
        <pc:chgData name="Michelle Lynch" userId="4edb2b1e-5d49-4c65-b79b-158cb18c840b" providerId="ADAL" clId="{D43C275B-540E-4725-A0D2-5CDE85A3ED67}" dt="2020-10-06T10:00:51.851" v="1497" actId="12"/>
        <pc:sldMkLst>
          <pc:docMk/>
          <pc:sldMk cId="0" sldId="283"/>
        </pc:sldMkLst>
        <pc:spChg chg="mod">
          <ac:chgData name="Michelle Lynch" userId="4edb2b1e-5d49-4c65-b79b-158cb18c840b" providerId="ADAL" clId="{D43C275B-540E-4725-A0D2-5CDE85A3ED67}" dt="2020-10-06T10:00:51.851" v="1497" actId="12"/>
          <ac:spMkLst>
            <pc:docMk/>
            <pc:sldMk cId="0" sldId="283"/>
            <ac:spMk id="12291" creationId="{798843A5-DE6E-455F-9044-DFA09514E905}"/>
          </ac:spMkLst>
        </pc:spChg>
        <pc:spChg chg="mod">
          <ac:chgData name="Michelle Lynch" userId="4edb2b1e-5d49-4c65-b79b-158cb18c840b" providerId="ADAL" clId="{D43C275B-540E-4725-A0D2-5CDE85A3ED67}" dt="2020-10-06T09:58:57.048" v="1489" actId="20577"/>
          <ac:spMkLst>
            <pc:docMk/>
            <pc:sldMk cId="0" sldId="283"/>
            <ac:spMk id="13314" creationId="{FC39E2A8-FD1A-4A40-809B-636ECCF7FE14}"/>
          </ac:spMkLst>
        </pc:spChg>
        <pc:picChg chg="del">
          <ac:chgData name="Michelle Lynch" userId="4edb2b1e-5d49-4c65-b79b-158cb18c840b" providerId="ADAL" clId="{D43C275B-540E-4725-A0D2-5CDE85A3ED67}" dt="2020-10-06T10:00:26.587" v="1490" actId="478"/>
          <ac:picMkLst>
            <pc:docMk/>
            <pc:sldMk cId="0" sldId="283"/>
            <ac:picMk id="13316" creationId="{777458DE-1E3A-4064-AC6C-8DA9A4E547DB}"/>
          </ac:picMkLst>
        </pc:picChg>
        <pc:picChg chg="add mod">
          <ac:chgData name="Michelle Lynch" userId="4edb2b1e-5d49-4c65-b79b-158cb18c840b" providerId="ADAL" clId="{D43C275B-540E-4725-A0D2-5CDE85A3ED67}" dt="2020-10-06T10:00:47.821" v="1496" actId="1076"/>
          <ac:picMkLst>
            <pc:docMk/>
            <pc:sldMk cId="0" sldId="283"/>
            <ac:picMk id="34818" creationId="{E16838DD-758A-4253-A168-F32E628C4E93}"/>
          </ac:picMkLst>
        </pc:picChg>
      </pc:sldChg>
      <pc:sldChg chg="add del">
        <pc:chgData name="Michelle Lynch" userId="4edb2b1e-5d49-4c65-b79b-158cb18c840b" providerId="ADAL" clId="{D43C275B-540E-4725-A0D2-5CDE85A3ED67}" dt="2020-10-06T10:04:35.767" v="1640" actId="2696"/>
        <pc:sldMkLst>
          <pc:docMk/>
          <pc:sldMk cId="0" sldId="284"/>
        </pc:sldMkLst>
      </pc:sldChg>
      <pc:sldChg chg="modSp add modAnim">
        <pc:chgData name="Michelle Lynch" userId="4edb2b1e-5d49-4c65-b79b-158cb18c840b" providerId="ADAL" clId="{D43C275B-540E-4725-A0D2-5CDE85A3ED67}" dt="2020-10-06T10:28:30.231" v="2771" actId="12"/>
        <pc:sldMkLst>
          <pc:docMk/>
          <pc:sldMk cId="0" sldId="287"/>
        </pc:sldMkLst>
        <pc:spChg chg="mod">
          <ac:chgData name="Michelle Lynch" userId="4edb2b1e-5d49-4c65-b79b-158cb18c840b" providerId="ADAL" clId="{D43C275B-540E-4725-A0D2-5CDE85A3ED67}" dt="2020-10-06T10:28:30.231" v="2771" actId="12"/>
          <ac:spMkLst>
            <pc:docMk/>
            <pc:sldMk cId="0" sldId="287"/>
            <ac:spMk id="17411" creationId="{3D0E9864-4F68-4E21-B484-4D04E0610494}"/>
          </ac:spMkLst>
        </pc:spChg>
        <pc:spChg chg="mod">
          <ac:chgData name="Michelle Lynch" userId="4edb2b1e-5d49-4c65-b79b-158cb18c840b" providerId="ADAL" clId="{D43C275B-540E-4725-A0D2-5CDE85A3ED67}" dt="2020-10-06T10:28:27.385" v="2770" actId="20577"/>
          <ac:spMkLst>
            <pc:docMk/>
            <pc:sldMk cId="0" sldId="287"/>
            <ac:spMk id="46082" creationId="{CF9E8D33-E79C-4B51-845A-DDEF07DAE165}"/>
          </ac:spMkLst>
        </pc:spChg>
      </pc:sldChg>
      <pc:sldChg chg="add del">
        <pc:chgData name="Michelle Lynch" userId="4edb2b1e-5d49-4c65-b79b-158cb18c840b" providerId="ADAL" clId="{D43C275B-540E-4725-A0D2-5CDE85A3ED67}" dt="2020-10-06T10:28:13.154" v="2759" actId="2696"/>
        <pc:sldMkLst>
          <pc:docMk/>
          <pc:sldMk cId="0" sldId="288"/>
        </pc:sldMkLst>
      </pc:sldChg>
      <pc:sldChg chg="modSp add modTransition">
        <pc:chgData name="Michelle Lynch" userId="4edb2b1e-5d49-4c65-b79b-158cb18c840b" providerId="ADAL" clId="{D43C275B-540E-4725-A0D2-5CDE85A3ED67}" dt="2020-10-13T10:00:39.685" v="2938"/>
        <pc:sldMkLst>
          <pc:docMk/>
          <pc:sldMk cId="0" sldId="292"/>
        </pc:sldMkLst>
        <pc:spChg chg="mod">
          <ac:chgData name="Michelle Lynch" userId="4edb2b1e-5d49-4c65-b79b-158cb18c840b" providerId="ADAL" clId="{D43C275B-540E-4725-A0D2-5CDE85A3ED67}" dt="2020-10-06T10:32:59.153" v="2863" actId="207"/>
          <ac:spMkLst>
            <pc:docMk/>
            <pc:sldMk cId="0" sldId="292"/>
            <ac:spMk id="3" creationId="{C001F511-3692-4F4E-A159-291DDFB89A95}"/>
          </ac:spMkLst>
        </pc:spChg>
        <pc:spChg chg="mod">
          <ac:chgData name="Michelle Lynch" userId="4edb2b1e-5d49-4c65-b79b-158cb18c840b" providerId="ADAL" clId="{D43C275B-540E-4725-A0D2-5CDE85A3ED67}" dt="2020-10-13T10:00:27.901" v="2937" actId="20577"/>
          <ac:spMkLst>
            <pc:docMk/>
            <pc:sldMk cId="0" sldId="292"/>
            <ac:spMk id="41988" creationId="{F8D5CB52-D0D7-40BD-B089-AE21F0C64074}"/>
          </ac:spMkLst>
        </pc:spChg>
      </pc:sldChg>
      <pc:sldChg chg="add del">
        <pc:chgData name="Michelle Lynch" userId="4edb2b1e-5d49-4c65-b79b-158cb18c840b" providerId="ADAL" clId="{D43C275B-540E-4725-A0D2-5CDE85A3ED67}" dt="2020-10-06T10:27:30.385" v="2732" actId="2696"/>
        <pc:sldMkLst>
          <pc:docMk/>
          <pc:sldMk cId="0" sldId="293"/>
        </pc:sldMkLst>
      </pc:sldChg>
      <pc:sldChg chg="add del">
        <pc:chgData name="Michelle Lynch" userId="4edb2b1e-5d49-4c65-b79b-158cb18c840b" providerId="ADAL" clId="{D43C275B-540E-4725-A0D2-5CDE85A3ED67}" dt="2020-10-06T10:27:47.867" v="2733" actId="2696"/>
        <pc:sldMkLst>
          <pc:docMk/>
          <pc:sldMk cId="0" sldId="294"/>
        </pc:sldMkLst>
      </pc:sldChg>
      <pc:sldChg chg="modSp add modAnim">
        <pc:chgData name="Michelle Lynch" userId="4edb2b1e-5d49-4c65-b79b-158cb18c840b" providerId="ADAL" clId="{D43C275B-540E-4725-A0D2-5CDE85A3ED67}" dt="2020-10-13T10:03:43.533" v="3297" actId="20577"/>
        <pc:sldMkLst>
          <pc:docMk/>
          <pc:sldMk cId="0" sldId="300"/>
        </pc:sldMkLst>
        <pc:spChg chg="mod">
          <ac:chgData name="Michelle Lynch" userId="4edb2b1e-5d49-4c65-b79b-158cb18c840b" providerId="ADAL" clId="{D43C275B-540E-4725-A0D2-5CDE85A3ED67}" dt="2020-10-13T10:03:43.533" v="3297" actId="20577"/>
          <ac:spMkLst>
            <pc:docMk/>
            <pc:sldMk cId="0" sldId="300"/>
            <ac:spMk id="3" creationId="{CBCD30DC-FB36-4FF5-A943-E85230F47261}"/>
          </ac:spMkLst>
        </pc:spChg>
        <pc:spChg chg="mod">
          <ac:chgData name="Michelle Lynch" userId="4edb2b1e-5d49-4c65-b79b-158cb18c840b" providerId="ADAL" clId="{D43C275B-540E-4725-A0D2-5CDE85A3ED67}" dt="2020-10-13T10:01:26.061" v="2981" actId="20577"/>
          <ac:spMkLst>
            <pc:docMk/>
            <pc:sldMk cId="0" sldId="300"/>
            <ac:spMk id="48130" creationId="{2ED7C5F2-BB7C-401A-B185-DAC2E6BECD4E}"/>
          </ac:spMkLst>
        </pc:spChg>
      </pc:sldChg>
      <pc:sldChg chg="modSp add ord modAnim modNotesTx">
        <pc:chgData name="Michelle Lynch" userId="4edb2b1e-5d49-4c65-b79b-158cb18c840b" providerId="ADAL" clId="{D43C275B-540E-4725-A0D2-5CDE85A3ED67}" dt="2020-10-06T10:21:53.343" v="2528" actId="6549"/>
        <pc:sldMkLst>
          <pc:docMk/>
          <pc:sldMk cId="0" sldId="303"/>
        </pc:sldMkLst>
        <pc:spChg chg="mod">
          <ac:chgData name="Michelle Lynch" userId="4edb2b1e-5d49-4c65-b79b-158cb18c840b" providerId="ADAL" clId="{D43C275B-540E-4725-A0D2-5CDE85A3ED67}" dt="2020-10-06T10:21:08.148" v="2524" actId="20577"/>
          <ac:spMkLst>
            <pc:docMk/>
            <pc:sldMk cId="0" sldId="303"/>
            <ac:spMk id="3" creationId="{4480ED33-3890-4AC5-804D-47407DE965A0}"/>
          </ac:spMkLst>
        </pc:spChg>
        <pc:spChg chg="mod">
          <ac:chgData name="Michelle Lynch" userId="4edb2b1e-5d49-4c65-b79b-158cb18c840b" providerId="ADAL" clId="{D43C275B-540E-4725-A0D2-5CDE85A3ED67}" dt="2020-10-06T10:18:06.268" v="2353" actId="20577"/>
          <ac:spMkLst>
            <pc:docMk/>
            <pc:sldMk cId="0" sldId="303"/>
            <ac:spMk id="26626" creationId="{6AF66EE9-C6BE-49D9-91C1-4E744C095C90}"/>
          </ac:spMkLst>
        </pc:spChg>
        <pc:spChg chg="mod">
          <ac:chgData name="Michelle Lynch" userId="4edb2b1e-5d49-4c65-b79b-158cb18c840b" providerId="ADAL" clId="{D43C275B-540E-4725-A0D2-5CDE85A3ED67}" dt="2020-10-06T10:17:05.351" v="2330" actId="6549"/>
          <ac:spMkLst>
            <pc:docMk/>
            <pc:sldMk cId="0" sldId="303"/>
            <ac:spMk id="26628" creationId="{9FB1222D-821C-4714-9C1D-A45DE54B04CF}"/>
          </ac:spMkLst>
        </pc:spChg>
      </pc:sldChg>
      <pc:sldChg chg="modSp add del">
        <pc:chgData name="Michelle Lynch" userId="4edb2b1e-5d49-4c65-b79b-158cb18c840b" providerId="ADAL" clId="{D43C275B-540E-4725-A0D2-5CDE85A3ED67}" dt="2020-10-06T10:16:53.829" v="2328" actId="2696"/>
        <pc:sldMkLst>
          <pc:docMk/>
          <pc:sldMk cId="0" sldId="305"/>
        </pc:sldMkLst>
        <pc:spChg chg="mod">
          <ac:chgData name="Michelle Lynch" userId="4edb2b1e-5d49-4c65-b79b-158cb18c840b" providerId="ADAL" clId="{D43C275B-540E-4725-A0D2-5CDE85A3ED67}" dt="2020-10-06T10:16:14.743" v="2327" actId="6549"/>
          <ac:spMkLst>
            <pc:docMk/>
            <pc:sldMk cId="0" sldId="305"/>
            <ac:spMk id="25604" creationId="{5156934A-FB0C-4864-86ED-DC9D39625A6F}"/>
          </ac:spMkLst>
        </pc:spChg>
      </pc:sldChg>
      <pc:sldChg chg="modSp add ord">
        <pc:chgData name="Michelle Lynch" userId="4edb2b1e-5d49-4c65-b79b-158cb18c840b" providerId="ADAL" clId="{D43C275B-540E-4725-A0D2-5CDE85A3ED67}" dt="2020-10-06T10:31:54.644" v="2856" actId="20577"/>
        <pc:sldMkLst>
          <pc:docMk/>
          <pc:sldMk cId="0" sldId="306"/>
        </pc:sldMkLst>
        <pc:spChg chg="mod">
          <ac:chgData name="Michelle Lynch" userId="4edb2b1e-5d49-4c65-b79b-158cb18c840b" providerId="ADAL" clId="{D43C275B-540E-4725-A0D2-5CDE85A3ED67}" dt="2020-10-06T10:31:54.644" v="2856" actId="20577"/>
          <ac:spMkLst>
            <pc:docMk/>
            <pc:sldMk cId="0" sldId="306"/>
            <ac:spMk id="34819" creationId="{31D440C9-3B5A-479A-B13E-015FFCCD6BF1}"/>
          </ac:spMkLst>
        </pc:spChg>
      </pc:sldChg>
      <pc:sldChg chg="del">
        <pc:chgData name="Michelle Lynch" userId="4edb2b1e-5d49-4c65-b79b-158cb18c840b" providerId="ADAL" clId="{D43C275B-540E-4725-A0D2-5CDE85A3ED67}" dt="2020-10-06T09:21:03.998" v="6" actId="2696"/>
        <pc:sldMkLst>
          <pc:docMk/>
          <pc:sldMk cId="3804920876" sldId="307"/>
        </pc:sldMkLst>
      </pc:sldChg>
      <pc:sldChg chg="del">
        <pc:chgData name="Michelle Lynch" userId="4edb2b1e-5d49-4c65-b79b-158cb18c840b" providerId="ADAL" clId="{D43C275B-540E-4725-A0D2-5CDE85A3ED67}" dt="2020-10-06T09:21:10.307" v="14" actId="2696"/>
        <pc:sldMkLst>
          <pc:docMk/>
          <pc:sldMk cId="0" sldId="309"/>
        </pc:sldMkLst>
      </pc:sldChg>
      <pc:sldChg chg="modSp add del ord">
        <pc:chgData name="Michelle Lynch" userId="4edb2b1e-5d49-4c65-b79b-158cb18c840b" providerId="ADAL" clId="{D43C275B-540E-4725-A0D2-5CDE85A3ED67}" dt="2020-10-06T10:21:15.499" v="2525" actId="2696"/>
        <pc:sldMkLst>
          <pc:docMk/>
          <pc:sldMk cId="0" sldId="312"/>
        </pc:sldMkLst>
        <pc:spChg chg="mod">
          <ac:chgData name="Michelle Lynch" userId="4edb2b1e-5d49-4c65-b79b-158cb18c840b" providerId="ADAL" clId="{D43C275B-540E-4725-A0D2-5CDE85A3ED67}" dt="2020-10-06T10:17:14.639" v="2332" actId="6549"/>
          <ac:spMkLst>
            <pc:docMk/>
            <pc:sldMk cId="0" sldId="312"/>
            <ac:spMk id="27652" creationId="{C3A48DD8-962F-4EEC-AFAE-CCFAA36FEA8D}"/>
          </ac:spMkLst>
        </pc:spChg>
      </pc:sldChg>
      <pc:sldChg chg="add">
        <pc:chgData name="Michelle Lynch" userId="4edb2b1e-5d49-4c65-b79b-158cb18c840b" providerId="ADAL" clId="{D43C275B-540E-4725-A0D2-5CDE85A3ED67}" dt="2020-10-06T09:19:41.589" v="0"/>
        <pc:sldMkLst>
          <pc:docMk/>
          <pc:sldMk cId="0" sldId="320"/>
        </pc:sldMkLst>
      </pc:sldChg>
      <pc:sldChg chg="add del ord">
        <pc:chgData name="Michelle Lynch" userId="4edb2b1e-5d49-4c65-b79b-158cb18c840b" providerId="ADAL" clId="{D43C275B-540E-4725-A0D2-5CDE85A3ED67}" dt="2020-10-06T10:21:54.384" v="2529" actId="2696"/>
        <pc:sldMkLst>
          <pc:docMk/>
          <pc:sldMk cId="0" sldId="321"/>
        </pc:sldMkLst>
      </pc:sldChg>
      <pc:sldChg chg="modSp add">
        <pc:chgData name="Michelle Lynch" userId="4edb2b1e-5d49-4c65-b79b-158cb18c840b" providerId="ADAL" clId="{D43C275B-540E-4725-A0D2-5CDE85A3ED67}" dt="2020-10-06T09:30:26.344" v="226" actId="12"/>
        <pc:sldMkLst>
          <pc:docMk/>
          <pc:sldMk cId="0" sldId="322"/>
        </pc:sldMkLst>
        <pc:spChg chg="mod">
          <ac:chgData name="Michelle Lynch" userId="4edb2b1e-5d49-4c65-b79b-158cb18c840b" providerId="ADAL" clId="{D43C275B-540E-4725-A0D2-5CDE85A3ED67}" dt="2020-10-06T09:30:26.344" v="226" actId="12"/>
          <ac:spMkLst>
            <pc:docMk/>
            <pc:sldMk cId="0" sldId="322"/>
            <ac:spMk id="3" creationId="{B43D101A-2769-4C3A-83A5-283FB3E76A0B}"/>
          </ac:spMkLst>
        </pc:spChg>
        <pc:spChg chg="mod">
          <ac:chgData name="Michelle Lynch" userId="4edb2b1e-5d49-4c65-b79b-158cb18c840b" providerId="ADAL" clId="{D43C275B-540E-4725-A0D2-5CDE85A3ED67}" dt="2020-10-06T09:30:21.567" v="225" actId="20577"/>
          <ac:spMkLst>
            <pc:docMk/>
            <pc:sldMk cId="0" sldId="322"/>
            <ac:spMk id="11266" creationId="{9FA81D4D-F7D4-4C5A-9CF3-92029F3A42E0}"/>
          </ac:spMkLst>
        </pc:spChg>
      </pc:sldChg>
      <pc:sldChg chg="addSp modSp add">
        <pc:chgData name="Michelle Lynch" userId="4edb2b1e-5d49-4c65-b79b-158cb18c840b" providerId="ADAL" clId="{D43C275B-540E-4725-A0D2-5CDE85A3ED67}" dt="2020-10-06T10:41:12.423" v="2910" actId="20577"/>
        <pc:sldMkLst>
          <pc:docMk/>
          <pc:sldMk cId="0" sldId="323"/>
        </pc:sldMkLst>
        <pc:spChg chg="add mod">
          <ac:chgData name="Michelle Lynch" userId="4edb2b1e-5d49-4c65-b79b-158cb18c840b" providerId="ADAL" clId="{D43C275B-540E-4725-A0D2-5CDE85A3ED67}" dt="2020-10-06T10:41:12.423" v="2910" actId="20577"/>
          <ac:spMkLst>
            <pc:docMk/>
            <pc:sldMk cId="0" sldId="323"/>
            <ac:spMk id="2" creationId="{CDDFEB8E-7967-4C58-902A-2115184016E3}"/>
          </ac:spMkLst>
        </pc:spChg>
        <pc:spChg chg="mod">
          <ac:chgData name="Michelle Lynch" userId="4edb2b1e-5d49-4c65-b79b-158cb18c840b" providerId="ADAL" clId="{D43C275B-540E-4725-A0D2-5CDE85A3ED67}" dt="2020-10-06T09:57:55.121" v="1433" actId="20577"/>
          <ac:spMkLst>
            <pc:docMk/>
            <pc:sldMk cId="0" sldId="323"/>
            <ac:spMk id="3" creationId="{90BD17EE-01F5-4BE2-90E7-D403C174ABC8}"/>
          </ac:spMkLst>
        </pc:spChg>
        <pc:spChg chg="mod">
          <ac:chgData name="Michelle Lynch" userId="4edb2b1e-5d49-4c65-b79b-158cb18c840b" providerId="ADAL" clId="{D43C275B-540E-4725-A0D2-5CDE85A3ED67}" dt="2020-10-06T09:58:08.721" v="1462" actId="20577"/>
          <ac:spMkLst>
            <pc:docMk/>
            <pc:sldMk cId="0" sldId="323"/>
            <ac:spMk id="12290" creationId="{998B652C-3A22-47E1-8C77-58EF3F442A16}"/>
          </ac:spMkLst>
        </pc:spChg>
      </pc:sldChg>
      <pc:sldChg chg="modSp add">
        <pc:chgData name="Michelle Lynch" userId="4edb2b1e-5d49-4c65-b79b-158cb18c840b" providerId="ADAL" clId="{D43C275B-540E-4725-A0D2-5CDE85A3ED67}" dt="2020-10-06T10:24:12.310" v="2582" actId="20577"/>
        <pc:sldMkLst>
          <pc:docMk/>
          <pc:sldMk cId="0" sldId="324"/>
        </pc:sldMkLst>
        <pc:spChg chg="mod">
          <ac:chgData name="Michelle Lynch" userId="4edb2b1e-5d49-4c65-b79b-158cb18c840b" providerId="ADAL" clId="{D43C275B-540E-4725-A0D2-5CDE85A3ED67}" dt="2020-10-06T10:06:56.910" v="1785" actId="20577"/>
          <ac:spMkLst>
            <pc:docMk/>
            <pc:sldMk cId="0" sldId="324"/>
            <ac:spMk id="19458" creationId="{0C62C0A7-406A-4802-9987-1B21CDA0EA6D}"/>
          </ac:spMkLst>
        </pc:spChg>
        <pc:spChg chg="mod">
          <ac:chgData name="Michelle Lynch" userId="4edb2b1e-5d49-4c65-b79b-158cb18c840b" providerId="ADAL" clId="{D43C275B-540E-4725-A0D2-5CDE85A3ED67}" dt="2020-10-06T10:24:12.310" v="2582" actId="20577"/>
          <ac:spMkLst>
            <pc:docMk/>
            <pc:sldMk cId="0" sldId="324"/>
            <ac:spMk id="19459" creationId="{EB442593-9CE8-46D5-802A-447F85AF6EE8}"/>
          </ac:spMkLst>
        </pc:spChg>
      </pc:sldChg>
      <pc:sldChg chg="add del">
        <pc:chgData name="Michelle Lynch" userId="4edb2b1e-5d49-4c65-b79b-158cb18c840b" providerId="ADAL" clId="{D43C275B-540E-4725-A0D2-5CDE85A3ED67}" dt="2020-10-06T10:12:43.392" v="2295" actId="2696"/>
        <pc:sldMkLst>
          <pc:docMk/>
          <pc:sldMk cId="0" sldId="325"/>
        </pc:sldMkLst>
      </pc:sldChg>
      <pc:sldChg chg="add del">
        <pc:chgData name="Michelle Lynch" userId="4edb2b1e-5d49-4c65-b79b-158cb18c840b" providerId="ADAL" clId="{D43C275B-540E-4725-A0D2-5CDE85A3ED67}" dt="2020-10-06T10:12:51.237" v="2296" actId="2696"/>
        <pc:sldMkLst>
          <pc:docMk/>
          <pc:sldMk cId="0" sldId="326"/>
        </pc:sldMkLst>
      </pc:sldChg>
      <pc:sldChg chg="add del">
        <pc:chgData name="Michelle Lynch" userId="4edb2b1e-5d49-4c65-b79b-158cb18c840b" providerId="ADAL" clId="{D43C275B-540E-4725-A0D2-5CDE85A3ED67}" dt="2020-10-06T10:01:29.320" v="1498" actId="2696"/>
        <pc:sldMkLst>
          <pc:docMk/>
          <pc:sldMk cId="0" sldId="328"/>
        </pc:sldMkLst>
      </pc:sldChg>
      <pc:sldChg chg="add del">
        <pc:chgData name="Michelle Lynch" userId="4edb2b1e-5d49-4c65-b79b-158cb18c840b" providerId="ADAL" clId="{D43C275B-540E-4725-A0D2-5CDE85A3ED67}" dt="2020-10-06T10:01:34.848" v="1499" actId="2696"/>
        <pc:sldMkLst>
          <pc:docMk/>
          <pc:sldMk cId="0" sldId="329"/>
        </pc:sldMkLst>
      </pc:sldChg>
      <pc:sldChg chg="modSp add ord">
        <pc:chgData name="Michelle Lynch" userId="4edb2b1e-5d49-4c65-b79b-158cb18c840b" providerId="ADAL" clId="{D43C275B-540E-4725-A0D2-5CDE85A3ED67}" dt="2020-10-06T10:17:29.942" v="2336"/>
        <pc:sldMkLst>
          <pc:docMk/>
          <pc:sldMk cId="0" sldId="330"/>
        </pc:sldMkLst>
        <pc:spChg chg="mod">
          <ac:chgData name="Michelle Lynch" userId="4edb2b1e-5d49-4c65-b79b-158cb18c840b" providerId="ADAL" clId="{D43C275B-540E-4725-A0D2-5CDE85A3ED67}" dt="2020-10-06T10:15:45.204" v="2326" actId="20577"/>
          <ac:spMkLst>
            <pc:docMk/>
            <pc:sldMk cId="0" sldId="330"/>
            <ac:spMk id="24578" creationId="{DF0A12E7-8E4B-4791-80DF-88061FE6085D}"/>
          </ac:spMkLst>
        </pc:spChg>
        <pc:spChg chg="mod">
          <ac:chgData name="Michelle Lynch" userId="4edb2b1e-5d49-4c65-b79b-158cb18c840b" providerId="ADAL" clId="{D43C275B-540E-4725-A0D2-5CDE85A3ED67}" dt="2020-10-06T10:13:14.261" v="2305" actId="255"/>
          <ac:spMkLst>
            <pc:docMk/>
            <pc:sldMk cId="0" sldId="330"/>
            <ac:spMk id="24579" creationId="{95EBBA34-994F-4CE2-A493-83C692422DC4}"/>
          </ac:spMkLst>
        </pc:spChg>
        <pc:picChg chg="mod">
          <ac:chgData name="Michelle Lynch" userId="4edb2b1e-5d49-4c65-b79b-158cb18c840b" providerId="ADAL" clId="{D43C275B-540E-4725-A0D2-5CDE85A3ED67}" dt="2020-10-06T10:15:17.028" v="2310" actId="1076"/>
          <ac:picMkLst>
            <pc:docMk/>
            <pc:sldMk cId="0" sldId="330"/>
            <ac:picMk id="24581" creationId="{735BF995-22D8-4E45-AB1E-D6ED7BDAEF88}"/>
          </ac:picMkLst>
        </pc:picChg>
      </pc:sldChg>
      <pc:sldChg chg="modSp add del ord">
        <pc:chgData name="Michelle Lynch" userId="4edb2b1e-5d49-4c65-b79b-158cb18c840b" providerId="ADAL" clId="{D43C275B-540E-4725-A0D2-5CDE85A3ED67}" dt="2020-10-06T10:21:23.635" v="2526" actId="2696"/>
        <pc:sldMkLst>
          <pc:docMk/>
          <pc:sldMk cId="0" sldId="331"/>
        </pc:sldMkLst>
        <pc:spChg chg="mod">
          <ac:chgData name="Michelle Lynch" userId="4edb2b1e-5d49-4c65-b79b-158cb18c840b" providerId="ADAL" clId="{D43C275B-540E-4725-A0D2-5CDE85A3ED67}" dt="2020-10-06T09:19:41.774" v="1" actId="27636"/>
          <ac:spMkLst>
            <pc:docMk/>
            <pc:sldMk cId="0" sldId="331"/>
            <ac:spMk id="3" creationId="{7FC36A04-073C-4B75-8715-A9DE2505F48A}"/>
          </ac:spMkLst>
        </pc:spChg>
      </pc:sldChg>
      <pc:sldChg chg="add del">
        <pc:chgData name="Michelle Lynch" userId="4edb2b1e-5d49-4c65-b79b-158cb18c840b" providerId="ADAL" clId="{D43C275B-540E-4725-A0D2-5CDE85A3ED67}" dt="2020-10-06T10:25:01.992" v="2585" actId="2696"/>
        <pc:sldMkLst>
          <pc:docMk/>
          <pc:sldMk cId="0" sldId="333"/>
        </pc:sldMkLst>
      </pc:sldChg>
      <pc:sldChg chg="add del">
        <pc:chgData name="Michelle Lynch" userId="4edb2b1e-5d49-4c65-b79b-158cb18c840b" providerId="ADAL" clId="{D43C275B-540E-4725-A0D2-5CDE85A3ED67}" dt="2020-10-06T10:25:03.036" v="2586" actId="2696"/>
        <pc:sldMkLst>
          <pc:docMk/>
          <pc:sldMk cId="0" sldId="334"/>
        </pc:sldMkLst>
      </pc:sldChg>
      <pc:sldChg chg="add del">
        <pc:chgData name="Michelle Lynch" userId="4edb2b1e-5d49-4c65-b79b-158cb18c840b" providerId="ADAL" clId="{D43C275B-540E-4725-A0D2-5CDE85A3ED67}" dt="2020-10-06T10:25:16.121" v="2590" actId="2696"/>
        <pc:sldMkLst>
          <pc:docMk/>
          <pc:sldMk cId="0" sldId="335"/>
        </pc:sldMkLst>
      </pc:sldChg>
      <pc:sldChg chg="add del">
        <pc:chgData name="Michelle Lynch" userId="4edb2b1e-5d49-4c65-b79b-158cb18c840b" providerId="ADAL" clId="{D43C275B-540E-4725-A0D2-5CDE85A3ED67}" dt="2020-10-06T10:25:20.785" v="2591" actId="2696"/>
        <pc:sldMkLst>
          <pc:docMk/>
          <pc:sldMk cId="0" sldId="336"/>
        </pc:sldMkLst>
      </pc:sldChg>
      <pc:sldChg chg="modSp add del ord modTransition">
        <pc:chgData name="Michelle Lynch" userId="4edb2b1e-5d49-4c65-b79b-158cb18c840b" providerId="ADAL" clId="{D43C275B-540E-4725-A0D2-5CDE85A3ED67}" dt="2020-10-06T10:32:06.482" v="2857" actId="2696"/>
        <pc:sldMkLst>
          <pc:docMk/>
          <pc:sldMk cId="0" sldId="337"/>
        </pc:sldMkLst>
        <pc:spChg chg="mod">
          <ac:chgData name="Michelle Lynch" userId="4edb2b1e-5d49-4c65-b79b-158cb18c840b" providerId="ADAL" clId="{D43C275B-540E-4725-A0D2-5CDE85A3ED67}" dt="2020-10-06T10:26:56.482" v="2731" actId="20577"/>
          <ac:spMkLst>
            <pc:docMk/>
            <pc:sldMk cId="0" sldId="337"/>
            <ac:spMk id="40963" creationId="{C557548B-C208-4448-A162-1DCA62E68830}"/>
          </ac:spMkLst>
        </pc:spChg>
      </pc:sldChg>
      <pc:sldChg chg="add del ord">
        <pc:chgData name="Michelle Lynch" userId="4edb2b1e-5d49-4c65-b79b-158cb18c840b" providerId="ADAL" clId="{D43C275B-540E-4725-A0D2-5CDE85A3ED67}" dt="2020-10-06T10:24:21.450" v="2583" actId="2696"/>
        <pc:sldMkLst>
          <pc:docMk/>
          <pc:sldMk cId="0" sldId="338"/>
        </pc:sldMkLst>
      </pc:sldChg>
      <pc:sldChg chg="modSp add">
        <pc:chgData name="Michelle Lynch" userId="4edb2b1e-5d49-4c65-b79b-158cb18c840b" providerId="ADAL" clId="{D43C275B-540E-4725-A0D2-5CDE85A3ED67}" dt="2020-10-13T10:00:03.816" v="2911" actId="255"/>
        <pc:sldMkLst>
          <pc:docMk/>
          <pc:sldMk cId="0" sldId="339"/>
        </pc:sldMkLst>
        <pc:spChg chg="mod">
          <ac:chgData name="Michelle Lynch" userId="4edb2b1e-5d49-4c65-b79b-158cb18c840b" providerId="ADAL" clId="{D43C275B-540E-4725-A0D2-5CDE85A3ED67}" dt="2020-10-13T10:00:03.816" v="2911" actId="255"/>
          <ac:spMkLst>
            <pc:docMk/>
            <pc:sldMk cId="0" sldId="339"/>
            <ac:spMk id="3" creationId="{170A4632-0C32-4E13-8A7F-DB0AC8D7B712}"/>
          </ac:spMkLst>
        </pc:spChg>
        <pc:spChg chg="mod">
          <ac:chgData name="Michelle Lynch" userId="4edb2b1e-5d49-4c65-b79b-158cb18c840b" providerId="ADAL" clId="{D43C275B-540E-4725-A0D2-5CDE85A3ED67}" dt="2020-10-06T10:29:47.073" v="2809" actId="20577"/>
          <ac:spMkLst>
            <pc:docMk/>
            <pc:sldMk cId="0" sldId="339"/>
            <ac:spMk id="31746" creationId="{6A60B67D-5E0D-4AE7-95EA-DB2C22DADFE3}"/>
          </ac:spMkLst>
        </pc:spChg>
      </pc:sldChg>
      <pc:sldChg chg="add del">
        <pc:chgData name="Michelle Lynch" userId="4edb2b1e-5d49-4c65-b79b-158cb18c840b" providerId="ADAL" clId="{D43C275B-540E-4725-A0D2-5CDE85A3ED67}" dt="2020-10-06T10:29:19.522" v="2774" actId="2696"/>
        <pc:sldMkLst>
          <pc:docMk/>
          <pc:sldMk cId="0" sldId="340"/>
        </pc:sldMkLst>
      </pc:sldChg>
      <pc:sldChg chg="modSp add del">
        <pc:chgData name="Michelle Lynch" userId="4edb2b1e-5d49-4c65-b79b-158cb18c840b" providerId="ADAL" clId="{D43C275B-540E-4725-A0D2-5CDE85A3ED67}" dt="2020-10-06T10:05:50.846" v="1756" actId="2696"/>
        <pc:sldMkLst>
          <pc:docMk/>
          <pc:sldMk cId="0" sldId="342"/>
        </pc:sldMkLst>
        <pc:spChg chg="mod">
          <ac:chgData name="Michelle Lynch" userId="4edb2b1e-5d49-4c65-b79b-158cb18c840b" providerId="ADAL" clId="{D43C275B-540E-4725-A0D2-5CDE85A3ED67}" dt="2020-10-06T10:03:03.859" v="1505"/>
          <ac:spMkLst>
            <pc:docMk/>
            <pc:sldMk cId="0" sldId="342"/>
            <ac:spMk id="3" creationId="{FD136860-F6D6-4A4A-B814-EF5397ABC4DC}"/>
          </ac:spMkLst>
        </pc:spChg>
      </pc:sldChg>
      <pc:sldChg chg="add del">
        <pc:chgData name="Michelle Lynch" userId="4edb2b1e-5d49-4c65-b79b-158cb18c840b" providerId="ADAL" clId="{D43C275B-540E-4725-A0D2-5CDE85A3ED67}" dt="2020-10-06T10:29:15.394" v="2773" actId="2696"/>
        <pc:sldMkLst>
          <pc:docMk/>
          <pc:sldMk cId="0" sldId="343"/>
        </pc:sldMkLst>
      </pc:sldChg>
      <pc:sldChg chg="addSp modSp add">
        <pc:chgData name="Michelle Lynch" userId="4edb2b1e-5d49-4c65-b79b-158cb18c840b" providerId="ADAL" clId="{D43C275B-540E-4725-A0D2-5CDE85A3ED67}" dt="2020-10-06T09:23:41.923" v="116" actId="14100"/>
        <pc:sldMkLst>
          <pc:docMk/>
          <pc:sldMk cId="0" sldId="344"/>
        </pc:sldMkLst>
        <pc:spChg chg="mod">
          <ac:chgData name="Michelle Lynch" userId="4edb2b1e-5d49-4c65-b79b-158cb18c840b" providerId="ADAL" clId="{D43C275B-540E-4725-A0D2-5CDE85A3ED67}" dt="2020-10-06T09:21:28.608" v="28" actId="20577"/>
          <ac:spMkLst>
            <pc:docMk/>
            <pc:sldMk cId="0" sldId="344"/>
            <ac:spMk id="5122" creationId="{7D63C5D8-789C-40DB-9F04-5C6C9BDA4464}"/>
          </ac:spMkLst>
        </pc:spChg>
        <pc:spChg chg="mod">
          <ac:chgData name="Michelle Lynch" userId="4edb2b1e-5d49-4c65-b79b-158cb18c840b" providerId="ADAL" clId="{D43C275B-540E-4725-A0D2-5CDE85A3ED67}" dt="2020-10-06T09:21:43.470" v="65" actId="6549"/>
          <ac:spMkLst>
            <pc:docMk/>
            <pc:sldMk cId="0" sldId="344"/>
            <ac:spMk id="5123" creationId="{FF3337E2-1DB7-4E96-B3F4-93A1A8677B07}"/>
          </ac:spMkLst>
        </pc:spChg>
        <pc:picChg chg="add mod">
          <ac:chgData name="Michelle Lynch" userId="4edb2b1e-5d49-4c65-b79b-158cb18c840b" providerId="ADAL" clId="{D43C275B-540E-4725-A0D2-5CDE85A3ED67}" dt="2020-10-06T09:23:41.923" v="116" actId="14100"/>
          <ac:picMkLst>
            <pc:docMk/>
            <pc:sldMk cId="0" sldId="344"/>
            <ac:picMk id="4" creationId="{57999BE8-C3BC-461B-BE24-A0F04062BF81}"/>
          </ac:picMkLst>
        </pc:picChg>
      </pc:sldChg>
      <pc:sldChg chg="add del">
        <pc:chgData name="Michelle Lynch" userId="4edb2b1e-5d49-4c65-b79b-158cb18c840b" providerId="ADAL" clId="{D43C275B-540E-4725-A0D2-5CDE85A3ED67}" dt="2020-10-13T10:01:04.342" v="2940" actId="2696"/>
        <pc:sldMkLst>
          <pc:docMk/>
          <pc:sldMk cId="2906287341" sldId="345"/>
        </pc:sldMkLst>
      </pc:sldChg>
      <pc:sldChg chg="del">
        <pc:chgData name="Michelle Lynch" userId="4edb2b1e-5d49-4c65-b79b-158cb18c840b" providerId="ADAL" clId="{D43C275B-540E-4725-A0D2-5CDE85A3ED67}" dt="2020-10-06T09:21:07.815" v="11" actId="2696"/>
        <pc:sldMkLst>
          <pc:docMk/>
          <pc:sldMk cId="1366030189" sldId="349"/>
        </pc:sldMkLst>
      </pc:sldChg>
      <pc:sldChg chg="del">
        <pc:chgData name="Michelle Lynch" userId="4edb2b1e-5d49-4c65-b79b-158cb18c840b" providerId="ADAL" clId="{D43C275B-540E-4725-A0D2-5CDE85A3ED67}" dt="2020-10-06T09:21:11" v="15" actId="2696"/>
        <pc:sldMkLst>
          <pc:docMk/>
          <pc:sldMk cId="17181569" sldId="352"/>
        </pc:sldMkLst>
      </pc:sldChg>
      <pc:sldChg chg="del">
        <pc:chgData name="Michelle Lynch" userId="4edb2b1e-5d49-4c65-b79b-158cb18c840b" providerId="ADAL" clId="{D43C275B-540E-4725-A0D2-5CDE85A3ED67}" dt="2020-10-06T09:21:04.815" v="7" actId="2696"/>
        <pc:sldMkLst>
          <pc:docMk/>
          <pc:sldMk cId="2122256489" sldId="366"/>
        </pc:sldMkLst>
      </pc:sldChg>
      <pc:sldChg chg="del">
        <pc:chgData name="Michelle Lynch" userId="4edb2b1e-5d49-4c65-b79b-158cb18c840b" providerId="ADAL" clId="{D43C275B-540E-4725-A0D2-5CDE85A3ED67}" dt="2020-10-06T09:21:08.693" v="12" actId="2696"/>
        <pc:sldMkLst>
          <pc:docMk/>
          <pc:sldMk cId="0" sldId="370"/>
        </pc:sldMkLst>
      </pc:sldChg>
      <pc:sldChg chg="del">
        <pc:chgData name="Michelle Lynch" userId="4edb2b1e-5d49-4c65-b79b-158cb18c840b" providerId="ADAL" clId="{D43C275B-540E-4725-A0D2-5CDE85A3ED67}" dt="2020-10-06T09:21:14.278" v="18" actId="2696"/>
        <pc:sldMkLst>
          <pc:docMk/>
          <pc:sldMk cId="0" sldId="374"/>
        </pc:sldMkLst>
      </pc:sldChg>
      <pc:sldChg chg="del">
        <pc:chgData name="Michelle Lynch" userId="4edb2b1e-5d49-4c65-b79b-158cb18c840b" providerId="ADAL" clId="{D43C275B-540E-4725-A0D2-5CDE85A3ED67}" dt="2020-10-06T09:21:15.190" v="19" actId="2696"/>
        <pc:sldMkLst>
          <pc:docMk/>
          <pc:sldMk cId="0" sldId="376"/>
        </pc:sldMkLst>
      </pc:sldChg>
      <pc:sldChg chg="del">
        <pc:chgData name="Michelle Lynch" userId="4edb2b1e-5d49-4c65-b79b-158cb18c840b" providerId="ADAL" clId="{D43C275B-540E-4725-A0D2-5CDE85A3ED67}" dt="2020-10-06T09:21:06.670" v="9" actId="2696"/>
        <pc:sldMkLst>
          <pc:docMk/>
          <pc:sldMk cId="0" sldId="379"/>
        </pc:sldMkLst>
      </pc:sldChg>
      <pc:sldChg chg="del">
        <pc:chgData name="Michelle Lynch" userId="4edb2b1e-5d49-4c65-b79b-158cb18c840b" providerId="ADAL" clId="{D43C275B-540E-4725-A0D2-5CDE85A3ED67}" dt="2020-10-06T09:21:07.163" v="10" actId="2696"/>
        <pc:sldMkLst>
          <pc:docMk/>
          <pc:sldMk cId="0" sldId="380"/>
        </pc:sldMkLst>
      </pc:sldChg>
      <pc:sldChg chg="del">
        <pc:chgData name="Michelle Lynch" userId="4edb2b1e-5d49-4c65-b79b-158cb18c840b" providerId="ADAL" clId="{D43C275B-540E-4725-A0D2-5CDE85A3ED67}" dt="2020-10-06T09:21:01.308" v="4" actId="2696"/>
        <pc:sldMkLst>
          <pc:docMk/>
          <pc:sldMk cId="0" sldId="382"/>
        </pc:sldMkLst>
      </pc:sldChg>
      <pc:sldChg chg="del">
        <pc:chgData name="Michelle Lynch" userId="4edb2b1e-5d49-4c65-b79b-158cb18c840b" providerId="ADAL" clId="{D43C275B-540E-4725-A0D2-5CDE85A3ED67}" dt="2020-10-06T09:21:13.392" v="17" actId="2696"/>
        <pc:sldMkLst>
          <pc:docMk/>
          <pc:sldMk cId="0" sldId="385"/>
        </pc:sldMkLst>
      </pc:sldChg>
      <pc:sldChg chg="del">
        <pc:chgData name="Michelle Lynch" userId="4edb2b1e-5d49-4c65-b79b-158cb18c840b" providerId="ADAL" clId="{D43C275B-540E-4725-A0D2-5CDE85A3ED67}" dt="2020-10-06T09:21:12.823" v="16" actId="2696"/>
        <pc:sldMkLst>
          <pc:docMk/>
          <pc:sldMk cId="0" sldId="387"/>
        </pc:sldMkLst>
      </pc:sldChg>
      <pc:sldChg chg="del">
        <pc:chgData name="Michelle Lynch" userId="4edb2b1e-5d49-4c65-b79b-158cb18c840b" providerId="ADAL" clId="{D43C275B-540E-4725-A0D2-5CDE85A3ED67}" dt="2020-10-06T09:21:00.584" v="3" actId="2696"/>
        <pc:sldMkLst>
          <pc:docMk/>
          <pc:sldMk cId="1284781775" sldId="391"/>
        </pc:sldMkLst>
      </pc:sldChg>
      <pc:sldChg chg="del">
        <pc:chgData name="Michelle Lynch" userId="4edb2b1e-5d49-4c65-b79b-158cb18c840b" providerId="ADAL" clId="{D43C275B-540E-4725-A0D2-5CDE85A3ED67}" dt="2020-10-06T09:21:09.548" v="13" actId="2696"/>
        <pc:sldMkLst>
          <pc:docMk/>
          <pc:sldMk cId="172276773" sldId="392"/>
        </pc:sldMkLst>
      </pc:sldChg>
      <pc:sldChg chg="del">
        <pc:chgData name="Michelle Lynch" userId="4edb2b1e-5d49-4c65-b79b-158cb18c840b" providerId="ADAL" clId="{D43C275B-540E-4725-A0D2-5CDE85A3ED67}" dt="2020-10-06T09:21:05.828" v="8" actId="2696"/>
        <pc:sldMkLst>
          <pc:docMk/>
          <pc:sldMk cId="2716173628" sldId="393"/>
        </pc:sldMkLst>
      </pc:sldChg>
      <pc:sldChg chg="del">
        <pc:chgData name="Michelle Lynch" userId="4edb2b1e-5d49-4c65-b79b-158cb18c840b" providerId="ADAL" clId="{D43C275B-540E-4725-A0D2-5CDE85A3ED67}" dt="2020-10-06T09:21:46.931" v="66" actId="2696"/>
        <pc:sldMkLst>
          <pc:docMk/>
          <pc:sldMk cId="300589471" sldId="395"/>
        </pc:sldMkLst>
      </pc:sldChg>
      <pc:sldChg chg="del">
        <pc:chgData name="Michelle Lynch" userId="4edb2b1e-5d49-4c65-b79b-158cb18c840b" providerId="ADAL" clId="{D43C275B-540E-4725-A0D2-5CDE85A3ED67}" dt="2020-10-06T09:20:59.662" v="2" actId="2696"/>
        <pc:sldMkLst>
          <pc:docMk/>
          <pc:sldMk cId="650870835" sldId="396"/>
        </pc:sldMkLst>
      </pc:sldChg>
      <pc:sldChg chg="del">
        <pc:chgData name="Michelle Lynch" userId="4edb2b1e-5d49-4c65-b79b-158cb18c840b" providerId="ADAL" clId="{D43C275B-540E-4725-A0D2-5CDE85A3ED67}" dt="2020-10-06T09:21:02.228" v="5" actId="2696"/>
        <pc:sldMkLst>
          <pc:docMk/>
          <pc:sldMk cId="549040385" sldId="397"/>
        </pc:sldMkLst>
      </pc:sldChg>
      <pc:sldChg chg="del">
        <pc:chgData name="Michelle Lynch" userId="4edb2b1e-5d49-4c65-b79b-158cb18c840b" providerId="ADAL" clId="{D43C275B-540E-4725-A0D2-5CDE85A3ED67}" dt="2020-10-06T09:21:16.531" v="20" actId="2696"/>
        <pc:sldMkLst>
          <pc:docMk/>
          <pc:sldMk cId="4117070367" sldId="398"/>
        </pc:sldMkLst>
      </pc:sldChg>
      <pc:sldChg chg="add del">
        <pc:chgData name="Michelle Lynch" userId="4edb2b1e-5d49-4c65-b79b-158cb18c840b" providerId="ADAL" clId="{D43C275B-540E-4725-A0D2-5CDE85A3ED67}" dt="2020-10-06T10:13:02.651" v="2297" actId="2696"/>
        <pc:sldMkLst>
          <pc:docMk/>
          <pc:sldMk cId="0" sldId="399"/>
        </pc:sldMkLst>
      </pc:sldChg>
      <pc:sldChg chg="add del">
        <pc:chgData name="Michelle Lynch" userId="4edb2b1e-5d49-4c65-b79b-158cb18c840b" providerId="ADAL" clId="{D43C275B-540E-4725-A0D2-5CDE85A3ED67}" dt="2020-10-06T10:27:49.936" v="2734" actId="2696"/>
        <pc:sldMkLst>
          <pc:docMk/>
          <pc:sldMk cId="0" sldId="400"/>
        </pc:sldMkLst>
      </pc:sldChg>
      <pc:sldMasterChg chg="delSldLayout">
        <pc:chgData name="Michelle Lynch" userId="4edb2b1e-5d49-4c65-b79b-158cb18c840b" providerId="ADAL" clId="{D43C275B-540E-4725-A0D2-5CDE85A3ED67}" dt="2020-10-06T10:25:03.036" v="2587" actId="2696"/>
        <pc:sldMasterMkLst>
          <pc:docMk/>
          <pc:sldMasterMk cId="2648740955" sldId="2147483648"/>
        </pc:sldMasterMkLst>
        <pc:sldLayoutChg chg="del">
          <pc:chgData name="Michelle Lynch" userId="4edb2b1e-5d49-4c65-b79b-158cb18c840b" providerId="ADAL" clId="{D43C275B-540E-4725-A0D2-5CDE85A3ED67}" dt="2020-10-06T10:25:03.036" v="2587" actId="2696"/>
          <pc:sldLayoutMkLst>
            <pc:docMk/>
            <pc:sldMasterMk cId="2648740955" sldId="2147483648"/>
            <pc:sldLayoutMk cId="832383886" sldId="2147483660"/>
          </pc:sldLayoutMkLst>
        </pc:sldLayoutChg>
      </pc:sldMasterChg>
    </pc:docChg>
  </pc:docChgLst>
  <pc:docChgLst>
    <pc:chgData name="Michelle Lynch" userId="4edb2b1e-5d49-4c65-b79b-158cb18c840b" providerId="ADAL" clId="{9F071FE1-07F8-45BF-B44C-5C3EBA03FB77}"/>
    <pc:docChg chg="custSel addSld delSld modSld sldOrd">
      <pc:chgData name="Michelle Lynch" userId="4edb2b1e-5d49-4c65-b79b-158cb18c840b" providerId="ADAL" clId="{9F071FE1-07F8-45BF-B44C-5C3EBA03FB77}" dt="2020-10-05T15:13:42.535" v="2279" actId="2696"/>
      <pc:docMkLst>
        <pc:docMk/>
      </pc:docMkLst>
      <pc:sldChg chg="addSp modSp modAnim">
        <pc:chgData name="Michelle Lynch" userId="4edb2b1e-5d49-4c65-b79b-158cb18c840b" providerId="ADAL" clId="{9F071FE1-07F8-45BF-B44C-5C3EBA03FB77}" dt="2020-10-05T10:21:35.087" v="2160" actId="14100"/>
        <pc:sldMkLst>
          <pc:docMk/>
          <pc:sldMk cId="2122256489" sldId="366"/>
        </pc:sldMkLst>
        <pc:spChg chg="add mod">
          <ac:chgData name="Michelle Lynch" userId="4edb2b1e-5d49-4c65-b79b-158cb18c840b" providerId="ADAL" clId="{9F071FE1-07F8-45BF-B44C-5C3EBA03FB77}" dt="2020-10-05T10:20:48.206" v="2152" actId="1076"/>
          <ac:spMkLst>
            <pc:docMk/>
            <pc:sldMk cId="2122256489" sldId="366"/>
            <ac:spMk id="3" creationId="{22E5F3F6-6402-4FE3-B7F8-C17BC46F2B25}"/>
          </ac:spMkLst>
        </pc:spChg>
        <pc:spChg chg="add mod">
          <ac:chgData name="Michelle Lynch" userId="4edb2b1e-5d49-4c65-b79b-158cb18c840b" providerId="ADAL" clId="{9F071FE1-07F8-45BF-B44C-5C3EBA03FB77}" dt="2020-10-05T10:20:40.190" v="2150" actId="1076"/>
          <ac:spMkLst>
            <pc:docMk/>
            <pc:sldMk cId="2122256489" sldId="366"/>
            <ac:spMk id="7" creationId="{600ECD46-B650-41F4-AD7E-CF0F2C12B438}"/>
          </ac:spMkLst>
        </pc:spChg>
        <pc:spChg chg="add mod">
          <ac:chgData name="Michelle Lynch" userId="4edb2b1e-5d49-4c65-b79b-158cb18c840b" providerId="ADAL" clId="{9F071FE1-07F8-45BF-B44C-5C3EBA03FB77}" dt="2020-10-05T10:21:27.512" v="2159" actId="1076"/>
          <ac:spMkLst>
            <pc:docMk/>
            <pc:sldMk cId="2122256489" sldId="366"/>
            <ac:spMk id="8" creationId="{B41D35ED-7784-4710-B334-7E351DBD7767}"/>
          </ac:spMkLst>
        </pc:spChg>
        <pc:picChg chg="add mod">
          <ac:chgData name="Michelle Lynch" userId="4edb2b1e-5d49-4c65-b79b-158cb18c840b" providerId="ADAL" clId="{9F071FE1-07F8-45BF-B44C-5C3EBA03FB77}" dt="2020-10-05T10:21:35.087" v="2160" actId="14100"/>
          <ac:picMkLst>
            <pc:docMk/>
            <pc:sldMk cId="2122256489" sldId="366"/>
            <ac:picMk id="5" creationId="{3B2D5216-9151-48B6-A8A4-FAF5AF1AB331}"/>
          </ac:picMkLst>
        </pc:picChg>
      </pc:sldChg>
      <pc:sldChg chg="modSp modAnim">
        <pc:chgData name="Michelle Lynch" userId="4edb2b1e-5d49-4c65-b79b-158cb18c840b" providerId="ADAL" clId="{9F071FE1-07F8-45BF-B44C-5C3EBA03FB77}" dt="2020-10-05T10:48:48.482" v="2241" actId="20577"/>
        <pc:sldMkLst>
          <pc:docMk/>
          <pc:sldMk cId="0" sldId="374"/>
        </pc:sldMkLst>
        <pc:spChg chg="mod">
          <ac:chgData name="Michelle Lynch" userId="4edb2b1e-5d49-4c65-b79b-158cb18c840b" providerId="ADAL" clId="{9F071FE1-07F8-45BF-B44C-5C3EBA03FB77}" dt="2020-10-05T10:48:48.482" v="2241" actId="20577"/>
          <ac:spMkLst>
            <pc:docMk/>
            <pc:sldMk cId="0" sldId="374"/>
            <ac:spMk id="3" creationId="{907E404B-88D6-4699-90AB-A4040E4A2B4B}"/>
          </ac:spMkLst>
        </pc:spChg>
      </pc:sldChg>
      <pc:sldChg chg="delSp modSp del ord modAnim">
        <pc:chgData name="Michelle Lynch" userId="4edb2b1e-5d49-4c65-b79b-158cb18c840b" providerId="ADAL" clId="{9F071FE1-07F8-45BF-B44C-5C3EBA03FB77}" dt="2020-10-05T10:29:11.836" v="2161" actId="2696"/>
        <pc:sldMkLst>
          <pc:docMk/>
          <pc:sldMk cId="0" sldId="375"/>
        </pc:sldMkLst>
        <pc:picChg chg="del mod">
          <ac:chgData name="Michelle Lynch" userId="4edb2b1e-5d49-4c65-b79b-158cb18c840b" providerId="ADAL" clId="{9F071FE1-07F8-45BF-B44C-5C3EBA03FB77}" dt="2020-10-05T10:17:21.999" v="2127"/>
          <ac:picMkLst>
            <pc:docMk/>
            <pc:sldMk cId="0" sldId="375"/>
            <ac:picMk id="50178" creationId="{6E2300AD-340E-4B88-B88C-E09AEFD8E1CB}"/>
          </ac:picMkLst>
        </pc:picChg>
      </pc:sldChg>
      <pc:sldChg chg="modSp">
        <pc:chgData name="Michelle Lynch" userId="4edb2b1e-5d49-4c65-b79b-158cb18c840b" providerId="ADAL" clId="{9F071FE1-07F8-45BF-B44C-5C3EBA03FB77}" dt="2020-10-05T09:53:34.726" v="1677" actId="20577"/>
        <pc:sldMkLst>
          <pc:docMk/>
          <pc:sldMk cId="172276773" sldId="392"/>
        </pc:sldMkLst>
        <pc:spChg chg="mod">
          <ac:chgData name="Michelle Lynch" userId="4edb2b1e-5d49-4c65-b79b-158cb18c840b" providerId="ADAL" clId="{9F071FE1-07F8-45BF-B44C-5C3EBA03FB77}" dt="2020-10-05T09:53:34.726" v="1677" actId="20577"/>
          <ac:spMkLst>
            <pc:docMk/>
            <pc:sldMk cId="172276773" sldId="392"/>
            <ac:spMk id="2" creationId="{681FBF6A-3C44-4203-83DD-325695A89A20}"/>
          </ac:spMkLst>
        </pc:spChg>
      </pc:sldChg>
      <pc:sldChg chg="modNotesTx">
        <pc:chgData name="Michelle Lynch" userId="4edb2b1e-5d49-4c65-b79b-158cb18c840b" providerId="ADAL" clId="{9F071FE1-07F8-45BF-B44C-5C3EBA03FB77}" dt="2020-10-05T11:08:57.374" v="2274" actId="20577"/>
        <pc:sldMkLst>
          <pc:docMk/>
          <pc:sldMk cId="2716173628" sldId="393"/>
        </pc:sldMkLst>
      </pc:sldChg>
      <pc:sldChg chg="del modTransition">
        <pc:chgData name="Michelle Lynch" userId="4edb2b1e-5d49-4c65-b79b-158cb18c840b" providerId="ADAL" clId="{9F071FE1-07F8-45BF-B44C-5C3EBA03FB77}" dt="2020-10-05T15:13:42.535" v="2279" actId="2696"/>
        <pc:sldMkLst>
          <pc:docMk/>
          <pc:sldMk cId="662222228" sldId="394"/>
        </pc:sldMkLst>
      </pc:sldChg>
      <pc:sldChg chg="modNotesTx">
        <pc:chgData name="Michelle Lynch" userId="4edb2b1e-5d49-4c65-b79b-158cb18c840b" providerId="ADAL" clId="{9F071FE1-07F8-45BF-B44C-5C3EBA03FB77}" dt="2020-10-05T09:59:37.509" v="2121" actId="20577"/>
        <pc:sldMkLst>
          <pc:docMk/>
          <pc:sldMk cId="650870835" sldId="396"/>
        </pc:sldMkLst>
      </pc:sldChg>
      <pc:sldChg chg="addSp modSp add del modTransition modNotesTx">
        <pc:chgData name="Michelle Lynch" userId="4edb2b1e-5d49-4c65-b79b-158cb18c840b" providerId="ADAL" clId="{9F071FE1-07F8-45BF-B44C-5C3EBA03FB77}" dt="2020-10-05T15:12:35.948" v="2276" actId="2696"/>
        <pc:sldMkLst>
          <pc:docMk/>
          <pc:sldMk cId="3282656089" sldId="398"/>
        </pc:sldMkLst>
        <pc:spChg chg="mod">
          <ac:chgData name="Michelle Lynch" userId="4edb2b1e-5d49-4c65-b79b-158cb18c840b" providerId="ADAL" clId="{9F071FE1-07F8-45BF-B44C-5C3EBA03FB77}" dt="2020-10-05T09:39:58.057" v="782" actId="20577"/>
          <ac:spMkLst>
            <pc:docMk/>
            <pc:sldMk cId="3282656089" sldId="398"/>
            <ac:spMk id="2" creationId="{B721E418-AC4C-4B74-9599-CE2E24507486}"/>
          </ac:spMkLst>
        </pc:spChg>
        <pc:picChg chg="add mod">
          <ac:chgData name="Michelle Lynch" userId="4edb2b1e-5d49-4c65-b79b-158cb18c840b" providerId="ADAL" clId="{9F071FE1-07F8-45BF-B44C-5C3EBA03FB77}" dt="2020-10-05T09:39:48.177" v="772" actId="1076"/>
          <ac:picMkLst>
            <pc:docMk/>
            <pc:sldMk cId="3282656089" sldId="398"/>
            <ac:picMk id="4" creationId="{8A40DB74-9B20-406F-A6C9-957092C3B2C6}"/>
          </ac:picMkLst>
        </pc:picChg>
        <pc:picChg chg="add mod">
          <ac:chgData name="Michelle Lynch" userId="4edb2b1e-5d49-4c65-b79b-158cb18c840b" providerId="ADAL" clId="{9F071FE1-07F8-45BF-B44C-5C3EBA03FB77}" dt="2020-10-05T09:38:01.142" v="730" actId="14100"/>
          <ac:picMkLst>
            <pc:docMk/>
            <pc:sldMk cId="3282656089" sldId="398"/>
            <ac:picMk id="5" creationId="{A6887107-8F14-47BC-830C-7385EA619F6A}"/>
          </ac:picMkLst>
        </pc:picChg>
      </pc:sldChg>
      <pc:sldChg chg="add modTransition">
        <pc:chgData name="Michelle Lynch" userId="4edb2b1e-5d49-4c65-b79b-158cb18c840b" providerId="ADAL" clId="{9F071FE1-07F8-45BF-B44C-5C3EBA03FB77}" dt="2020-10-05T15:12:48.005" v="2278"/>
        <pc:sldMkLst>
          <pc:docMk/>
          <pc:sldMk cId="4117070367" sldId="398"/>
        </pc:sldMkLst>
      </pc:sldChg>
    </pc:docChg>
  </pc:docChgLst>
  <pc:docChgLst>
    <pc:chgData name="Michelle Lynch" userId="4edb2b1e-5d49-4c65-b79b-158cb18c840b" providerId="ADAL" clId="{82BF0905-770E-446F-813F-D1D1CA06841E}"/>
    <pc:docChg chg="custSel modSld">
      <pc:chgData name="Michelle Lynch" userId="4edb2b1e-5d49-4c65-b79b-158cb18c840b" providerId="ADAL" clId="{82BF0905-770E-446F-813F-D1D1CA06841E}" dt="2020-12-01T14:59:05.962" v="6" actId="478"/>
      <pc:docMkLst>
        <pc:docMk/>
      </pc:docMkLst>
      <pc:sldChg chg="addSp delSp modSp delAnim modAnim">
        <pc:chgData name="Michelle Lynch" userId="4edb2b1e-5d49-4c65-b79b-158cb18c840b" providerId="ADAL" clId="{82BF0905-770E-446F-813F-D1D1CA06841E}" dt="2020-12-01T14:59:05.962" v="6" actId="478"/>
        <pc:sldMkLst>
          <pc:docMk/>
          <pc:sldMk cId="0" sldId="344"/>
        </pc:sldMkLst>
        <pc:picChg chg="add mod">
          <ac:chgData name="Michelle Lynch" userId="4edb2b1e-5d49-4c65-b79b-158cb18c840b" providerId="ADAL" clId="{82BF0905-770E-446F-813F-D1D1CA06841E}" dt="2020-12-01T14:56:26.754" v="0"/>
          <ac:picMkLst>
            <pc:docMk/>
            <pc:sldMk cId="0" sldId="344"/>
            <ac:picMk id="2" creationId="{9C87B75A-D697-4EDA-BFE8-6F6A4C9BCCD8}"/>
          </ac:picMkLst>
        </pc:picChg>
        <pc:picChg chg="add del mod">
          <ac:chgData name="Michelle Lynch" userId="4edb2b1e-5d49-4c65-b79b-158cb18c840b" providerId="ADAL" clId="{82BF0905-770E-446F-813F-D1D1CA06841E}" dt="2020-12-01T14:59:05.962" v="6" actId="478"/>
          <ac:picMkLst>
            <pc:docMk/>
            <pc:sldMk cId="0" sldId="344"/>
            <ac:picMk id="3" creationId="{ACB3C6C6-69C7-4431-ACA0-D2CA2E608844}"/>
          </ac:picMkLst>
        </pc:picChg>
      </pc:sldChg>
    </pc:docChg>
  </pc:docChgLst>
  <pc:docChgLst>
    <pc:chgData name="Michelle Lynch" userId="4edb2b1e-5d49-4c65-b79b-158cb18c840b" providerId="ADAL" clId="{DD33BD19-B39B-43D1-AC17-2026C515D284}"/>
    <pc:docChg chg="undo custSel mod addSld delSld modSld sldOrd modMainMaster">
      <pc:chgData name="Michelle Lynch" userId="4edb2b1e-5d49-4c65-b79b-158cb18c840b" providerId="ADAL" clId="{DD33BD19-B39B-43D1-AC17-2026C515D284}" dt="2020-05-20T22:18:40.835" v="1294" actId="20577"/>
      <pc:docMkLst>
        <pc:docMk/>
      </pc:docMkLst>
      <pc:sldChg chg="add">
        <pc:chgData name="Michelle Lynch" userId="4edb2b1e-5d49-4c65-b79b-158cb18c840b" providerId="ADAL" clId="{DD33BD19-B39B-43D1-AC17-2026C515D284}" dt="2020-05-20T21:54:01.935" v="1248"/>
        <pc:sldMkLst>
          <pc:docMk/>
          <pc:sldMk cId="3804920876" sldId="307"/>
        </pc:sldMkLst>
        <pc:spChg chg="mod">
          <ac:chgData name="Michelle Lynch" userId="4edb2b1e-5d49-4c65-b79b-158cb18c840b" providerId="ADAL" clId="{DD33BD19-B39B-43D1-AC17-2026C515D284}" dt="2020-05-20T21:52:42.332" v="1244" actId="14100"/>
          <ac:spMkLst>
            <pc:docMk/>
            <pc:sldMk cId="3804920876" sldId="307"/>
            <ac:spMk id="15364" creationId="{99C37EFC-FFB3-47A1-BF68-F124DE430580}"/>
          </ac:spMkLst>
        </pc:spChg>
      </pc:sldChg>
      <pc:sldChg chg="modSp mod ord">
        <pc:chgData name="Michelle Lynch" userId="4edb2b1e-5d49-4c65-b79b-158cb18c840b" providerId="ADAL" clId="{DD33BD19-B39B-43D1-AC17-2026C515D284}" dt="2020-05-20T21:45:37.167" v="1200" actId="20577"/>
        <pc:sldMkLst>
          <pc:docMk/>
          <pc:sldMk cId="1366030189" sldId="349"/>
        </pc:sldMkLst>
        <pc:spChg chg="mod">
          <ac:chgData name="Michelle Lynch" userId="4edb2b1e-5d49-4c65-b79b-158cb18c840b" providerId="ADAL" clId="{DD33BD19-B39B-43D1-AC17-2026C515D284}" dt="2020-05-20T21:45:37.167" v="1200" actId="20577"/>
          <ac:spMkLst>
            <pc:docMk/>
            <pc:sldMk cId="1366030189" sldId="349"/>
            <ac:spMk id="14338" creationId="{9517FCAB-5753-449F-8FAC-DA813C27600C}"/>
          </ac:spMkLst>
        </pc:spChg>
      </pc:sldChg>
      <pc:sldChg chg="delSp modSp del mod ord modTransition setBg">
        <pc:chgData name="Michelle Lynch" userId="4edb2b1e-5d49-4c65-b79b-158cb18c840b" providerId="ADAL" clId="{DD33BD19-B39B-43D1-AC17-2026C515D284}" dt="2020-05-20T19:59:47.352" v="764" actId="47"/>
        <pc:sldMkLst>
          <pc:docMk/>
          <pc:sldMk cId="0" sldId="363"/>
        </pc:sldMkLst>
        <pc:spChg chg="mod">
          <ac:chgData name="Michelle Lynch" userId="4edb2b1e-5d49-4c65-b79b-158cb18c840b" providerId="ADAL" clId="{DD33BD19-B39B-43D1-AC17-2026C515D284}" dt="2020-05-20T19:47:45.241" v="250" actId="20577"/>
          <ac:spMkLst>
            <pc:docMk/>
            <pc:sldMk cId="0" sldId="363"/>
            <ac:spMk id="21507" creationId="{116818DC-F1D0-49DA-99DD-B5DDE4D19015}"/>
          </ac:spMkLst>
        </pc:spChg>
        <pc:spChg chg="del mod">
          <ac:chgData name="Michelle Lynch" userId="4edb2b1e-5d49-4c65-b79b-158cb18c840b" providerId="ADAL" clId="{DD33BD19-B39B-43D1-AC17-2026C515D284}" dt="2020-05-20T17:39:21.662" v="1" actId="478"/>
          <ac:spMkLst>
            <pc:docMk/>
            <pc:sldMk cId="0" sldId="363"/>
            <ac:spMk id="25602" creationId="{357D5DDD-A086-406B-A19D-AEB8D0FFE5C9}"/>
          </ac:spMkLst>
        </pc:spChg>
      </pc:sldChg>
      <pc:sldChg chg="modSp add mod">
        <pc:chgData name="Michelle Lynch" userId="4edb2b1e-5d49-4c65-b79b-158cb18c840b" providerId="ADAL" clId="{DD33BD19-B39B-43D1-AC17-2026C515D284}" dt="2020-05-20T21:55:42.173" v="1258"/>
        <pc:sldMkLst>
          <pc:docMk/>
          <pc:sldMk cId="2122256489" sldId="366"/>
        </pc:sldMkLst>
        <pc:spChg chg="mod">
          <ac:chgData name="Michelle Lynch" userId="4edb2b1e-5d49-4c65-b79b-158cb18c840b" providerId="ADAL" clId="{DD33BD19-B39B-43D1-AC17-2026C515D284}" dt="2020-05-20T21:55:42.173" v="1258"/>
          <ac:spMkLst>
            <pc:docMk/>
            <pc:sldMk cId="2122256489" sldId="366"/>
            <ac:spMk id="2" creationId="{150BC8D6-AC2B-4A01-A084-E073A5A66036}"/>
          </ac:spMkLst>
        </pc:spChg>
        <pc:picChg chg="mod">
          <ac:chgData name="Michelle Lynch" userId="4edb2b1e-5d49-4c65-b79b-158cb18c840b" providerId="ADAL" clId="{DD33BD19-B39B-43D1-AC17-2026C515D284}" dt="2020-05-20T21:54:58.074" v="1253" actId="1076"/>
          <ac:picMkLst>
            <pc:docMk/>
            <pc:sldMk cId="2122256489" sldId="366"/>
            <ac:picMk id="19461" creationId="{BA68325C-FAAF-4E5D-B477-A41898BD3258}"/>
          </ac:picMkLst>
        </pc:picChg>
      </pc:sldChg>
      <pc:sldChg chg="modSp mod">
        <pc:chgData name="Michelle Lynch" userId="4edb2b1e-5d49-4c65-b79b-158cb18c840b" providerId="ADAL" clId="{DD33BD19-B39B-43D1-AC17-2026C515D284}" dt="2020-05-20T21:46:29.112" v="1213" actId="20577"/>
        <pc:sldMkLst>
          <pc:docMk/>
          <pc:sldMk cId="0" sldId="370"/>
        </pc:sldMkLst>
        <pc:spChg chg="mod">
          <ac:chgData name="Michelle Lynch" userId="4edb2b1e-5d49-4c65-b79b-158cb18c840b" providerId="ADAL" clId="{DD33BD19-B39B-43D1-AC17-2026C515D284}" dt="2020-05-20T21:46:29.112" v="1213" actId="20577"/>
          <ac:spMkLst>
            <pc:docMk/>
            <pc:sldMk cId="0" sldId="370"/>
            <ac:spMk id="13314" creationId="{68977A75-3CE5-4D93-A381-1E2EE3EB24DD}"/>
          </ac:spMkLst>
        </pc:spChg>
      </pc:sldChg>
      <pc:sldChg chg="modSp mod ord">
        <pc:chgData name="Michelle Lynch" userId="4edb2b1e-5d49-4c65-b79b-158cb18c840b" providerId="ADAL" clId="{DD33BD19-B39B-43D1-AC17-2026C515D284}" dt="2020-05-20T21:44:58.389" v="1178" actId="6549"/>
        <pc:sldMkLst>
          <pc:docMk/>
          <pc:sldMk cId="0" sldId="379"/>
        </pc:sldMkLst>
        <pc:spChg chg="mod">
          <ac:chgData name="Michelle Lynch" userId="4edb2b1e-5d49-4c65-b79b-158cb18c840b" providerId="ADAL" clId="{DD33BD19-B39B-43D1-AC17-2026C515D284}" dt="2020-05-20T21:44:58.389" v="1178" actId="6549"/>
          <ac:spMkLst>
            <pc:docMk/>
            <pc:sldMk cId="0" sldId="379"/>
            <ac:spMk id="18434" creationId="{F587B50C-8FCC-4C0D-B800-4590B798215D}"/>
          </ac:spMkLst>
        </pc:spChg>
      </pc:sldChg>
      <pc:sldChg chg="modSp mod ord">
        <pc:chgData name="Michelle Lynch" userId="4edb2b1e-5d49-4c65-b79b-158cb18c840b" providerId="ADAL" clId="{DD33BD19-B39B-43D1-AC17-2026C515D284}" dt="2020-05-20T21:47:01.885" v="1227" actId="6549"/>
        <pc:sldMkLst>
          <pc:docMk/>
          <pc:sldMk cId="0" sldId="380"/>
        </pc:sldMkLst>
        <pc:spChg chg="mod">
          <ac:chgData name="Michelle Lynch" userId="4edb2b1e-5d49-4c65-b79b-158cb18c840b" providerId="ADAL" clId="{DD33BD19-B39B-43D1-AC17-2026C515D284}" dt="2020-05-20T21:47:01.885" v="1227" actId="6549"/>
          <ac:spMkLst>
            <pc:docMk/>
            <pc:sldMk cId="0" sldId="380"/>
            <ac:spMk id="20482" creationId="{815CCE5F-1992-4F90-840F-D0D829912A51}"/>
          </ac:spMkLst>
        </pc:spChg>
      </pc:sldChg>
      <pc:sldChg chg="addSp delSp modSp mod ord modAnim modNotesTx">
        <pc:chgData name="Michelle Lynch" userId="4edb2b1e-5d49-4c65-b79b-158cb18c840b" providerId="ADAL" clId="{DD33BD19-B39B-43D1-AC17-2026C515D284}" dt="2020-05-20T22:18:40.835" v="1294" actId="20577"/>
        <pc:sldMkLst>
          <pc:docMk/>
          <pc:sldMk cId="0" sldId="382"/>
        </pc:sldMkLst>
        <pc:spChg chg="mod">
          <ac:chgData name="Michelle Lynch" userId="4edb2b1e-5d49-4c65-b79b-158cb18c840b" providerId="ADAL" clId="{DD33BD19-B39B-43D1-AC17-2026C515D284}" dt="2020-05-20T22:18:40.835" v="1294" actId="20577"/>
          <ac:spMkLst>
            <pc:docMk/>
            <pc:sldMk cId="0" sldId="382"/>
            <ac:spMk id="3" creationId="{BA669C08-4A5D-497C-9FAF-F3DBDF2EC32E}"/>
          </ac:spMkLst>
        </pc:spChg>
        <pc:inkChg chg="add del">
          <ac:chgData name="Michelle Lynch" userId="4edb2b1e-5d49-4c65-b79b-158cb18c840b" providerId="ADAL" clId="{DD33BD19-B39B-43D1-AC17-2026C515D284}" dt="2020-05-20T20:23:20.755" v="988" actId="9405"/>
          <ac:inkMkLst>
            <pc:docMk/>
            <pc:sldMk cId="0" sldId="382"/>
            <ac:inkMk id="2" creationId="{A6CBCDEE-9DDD-4ACB-AF64-E3DABC382088}"/>
          </ac:inkMkLst>
        </pc:inkChg>
        <pc:inkChg chg="add del">
          <ac:chgData name="Michelle Lynch" userId="4edb2b1e-5d49-4c65-b79b-158cb18c840b" providerId="ADAL" clId="{DD33BD19-B39B-43D1-AC17-2026C515D284}" dt="2020-05-20T20:23:23.484" v="990" actId="9405"/>
          <ac:inkMkLst>
            <pc:docMk/>
            <pc:sldMk cId="0" sldId="382"/>
            <ac:inkMk id="4" creationId="{D1F2C81F-AA5F-4FD2-93D1-16FAFCA81E21}"/>
          </ac:inkMkLst>
        </pc:inkChg>
        <pc:inkChg chg="add del">
          <ac:chgData name="Michelle Lynch" userId="4edb2b1e-5d49-4c65-b79b-158cb18c840b" providerId="ADAL" clId="{DD33BD19-B39B-43D1-AC17-2026C515D284}" dt="2020-05-20T20:29:16.271" v="1006" actId="9405"/>
          <ac:inkMkLst>
            <pc:docMk/>
            <pc:sldMk cId="0" sldId="382"/>
            <ac:inkMk id="5" creationId="{3432C1B7-73A1-49D9-9384-FB1F158C2EEB}"/>
          </ac:inkMkLst>
        </pc:inkChg>
        <pc:inkChg chg="add del">
          <ac:chgData name="Michelle Lynch" userId="4edb2b1e-5d49-4c65-b79b-158cb18c840b" providerId="ADAL" clId="{DD33BD19-B39B-43D1-AC17-2026C515D284}" dt="2020-05-20T20:29:15.930" v="1005" actId="9405"/>
          <ac:inkMkLst>
            <pc:docMk/>
            <pc:sldMk cId="0" sldId="382"/>
            <ac:inkMk id="6" creationId="{D319A539-8624-4EFA-ABCF-832FFC60D688}"/>
          </ac:inkMkLst>
        </pc:inkChg>
        <pc:inkChg chg="add del">
          <ac:chgData name="Michelle Lynch" userId="4edb2b1e-5d49-4c65-b79b-158cb18c840b" providerId="ADAL" clId="{DD33BD19-B39B-43D1-AC17-2026C515D284}" dt="2020-05-20T20:29:15.586" v="1004" actId="9405"/>
          <ac:inkMkLst>
            <pc:docMk/>
            <pc:sldMk cId="0" sldId="382"/>
            <ac:inkMk id="7" creationId="{B282CE2A-9C56-4B58-8C7F-D9BE46C98F75}"/>
          </ac:inkMkLst>
        </pc:inkChg>
        <pc:inkChg chg="add del">
          <ac:chgData name="Michelle Lynch" userId="4edb2b1e-5d49-4c65-b79b-158cb18c840b" providerId="ADAL" clId="{DD33BD19-B39B-43D1-AC17-2026C515D284}" dt="2020-05-20T20:29:15.187" v="1003" actId="9405"/>
          <ac:inkMkLst>
            <pc:docMk/>
            <pc:sldMk cId="0" sldId="382"/>
            <ac:inkMk id="8" creationId="{400FF1CD-BA7E-4A9E-86FB-C2DB7A3BF187}"/>
          </ac:inkMkLst>
        </pc:inkChg>
        <pc:inkChg chg="add del">
          <ac:chgData name="Michelle Lynch" userId="4edb2b1e-5d49-4c65-b79b-158cb18c840b" providerId="ADAL" clId="{DD33BD19-B39B-43D1-AC17-2026C515D284}" dt="2020-05-20T20:29:14.728" v="1002" actId="9405"/>
          <ac:inkMkLst>
            <pc:docMk/>
            <pc:sldMk cId="0" sldId="382"/>
            <ac:inkMk id="9" creationId="{B3F48A19-C8FE-4887-87E1-DA1C56B44894}"/>
          </ac:inkMkLst>
        </pc:inkChg>
        <pc:inkChg chg="add del">
          <ac:chgData name="Michelle Lynch" userId="4edb2b1e-5d49-4c65-b79b-158cb18c840b" providerId="ADAL" clId="{DD33BD19-B39B-43D1-AC17-2026C515D284}" dt="2020-05-20T20:29:14.087" v="1001" actId="9405"/>
          <ac:inkMkLst>
            <pc:docMk/>
            <pc:sldMk cId="0" sldId="382"/>
            <ac:inkMk id="10" creationId="{1091CECC-ADA6-460F-BDE9-3963F635F7AD}"/>
          </ac:inkMkLst>
        </pc:inkChg>
        <pc:inkChg chg="add del">
          <ac:chgData name="Michelle Lynch" userId="4edb2b1e-5d49-4c65-b79b-158cb18c840b" providerId="ADAL" clId="{DD33BD19-B39B-43D1-AC17-2026C515D284}" dt="2020-05-20T20:29:13.597" v="1000" actId="9405"/>
          <ac:inkMkLst>
            <pc:docMk/>
            <pc:sldMk cId="0" sldId="382"/>
            <ac:inkMk id="11" creationId="{1B8DCDD8-8D87-4C2C-89E1-362069643D58}"/>
          </ac:inkMkLst>
        </pc:inkChg>
        <pc:inkChg chg="add del">
          <ac:chgData name="Michelle Lynch" userId="4edb2b1e-5d49-4c65-b79b-158cb18c840b" providerId="ADAL" clId="{DD33BD19-B39B-43D1-AC17-2026C515D284}" dt="2020-05-20T20:29:52.118" v="1008" actId="9405"/>
          <ac:inkMkLst>
            <pc:docMk/>
            <pc:sldMk cId="0" sldId="382"/>
            <ac:inkMk id="12" creationId="{677772EC-CD6D-41DA-A554-AA689BD13ABA}"/>
          </ac:inkMkLst>
        </pc:inkChg>
        <pc:inkChg chg="add del">
          <ac:chgData name="Michelle Lynch" userId="4edb2b1e-5d49-4c65-b79b-158cb18c840b" providerId="ADAL" clId="{DD33BD19-B39B-43D1-AC17-2026C515D284}" dt="2020-05-20T20:29:56.061" v="1010" actId="9405"/>
          <ac:inkMkLst>
            <pc:docMk/>
            <pc:sldMk cId="0" sldId="382"/>
            <ac:inkMk id="13" creationId="{5B1D2113-F94E-4C15-8373-8C8FA468DBFB}"/>
          </ac:inkMkLst>
        </pc:inkChg>
        <pc:inkChg chg="add del">
          <ac:chgData name="Michelle Lynch" userId="4edb2b1e-5d49-4c65-b79b-158cb18c840b" providerId="ADAL" clId="{DD33BD19-B39B-43D1-AC17-2026C515D284}" dt="2020-05-20T21:24:16.642" v="1024" actId="9405"/>
          <ac:inkMkLst>
            <pc:docMk/>
            <pc:sldMk cId="0" sldId="382"/>
            <ac:inkMk id="14" creationId="{FA63BA02-4D98-4AA8-A94B-C171CE9742A7}"/>
          </ac:inkMkLst>
        </pc:inkChg>
        <pc:inkChg chg="add del">
          <ac:chgData name="Michelle Lynch" userId="4edb2b1e-5d49-4c65-b79b-158cb18c840b" providerId="ADAL" clId="{DD33BD19-B39B-43D1-AC17-2026C515D284}" dt="2020-05-20T21:24:16.302" v="1023" actId="9405"/>
          <ac:inkMkLst>
            <pc:docMk/>
            <pc:sldMk cId="0" sldId="382"/>
            <ac:inkMk id="15" creationId="{30E8D346-BA4B-4C47-99D7-7712FB0897E7}"/>
          </ac:inkMkLst>
        </pc:inkChg>
        <pc:inkChg chg="add del">
          <ac:chgData name="Michelle Lynch" userId="4edb2b1e-5d49-4c65-b79b-158cb18c840b" providerId="ADAL" clId="{DD33BD19-B39B-43D1-AC17-2026C515D284}" dt="2020-05-20T21:24:16.030" v="1022" actId="9405"/>
          <ac:inkMkLst>
            <pc:docMk/>
            <pc:sldMk cId="0" sldId="382"/>
            <ac:inkMk id="16" creationId="{4118E947-E213-4D52-9EA4-5F88610060AA}"/>
          </ac:inkMkLst>
        </pc:inkChg>
        <pc:inkChg chg="add del">
          <ac:chgData name="Michelle Lynch" userId="4edb2b1e-5d49-4c65-b79b-158cb18c840b" providerId="ADAL" clId="{DD33BD19-B39B-43D1-AC17-2026C515D284}" dt="2020-05-20T21:24:15.719" v="1021" actId="9405"/>
          <ac:inkMkLst>
            <pc:docMk/>
            <pc:sldMk cId="0" sldId="382"/>
            <ac:inkMk id="17" creationId="{7A616F18-237C-4E78-A0C3-D5F25E05B00C}"/>
          </ac:inkMkLst>
        </pc:inkChg>
        <pc:inkChg chg="add del">
          <ac:chgData name="Michelle Lynch" userId="4edb2b1e-5d49-4c65-b79b-158cb18c840b" providerId="ADAL" clId="{DD33BD19-B39B-43D1-AC17-2026C515D284}" dt="2020-05-20T21:24:15.341" v="1020" actId="9405"/>
          <ac:inkMkLst>
            <pc:docMk/>
            <pc:sldMk cId="0" sldId="382"/>
            <ac:inkMk id="18" creationId="{05E7239B-77DC-49D4-8360-35D94EF7E573}"/>
          </ac:inkMkLst>
        </pc:inkChg>
        <pc:inkChg chg="add del">
          <ac:chgData name="Michelle Lynch" userId="4edb2b1e-5d49-4c65-b79b-158cb18c840b" providerId="ADAL" clId="{DD33BD19-B39B-43D1-AC17-2026C515D284}" dt="2020-05-20T21:23:58.140" v="1017" actId="9405"/>
          <ac:inkMkLst>
            <pc:docMk/>
            <pc:sldMk cId="0" sldId="382"/>
            <ac:inkMk id="19" creationId="{A9FF49CA-7D5C-443F-A130-F6D721D2D835}"/>
          </ac:inkMkLst>
        </pc:inkChg>
        <pc:inkChg chg="add del">
          <ac:chgData name="Michelle Lynch" userId="4edb2b1e-5d49-4c65-b79b-158cb18c840b" providerId="ADAL" clId="{DD33BD19-B39B-43D1-AC17-2026C515D284}" dt="2020-05-20T21:24:14.944" v="1019" actId="9405"/>
          <ac:inkMkLst>
            <pc:docMk/>
            <pc:sldMk cId="0" sldId="382"/>
            <ac:inkMk id="20" creationId="{10604243-D0B1-47E3-8182-E76977BE7067}"/>
          </ac:inkMkLst>
        </pc:inkChg>
        <pc:inkChg chg="add del">
          <ac:chgData name="Michelle Lynch" userId="4edb2b1e-5d49-4c65-b79b-158cb18c840b" providerId="ADAL" clId="{DD33BD19-B39B-43D1-AC17-2026C515D284}" dt="2020-05-20T21:24:35.287" v="1026" actId="9405"/>
          <ac:inkMkLst>
            <pc:docMk/>
            <pc:sldMk cId="0" sldId="382"/>
            <ac:inkMk id="21" creationId="{452FDE0E-0DC7-491C-A30F-EB12DF648AE3}"/>
          </ac:inkMkLst>
        </pc:inkChg>
        <pc:inkChg chg="add del">
          <ac:chgData name="Michelle Lynch" userId="4edb2b1e-5d49-4c65-b79b-158cb18c840b" providerId="ADAL" clId="{DD33BD19-B39B-43D1-AC17-2026C515D284}" dt="2020-05-20T21:24:50.370" v="1032" actId="9405"/>
          <ac:inkMkLst>
            <pc:docMk/>
            <pc:sldMk cId="0" sldId="382"/>
            <ac:inkMk id="22" creationId="{996D230E-F6AA-4BCA-9F81-C7EB7D954AA1}"/>
          </ac:inkMkLst>
        </pc:inkChg>
        <pc:inkChg chg="add del">
          <ac:chgData name="Michelle Lynch" userId="4edb2b1e-5d49-4c65-b79b-158cb18c840b" providerId="ADAL" clId="{DD33BD19-B39B-43D1-AC17-2026C515D284}" dt="2020-05-20T21:24:49.987" v="1031" actId="9405"/>
          <ac:inkMkLst>
            <pc:docMk/>
            <pc:sldMk cId="0" sldId="382"/>
            <ac:inkMk id="23" creationId="{C0D5A161-281A-46AA-ADDE-C7F5B2A53BC8}"/>
          </ac:inkMkLst>
        </pc:inkChg>
        <pc:inkChg chg="add del">
          <ac:chgData name="Michelle Lynch" userId="4edb2b1e-5d49-4c65-b79b-158cb18c840b" providerId="ADAL" clId="{DD33BD19-B39B-43D1-AC17-2026C515D284}" dt="2020-05-20T21:24:49.649" v="1030" actId="9405"/>
          <ac:inkMkLst>
            <pc:docMk/>
            <pc:sldMk cId="0" sldId="382"/>
            <ac:inkMk id="24" creationId="{85797BD3-8CFF-4273-88DD-B8E2CB3B72CB}"/>
          </ac:inkMkLst>
        </pc:inkChg>
        <pc:inkChg chg="add del">
          <ac:chgData name="Michelle Lynch" userId="4edb2b1e-5d49-4c65-b79b-158cb18c840b" providerId="ADAL" clId="{DD33BD19-B39B-43D1-AC17-2026C515D284}" dt="2020-05-20T21:26:35.515" v="1057" actId="478"/>
          <ac:inkMkLst>
            <pc:docMk/>
            <pc:sldMk cId="0" sldId="382"/>
            <ac:inkMk id="25" creationId="{3300A6E6-6B31-4AA2-BE78-C2BEC3651E04}"/>
          </ac:inkMkLst>
        </pc:inkChg>
        <pc:inkChg chg="add del">
          <ac:chgData name="Michelle Lynch" userId="4edb2b1e-5d49-4c65-b79b-158cb18c840b" providerId="ADAL" clId="{DD33BD19-B39B-43D1-AC17-2026C515D284}" dt="2020-05-20T21:25:04.220" v="1035" actId="9405"/>
          <ac:inkMkLst>
            <pc:docMk/>
            <pc:sldMk cId="0" sldId="382"/>
            <ac:inkMk id="26" creationId="{D7AD6091-6291-4265-BFD4-4C17F5A92A20}"/>
          </ac:inkMkLst>
        </pc:inkChg>
        <pc:inkChg chg="add del mod">
          <ac:chgData name="Michelle Lynch" userId="4edb2b1e-5d49-4c65-b79b-158cb18c840b" providerId="ADAL" clId="{DD33BD19-B39B-43D1-AC17-2026C515D284}" dt="2020-05-20T21:26:39.402" v="1060" actId="478"/>
          <ac:inkMkLst>
            <pc:docMk/>
            <pc:sldMk cId="0" sldId="382"/>
            <ac:inkMk id="27" creationId="{F55D820B-1AFD-457A-B79A-FED5DF702E11}"/>
          </ac:inkMkLst>
        </pc:inkChg>
        <pc:inkChg chg="add del">
          <ac:chgData name="Michelle Lynch" userId="4edb2b1e-5d49-4c65-b79b-158cb18c840b" providerId="ADAL" clId="{DD33BD19-B39B-43D1-AC17-2026C515D284}" dt="2020-05-20T21:25:09.003" v="1038" actId="9405"/>
          <ac:inkMkLst>
            <pc:docMk/>
            <pc:sldMk cId="0" sldId="382"/>
            <ac:inkMk id="28" creationId="{6275A803-8AB6-41E4-8FF5-8FC26A9F28BE}"/>
          </ac:inkMkLst>
        </pc:inkChg>
        <pc:inkChg chg="add del mod">
          <ac:chgData name="Michelle Lynch" userId="4edb2b1e-5d49-4c65-b79b-158cb18c840b" providerId="ADAL" clId="{DD33BD19-B39B-43D1-AC17-2026C515D284}" dt="2020-05-20T21:26:41.350" v="1062" actId="478"/>
          <ac:inkMkLst>
            <pc:docMk/>
            <pc:sldMk cId="0" sldId="382"/>
            <ac:inkMk id="29" creationId="{A6DB167B-57AD-4722-B155-610AF5EFBA8B}"/>
          </ac:inkMkLst>
        </pc:inkChg>
        <pc:inkChg chg="add del">
          <ac:chgData name="Michelle Lynch" userId="4edb2b1e-5d49-4c65-b79b-158cb18c840b" providerId="ADAL" clId="{DD33BD19-B39B-43D1-AC17-2026C515D284}" dt="2020-05-20T21:25:16.669" v="1041" actId="9405"/>
          <ac:inkMkLst>
            <pc:docMk/>
            <pc:sldMk cId="0" sldId="382"/>
            <ac:inkMk id="30" creationId="{69191448-C27F-402D-96F9-3BE9A1084409}"/>
          </ac:inkMkLst>
        </pc:inkChg>
        <pc:inkChg chg="add del">
          <ac:chgData name="Michelle Lynch" userId="4edb2b1e-5d49-4c65-b79b-158cb18c840b" providerId="ADAL" clId="{DD33BD19-B39B-43D1-AC17-2026C515D284}" dt="2020-05-20T21:25:20.680" v="1043" actId="9405"/>
          <ac:inkMkLst>
            <pc:docMk/>
            <pc:sldMk cId="0" sldId="382"/>
            <ac:inkMk id="31" creationId="{6A96BC04-9452-46C5-A6C7-33EF6FD0553C}"/>
          </ac:inkMkLst>
        </pc:inkChg>
        <pc:inkChg chg="add del">
          <ac:chgData name="Michelle Lynch" userId="4edb2b1e-5d49-4c65-b79b-158cb18c840b" providerId="ADAL" clId="{DD33BD19-B39B-43D1-AC17-2026C515D284}" dt="2020-05-20T21:25:23.989" v="1045" actId="9405"/>
          <ac:inkMkLst>
            <pc:docMk/>
            <pc:sldMk cId="0" sldId="382"/>
            <ac:inkMk id="7168" creationId="{245EF52A-4F01-4CBF-AAFB-A13B7B7823FA}"/>
          </ac:inkMkLst>
        </pc:inkChg>
        <pc:inkChg chg="add del">
          <ac:chgData name="Michelle Lynch" userId="4edb2b1e-5d49-4c65-b79b-158cb18c840b" providerId="ADAL" clId="{DD33BD19-B39B-43D1-AC17-2026C515D284}" dt="2020-05-20T21:26:43.014" v="1063" actId="478"/>
          <ac:inkMkLst>
            <pc:docMk/>
            <pc:sldMk cId="0" sldId="382"/>
            <ac:inkMk id="7169" creationId="{94E15371-E838-44E6-9612-BEF3AA5DED2A}"/>
          </ac:inkMkLst>
        </pc:inkChg>
        <pc:inkChg chg="add del">
          <ac:chgData name="Michelle Lynch" userId="4edb2b1e-5d49-4c65-b79b-158cb18c840b" providerId="ADAL" clId="{DD33BD19-B39B-43D1-AC17-2026C515D284}" dt="2020-05-20T21:25:30.632" v="1048" actId="9405"/>
          <ac:inkMkLst>
            <pc:docMk/>
            <pc:sldMk cId="0" sldId="382"/>
            <ac:inkMk id="7171" creationId="{50C7D7CD-0431-4F61-BAB1-DCC8EC3C1E28}"/>
          </ac:inkMkLst>
        </pc:inkChg>
        <pc:inkChg chg="add del">
          <ac:chgData name="Michelle Lynch" userId="4edb2b1e-5d49-4c65-b79b-158cb18c840b" providerId="ADAL" clId="{DD33BD19-B39B-43D1-AC17-2026C515D284}" dt="2020-05-20T21:25:32.288" v="1050" actId="9405"/>
          <ac:inkMkLst>
            <pc:docMk/>
            <pc:sldMk cId="0" sldId="382"/>
            <ac:inkMk id="7173" creationId="{5CA11B84-EB76-48DC-A3B4-E1DC59E109B0}"/>
          </ac:inkMkLst>
        </pc:inkChg>
        <pc:inkChg chg="add del">
          <ac:chgData name="Michelle Lynch" userId="4edb2b1e-5d49-4c65-b79b-158cb18c840b" providerId="ADAL" clId="{DD33BD19-B39B-43D1-AC17-2026C515D284}" dt="2020-05-20T21:26:43.943" v="1064" actId="478"/>
          <ac:inkMkLst>
            <pc:docMk/>
            <pc:sldMk cId="0" sldId="382"/>
            <ac:inkMk id="7174" creationId="{E05B7789-1464-4056-9693-56A5D732BB70}"/>
          </ac:inkMkLst>
        </pc:inkChg>
        <pc:inkChg chg="add del">
          <ac:chgData name="Michelle Lynch" userId="4edb2b1e-5d49-4c65-b79b-158cb18c840b" providerId="ADAL" clId="{DD33BD19-B39B-43D1-AC17-2026C515D284}" dt="2020-05-20T21:26:33.935" v="1055" actId="478"/>
          <ac:inkMkLst>
            <pc:docMk/>
            <pc:sldMk cId="0" sldId="382"/>
            <ac:inkMk id="7175" creationId="{F9BC8B68-9468-46B7-9898-3953DD65E534}"/>
          </ac:inkMkLst>
        </pc:inkChg>
        <pc:inkChg chg="add del">
          <ac:chgData name="Michelle Lynch" userId="4edb2b1e-5d49-4c65-b79b-158cb18c840b" providerId="ADAL" clId="{DD33BD19-B39B-43D1-AC17-2026C515D284}" dt="2020-05-20T21:26:34.787" v="1056" actId="478"/>
          <ac:inkMkLst>
            <pc:docMk/>
            <pc:sldMk cId="0" sldId="382"/>
            <ac:inkMk id="7176" creationId="{DFEDEE7E-6C0B-45FB-832D-8D557B5039B7}"/>
          </ac:inkMkLst>
        </pc:inkChg>
        <pc:inkChg chg="add del">
          <ac:chgData name="Michelle Lynch" userId="4edb2b1e-5d49-4c65-b79b-158cb18c840b" providerId="ADAL" clId="{DD33BD19-B39B-43D1-AC17-2026C515D284}" dt="2020-05-20T21:26:38.042" v="1058" actId="478"/>
          <ac:inkMkLst>
            <pc:docMk/>
            <pc:sldMk cId="0" sldId="382"/>
            <ac:inkMk id="7177" creationId="{38400D38-5951-4511-BCE5-B37CC95BB0EF}"/>
          </ac:inkMkLst>
        </pc:inkChg>
        <pc:inkChg chg="add">
          <ac:chgData name="Michelle Lynch" userId="4edb2b1e-5d49-4c65-b79b-158cb18c840b" providerId="ADAL" clId="{DD33BD19-B39B-43D1-AC17-2026C515D284}" dt="2020-05-20T21:26:51.717" v="1065" actId="9405"/>
          <ac:inkMkLst>
            <pc:docMk/>
            <pc:sldMk cId="0" sldId="382"/>
            <ac:inkMk id="7178" creationId="{5006A575-7D95-4E55-8580-89756BF2AEC8}"/>
          </ac:inkMkLst>
        </pc:inkChg>
        <pc:inkChg chg="add mod">
          <ac:chgData name="Michelle Lynch" userId="4edb2b1e-5d49-4c65-b79b-158cb18c840b" providerId="ADAL" clId="{DD33BD19-B39B-43D1-AC17-2026C515D284}" dt="2020-05-20T22:16:38.387" v="1279" actId="1076"/>
          <ac:inkMkLst>
            <pc:docMk/>
            <pc:sldMk cId="0" sldId="382"/>
            <ac:inkMk id="7179" creationId="{E0E3902B-E72D-46BC-8C9C-BAE8F80B37BF}"/>
          </ac:inkMkLst>
        </pc:inkChg>
        <pc:inkChg chg="add mod">
          <ac:chgData name="Michelle Lynch" userId="4edb2b1e-5d49-4c65-b79b-158cb18c840b" providerId="ADAL" clId="{DD33BD19-B39B-43D1-AC17-2026C515D284}" dt="2020-05-20T22:16:27.037" v="1277" actId="1076"/>
          <ac:inkMkLst>
            <pc:docMk/>
            <pc:sldMk cId="0" sldId="382"/>
            <ac:inkMk id="7180" creationId="{33C8B9F4-C99E-47F7-ABAF-4B589B7DF366}"/>
          </ac:inkMkLst>
        </pc:inkChg>
        <pc:inkChg chg="add del">
          <ac:chgData name="Michelle Lynch" userId="4edb2b1e-5d49-4c65-b79b-158cb18c840b" providerId="ADAL" clId="{DD33BD19-B39B-43D1-AC17-2026C515D284}" dt="2020-05-20T21:27:05.629" v="1069" actId="9405"/>
          <ac:inkMkLst>
            <pc:docMk/>
            <pc:sldMk cId="0" sldId="382"/>
            <ac:inkMk id="7181" creationId="{0DA47CF0-510D-406E-A7AC-231A488F7BDE}"/>
          </ac:inkMkLst>
        </pc:inkChg>
        <pc:inkChg chg="add del">
          <ac:chgData name="Michelle Lynch" userId="4edb2b1e-5d49-4c65-b79b-158cb18c840b" providerId="ADAL" clId="{DD33BD19-B39B-43D1-AC17-2026C515D284}" dt="2020-05-20T21:27:08.780" v="1071" actId="9405"/>
          <ac:inkMkLst>
            <pc:docMk/>
            <pc:sldMk cId="0" sldId="382"/>
            <ac:inkMk id="7182" creationId="{DB099188-9ABE-4ADB-81FD-481A84C976C8}"/>
          </ac:inkMkLst>
        </pc:inkChg>
        <pc:inkChg chg="add">
          <ac:chgData name="Michelle Lynch" userId="4edb2b1e-5d49-4c65-b79b-158cb18c840b" providerId="ADAL" clId="{DD33BD19-B39B-43D1-AC17-2026C515D284}" dt="2020-05-20T21:27:11.081" v="1072" actId="9405"/>
          <ac:inkMkLst>
            <pc:docMk/>
            <pc:sldMk cId="0" sldId="382"/>
            <ac:inkMk id="7183" creationId="{C6AB94F5-B0A4-4918-AAF9-0710A504BB87}"/>
          </ac:inkMkLst>
        </pc:inkChg>
        <pc:inkChg chg="add">
          <ac:chgData name="Michelle Lynch" userId="4edb2b1e-5d49-4c65-b79b-158cb18c840b" providerId="ADAL" clId="{DD33BD19-B39B-43D1-AC17-2026C515D284}" dt="2020-05-20T21:27:13.195" v="1073" actId="9405"/>
          <ac:inkMkLst>
            <pc:docMk/>
            <pc:sldMk cId="0" sldId="382"/>
            <ac:inkMk id="7184" creationId="{520245F1-A887-4194-AB21-EBDA885CBF5A}"/>
          </ac:inkMkLst>
        </pc:inkChg>
      </pc:sldChg>
      <pc:sldChg chg="addSp delSp del mod">
        <pc:chgData name="Michelle Lynch" userId="4edb2b1e-5d49-4c65-b79b-158cb18c840b" providerId="ADAL" clId="{DD33BD19-B39B-43D1-AC17-2026C515D284}" dt="2020-05-20T21:38:08.221" v="1098" actId="47"/>
        <pc:sldMkLst>
          <pc:docMk/>
          <pc:sldMk cId="0" sldId="386"/>
        </pc:sldMkLst>
        <pc:inkChg chg="add del">
          <ac:chgData name="Michelle Lynch" userId="4edb2b1e-5d49-4c65-b79b-158cb18c840b" providerId="ADAL" clId="{DD33BD19-B39B-43D1-AC17-2026C515D284}" dt="2020-05-20T21:30:57.317" v="1076" actId="9405"/>
          <ac:inkMkLst>
            <pc:docMk/>
            <pc:sldMk cId="0" sldId="386"/>
            <ac:inkMk id="3" creationId="{F0C1DC96-0C5C-4023-933E-8C7C2882BA2E}"/>
          </ac:inkMkLst>
        </pc:inkChg>
      </pc:sldChg>
      <pc:sldChg chg="modSp mod">
        <pc:chgData name="Michelle Lynch" userId="4edb2b1e-5d49-4c65-b79b-158cb18c840b" providerId="ADAL" clId="{DD33BD19-B39B-43D1-AC17-2026C515D284}" dt="2020-05-20T21:48:23.351" v="1233" actId="1076"/>
        <pc:sldMkLst>
          <pc:docMk/>
          <pc:sldMk cId="0" sldId="387"/>
        </pc:sldMkLst>
        <pc:spChg chg="mod">
          <ac:chgData name="Michelle Lynch" userId="4edb2b1e-5d49-4c65-b79b-158cb18c840b" providerId="ADAL" clId="{DD33BD19-B39B-43D1-AC17-2026C515D284}" dt="2020-05-20T21:48:02.996" v="1228" actId="14100"/>
          <ac:spMkLst>
            <pc:docMk/>
            <pc:sldMk cId="0" sldId="387"/>
            <ac:spMk id="2" creationId="{752EFF38-274E-4B52-B790-39190A6896D0}"/>
          </ac:spMkLst>
        </pc:spChg>
        <pc:picChg chg="mod">
          <ac:chgData name="Michelle Lynch" userId="4edb2b1e-5d49-4c65-b79b-158cb18c840b" providerId="ADAL" clId="{DD33BD19-B39B-43D1-AC17-2026C515D284}" dt="2020-05-20T21:48:16.617" v="1231" actId="1076"/>
          <ac:picMkLst>
            <pc:docMk/>
            <pc:sldMk cId="0" sldId="387"/>
            <ac:picMk id="7" creationId="{D7C40A05-F2FE-48FB-8188-F46EEF63BA2D}"/>
          </ac:picMkLst>
        </pc:picChg>
        <pc:picChg chg="mod">
          <ac:chgData name="Michelle Lynch" userId="4edb2b1e-5d49-4c65-b79b-158cb18c840b" providerId="ADAL" clId="{DD33BD19-B39B-43D1-AC17-2026C515D284}" dt="2020-05-20T21:48:23.351" v="1233" actId="1076"/>
          <ac:picMkLst>
            <pc:docMk/>
            <pc:sldMk cId="0" sldId="387"/>
            <ac:picMk id="8" creationId="{5190CD7D-3FBC-486A-93E2-F122D273CFD9}"/>
          </ac:picMkLst>
        </pc:picChg>
        <pc:picChg chg="mod">
          <ac:chgData name="Michelle Lynch" userId="4edb2b1e-5d49-4c65-b79b-158cb18c840b" providerId="ADAL" clId="{DD33BD19-B39B-43D1-AC17-2026C515D284}" dt="2020-05-20T21:48:10.211" v="1229" actId="14100"/>
          <ac:picMkLst>
            <pc:docMk/>
            <pc:sldMk cId="0" sldId="387"/>
            <ac:picMk id="27653" creationId="{BC7CD5EE-B65F-43C2-A1EF-FC02D3307EC8}"/>
          </ac:picMkLst>
        </pc:picChg>
      </pc:sldChg>
      <pc:sldChg chg="addSp delSp modSp mod ord setBg">
        <pc:chgData name="Michelle Lynch" userId="4edb2b1e-5d49-4c65-b79b-158cb18c840b" providerId="ADAL" clId="{DD33BD19-B39B-43D1-AC17-2026C515D284}" dt="2020-05-20T21:41:19.108" v="1127" actId="29295"/>
        <pc:sldMkLst>
          <pc:docMk/>
          <pc:sldMk cId="1991883726" sldId="390"/>
        </pc:sldMkLst>
        <pc:spChg chg="mod">
          <ac:chgData name="Michelle Lynch" userId="4edb2b1e-5d49-4c65-b79b-158cb18c840b" providerId="ADAL" clId="{DD33BD19-B39B-43D1-AC17-2026C515D284}" dt="2020-05-20T17:43:01.596" v="17" actId="26606"/>
          <ac:spMkLst>
            <pc:docMk/>
            <pc:sldMk cId="1991883726" sldId="390"/>
            <ac:spMk id="2" creationId="{A5B78032-D892-4534-8458-FBEC2C14E373}"/>
          </ac:spMkLst>
        </pc:spChg>
        <pc:spChg chg="mod">
          <ac:chgData name="Michelle Lynch" userId="4edb2b1e-5d49-4c65-b79b-158cb18c840b" providerId="ADAL" clId="{DD33BD19-B39B-43D1-AC17-2026C515D284}" dt="2020-05-20T17:43:01.596" v="17" actId="26606"/>
          <ac:spMkLst>
            <pc:docMk/>
            <pc:sldMk cId="1991883726" sldId="390"/>
            <ac:spMk id="3" creationId="{A3E00525-3275-4EFD-81AD-547CBBB30D53}"/>
          </ac:spMkLst>
        </pc:spChg>
        <pc:spChg chg="mod ord">
          <ac:chgData name="Michelle Lynch" userId="4edb2b1e-5d49-4c65-b79b-158cb18c840b" providerId="ADAL" clId="{DD33BD19-B39B-43D1-AC17-2026C515D284}" dt="2020-05-20T19:35:16.218" v="123" actId="26606"/>
          <ac:spMkLst>
            <pc:docMk/>
            <pc:sldMk cId="1991883726" sldId="390"/>
            <ac:spMk id="4" creationId="{91B78DB1-8D55-441A-9490-721C9DF021A0}"/>
          </ac:spMkLst>
        </pc:spChg>
        <pc:picChg chg="del">
          <ac:chgData name="Michelle Lynch" userId="4edb2b1e-5d49-4c65-b79b-158cb18c840b" providerId="ADAL" clId="{DD33BD19-B39B-43D1-AC17-2026C515D284}" dt="2020-05-20T17:42:43.242" v="13" actId="478"/>
          <ac:picMkLst>
            <pc:docMk/>
            <pc:sldMk cId="1991883726" sldId="390"/>
            <ac:picMk id="5" creationId="{8E34C34F-B121-4BCA-9B98-704A26362046}"/>
          </ac:picMkLst>
        </pc:picChg>
        <pc:picChg chg="add mod">
          <ac:chgData name="Michelle Lynch" userId="4edb2b1e-5d49-4c65-b79b-158cb18c840b" providerId="ADAL" clId="{DD33BD19-B39B-43D1-AC17-2026C515D284}" dt="2020-05-20T21:41:19.108" v="1127" actId="29295"/>
          <ac:picMkLst>
            <pc:docMk/>
            <pc:sldMk cId="1991883726" sldId="390"/>
            <ac:picMk id="6" creationId="{67B5532F-9220-4A3D-ADA3-20D8B10F83F9}"/>
          </ac:picMkLst>
        </pc:picChg>
        <pc:picChg chg="add del mod">
          <ac:chgData name="Michelle Lynch" userId="4edb2b1e-5d49-4c65-b79b-158cb18c840b" providerId="ADAL" clId="{DD33BD19-B39B-43D1-AC17-2026C515D284}" dt="2020-05-20T19:34:59.530" v="116" actId="478"/>
          <ac:picMkLst>
            <pc:docMk/>
            <pc:sldMk cId="1991883726" sldId="390"/>
            <ac:picMk id="7" creationId="{9B472221-F51F-4EFC-8195-2B098D5B7EC5}"/>
          </ac:picMkLst>
        </pc:picChg>
      </pc:sldChg>
      <pc:sldChg chg="modSp mod ord">
        <pc:chgData name="Michelle Lynch" userId="4edb2b1e-5d49-4c65-b79b-158cb18c840b" providerId="ADAL" clId="{DD33BD19-B39B-43D1-AC17-2026C515D284}" dt="2020-05-20T21:56:56.179" v="1260"/>
        <pc:sldMkLst>
          <pc:docMk/>
          <pc:sldMk cId="1284781775" sldId="391"/>
        </pc:sldMkLst>
        <pc:spChg chg="mod">
          <ac:chgData name="Michelle Lynch" userId="4edb2b1e-5d49-4c65-b79b-158cb18c840b" providerId="ADAL" clId="{DD33BD19-B39B-43D1-AC17-2026C515D284}" dt="2020-05-20T20:15:08.320" v="951" actId="1038"/>
          <ac:spMkLst>
            <pc:docMk/>
            <pc:sldMk cId="1284781775" sldId="391"/>
            <ac:spMk id="8" creationId="{71BE4132-E486-41A5-9DA2-14730604FB9F}"/>
          </ac:spMkLst>
        </pc:spChg>
        <pc:spChg chg="mod">
          <ac:chgData name="Michelle Lynch" userId="4edb2b1e-5d49-4c65-b79b-158cb18c840b" providerId="ADAL" clId="{DD33BD19-B39B-43D1-AC17-2026C515D284}" dt="2020-05-20T20:15:08.320" v="951" actId="1038"/>
          <ac:spMkLst>
            <pc:docMk/>
            <pc:sldMk cId="1284781775" sldId="391"/>
            <ac:spMk id="9" creationId="{447D187C-3BDD-480B-96CD-21F74F8E2D0F}"/>
          </ac:spMkLst>
        </pc:spChg>
        <pc:spChg chg="mod">
          <ac:chgData name="Michelle Lynch" userId="4edb2b1e-5d49-4c65-b79b-158cb18c840b" providerId="ADAL" clId="{DD33BD19-B39B-43D1-AC17-2026C515D284}" dt="2020-05-20T20:15:08.320" v="951" actId="1038"/>
          <ac:spMkLst>
            <pc:docMk/>
            <pc:sldMk cId="1284781775" sldId="391"/>
            <ac:spMk id="10" creationId="{44E7D281-38D4-4C70-9EC5-BC5070D22E8D}"/>
          </ac:spMkLst>
        </pc:spChg>
        <pc:spChg chg="mod">
          <ac:chgData name="Michelle Lynch" userId="4edb2b1e-5d49-4c65-b79b-158cb18c840b" providerId="ADAL" clId="{DD33BD19-B39B-43D1-AC17-2026C515D284}" dt="2020-05-20T20:15:08.320" v="951" actId="1038"/>
          <ac:spMkLst>
            <pc:docMk/>
            <pc:sldMk cId="1284781775" sldId="391"/>
            <ac:spMk id="11" creationId="{2A014069-AD32-468D-A0A9-D4C2FFBC7D86}"/>
          </ac:spMkLst>
        </pc:spChg>
        <pc:spChg chg="mod">
          <ac:chgData name="Michelle Lynch" userId="4edb2b1e-5d49-4c65-b79b-158cb18c840b" providerId="ADAL" clId="{DD33BD19-B39B-43D1-AC17-2026C515D284}" dt="2020-05-20T20:15:08.320" v="951" actId="1038"/>
          <ac:spMkLst>
            <pc:docMk/>
            <pc:sldMk cId="1284781775" sldId="391"/>
            <ac:spMk id="12" creationId="{B151B941-1E8D-413F-A8C6-1A136562CA14}"/>
          </ac:spMkLst>
        </pc:spChg>
        <pc:spChg chg="mod">
          <ac:chgData name="Michelle Lynch" userId="4edb2b1e-5d49-4c65-b79b-158cb18c840b" providerId="ADAL" clId="{DD33BD19-B39B-43D1-AC17-2026C515D284}" dt="2020-05-20T20:14:15.302" v="928" actId="1076"/>
          <ac:spMkLst>
            <pc:docMk/>
            <pc:sldMk cId="1284781775" sldId="391"/>
            <ac:spMk id="13" creationId="{B2C616C8-91F1-4B73-8DBB-D8D8798B768F}"/>
          </ac:spMkLst>
        </pc:spChg>
        <pc:spChg chg="mod">
          <ac:chgData name="Michelle Lynch" userId="4edb2b1e-5d49-4c65-b79b-158cb18c840b" providerId="ADAL" clId="{DD33BD19-B39B-43D1-AC17-2026C515D284}" dt="2020-05-20T20:15:25.249" v="953" actId="14100"/>
          <ac:spMkLst>
            <pc:docMk/>
            <pc:sldMk cId="1284781775" sldId="391"/>
            <ac:spMk id="14" creationId="{1B33D804-7446-4B67-A8EA-2C7E111D02EC}"/>
          </ac:spMkLst>
        </pc:spChg>
        <pc:spChg chg="mod">
          <ac:chgData name="Michelle Lynch" userId="4edb2b1e-5d49-4c65-b79b-158cb18c840b" providerId="ADAL" clId="{DD33BD19-B39B-43D1-AC17-2026C515D284}" dt="2020-05-20T20:14:02.957" v="926" actId="1076"/>
          <ac:spMkLst>
            <pc:docMk/>
            <pc:sldMk cId="1284781775" sldId="391"/>
            <ac:spMk id="15" creationId="{3BF310AD-58F8-409B-86C1-5DC45B2D70F7}"/>
          </ac:spMkLst>
        </pc:spChg>
        <pc:spChg chg="mod">
          <ac:chgData name="Michelle Lynch" userId="4edb2b1e-5d49-4c65-b79b-158cb18c840b" providerId="ADAL" clId="{DD33BD19-B39B-43D1-AC17-2026C515D284}" dt="2020-05-20T20:13:45.972" v="924" actId="14100"/>
          <ac:spMkLst>
            <pc:docMk/>
            <pc:sldMk cId="1284781775" sldId="391"/>
            <ac:spMk id="16" creationId="{A6525842-8860-490F-9060-19DE851BF677}"/>
          </ac:spMkLst>
        </pc:spChg>
        <pc:spChg chg="mod">
          <ac:chgData name="Michelle Lynch" userId="4edb2b1e-5d49-4c65-b79b-158cb18c840b" providerId="ADAL" clId="{DD33BD19-B39B-43D1-AC17-2026C515D284}" dt="2020-05-20T20:15:14.359" v="952" actId="1076"/>
          <ac:spMkLst>
            <pc:docMk/>
            <pc:sldMk cId="1284781775" sldId="391"/>
            <ac:spMk id="17" creationId="{EE77F87E-145C-4D66-A425-C15693CD90EB}"/>
          </ac:spMkLst>
        </pc:spChg>
        <pc:spChg chg="mod">
          <ac:chgData name="Michelle Lynch" userId="4edb2b1e-5d49-4c65-b79b-158cb18c840b" providerId="ADAL" clId="{DD33BD19-B39B-43D1-AC17-2026C515D284}" dt="2020-05-20T20:12:18.925" v="883" actId="1076"/>
          <ac:spMkLst>
            <pc:docMk/>
            <pc:sldMk cId="1284781775" sldId="391"/>
            <ac:spMk id="18" creationId="{786D3AD2-AA86-45B0-8BF0-5D75CAEB09C3}"/>
          </ac:spMkLst>
        </pc:spChg>
        <pc:spChg chg="mod">
          <ac:chgData name="Michelle Lynch" userId="4edb2b1e-5d49-4c65-b79b-158cb18c840b" providerId="ADAL" clId="{DD33BD19-B39B-43D1-AC17-2026C515D284}" dt="2020-05-20T20:12:09.206" v="881" actId="20577"/>
          <ac:spMkLst>
            <pc:docMk/>
            <pc:sldMk cId="1284781775" sldId="391"/>
            <ac:spMk id="19" creationId="{D794159A-EA82-4DCE-8A09-A284EB8C73C3}"/>
          </ac:spMkLst>
        </pc:spChg>
      </pc:sldChg>
      <pc:sldChg chg="ord">
        <pc:chgData name="Michelle Lynch" userId="4edb2b1e-5d49-4c65-b79b-158cb18c840b" providerId="ADAL" clId="{DD33BD19-B39B-43D1-AC17-2026C515D284}" dt="2020-05-20T17:44:02.703" v="30"/>
        <pc:sldMkLst>
          <pc:docMk/>
          <pc:sldMk cId="172276773" sldId="392"/>
        </pc:sldMkLst>
      </pc:sldChg>
      <pc:sldChg chg="modSp mod">
        <pc:chgData name="Michelle Lynch" userId="4edb2b1e-5d49-4c65-b79b-158cb18c840b" providerId="ADAL" clId="{DD33BD19-B39B-43D1-AC17-2026C515D284}" dt="2020-05-20T21:51:58.990" v="1243" actId="1076"/>
        <pc:sldMkLst>
          <pc:docMk/>
          <pc:sldMk cId="2716173628" sldId="393"/>
        </pc:sldMkLst>
        <pc:picChg chg="mod">
          <ac:chgData name="Michelle Lynch" userId="4edb2b1e-5d49-4c65-b79b-158cb18c840b" providerId="ADAL" clId="{DD33BD19-B39B-43D1-AC17-2026C515D284}" dt="2020-05-20T21:51:58.990" v="1243" actId="1076"/>
          <ac:picMkLst>
            <pc:docMk/>
            <pc:sldMk cId="2716173628" sldId="393"/>
            <ac:picMk id="4" creationId="{692443DA-9326-4B75-B435-9726143CE471}"/>
          </ac:picMkLst>
        </pc:picChg>
      </pc:sldChg>
      <pc:sldChg chg="addSp new ord">
        <pc:chgData name="Michelle Lynch" userId="4edb2b1e-5d49-4c65-b79b-158cb18c840b" providerId="ADAL" clId="{DD33BD19-B39B-43D1-AC17-2026C515D284}" dt="2020-05-20T21:57:18.574" v="1264"/>
        <pc:sldMkLst>
          <pc:docMk/>
          <pc:sldMk cId="662222228" sldId="394"/>
        </pc:sldMkLst>
        <pc:graphicFrameChg chg="add">
          <ac:chgData name="Michelle Lynch" userId="4edb2b1e-5d49-4c65-b79b-158cb18c840b" providerId="ADAL" clId="{DD33BD19-B39B-43D1-AC17-2026C515D284}" dt="2020-05-20T18:19:06.834" v="91"/>
          <ac:graphicFrameMkLst>
            <pc:docMk/>
            <pc:sldMk cId="662222228" sldId="394"/>
            <ac:graphicFrameMk id="4" creationId="{AF0DC59F-A6C3-4604-BC4B-4AEAEC3AA31E}"/>
          </ac:graphicFrameMkLst>
        </pc:graphicFrameChg>
      </pc:sldChg>
      <pc:sldChg chg="addSp new del">
        <pc:chgData name="Michelle Lynch" userId="4edb2b1e-5d49-4c65-b79b-158cb18c840b" providerId="ADAL" clId="{DD33BD19-B39B-43D1-AC17-2026C515D284}" dt="2020-05-20T18:16:46.240" v="89" actId="47"/>
        <pc:sldMkLst>
          <pc:docMk/>
          <pc:sldMk cId="781496811" sldId="394"/>
        </pc:sldMkLst>
        <pc:graphicFrameChg chg="add">
          <ac:chgData name="Michelle Lynch" userId="4edb2b1e-5d49-4c65-b79b-158cb18c840b" providerId="ADAL" clId="{DD33BD19-B39B-43D1-AC17-2026C515D284}" dt="2020-05-20T18:15:46.805" v="88"/>
          <ac:graphicFrameMkLst>
            <pc:docMk/>
            <pc:sldMk cId="781496811" sldId="394"/>
            <ac:graphicFrameMk id="4" creationId="{82B2EB71-BA1D-443B-964F-8721DEB6588A}"/>
          </ac:graphicFrameMkLst>
        </pc:graphicFrameChg>
      </pc:sldChg>
      <pc:sldChg chg="addSp new del">
        <pc:chgData name="Michelle Lynch" userId="4edb2b1e-5d49-4c65-b79b-158cb18c840b" providerId="ADAL" clId="{DD33BD19-B39B-43D1-AC17-2026C515D284}" dt="2020-05-20T18:15:37.100" v="86" actId="47"/>
        <pc:sldMkLst>
          <pc:docMk/>
          <pc:sldMk cId="1261469704" sldId="394"/>
        </pc:sldMkLst>
        <pc:graphicFrameChg chg="add">
          <ac:chgData name="Michelle Lynch" userId="4edb2b1e-5d49-4c65-b79b-158cb18c840b" providerId="ADAL" clId="{DD33BD19-B39B-43D1-AC17-2026C515D284}" dt="2020-05-20T17:56:44.284" v="85"/>
          <ac:graphicFrameMkLst>
            <pc:docMk/>
            <pc:sldMk cId="1261469704" sldId="394"/>
            <ac:graphicFrameMk id="4" creationId="{828BCD79-01D5-451C-9870-1C70B1DAEBB7}"/>
          </ac:graphicFrameMkLst>
        </pc:graphicFrameChg>
      </pc:sldChg>
      <pc:sldChg chg="addSp delSp modSp new mod ord setBg">
        <pc:chgData name="Michelle Lynch" userId="4edb2b1e-5d49-4c65-b79b-158cb18c840b" providerId="ADAL" clId="{DD33BD19-B39B-43D1-AC17-2026C515D284}" dt="2020-05-20T19:52:57.323" v="578"/>
        <pc:sldMkLst>
          <pc:docMk/>
          <pc:sldMk cId="300589471" sldId="395"/>
        </pc:sldMkLst>
        <pc:spChg chg="del">
          <ac:chgData name="Michelle Lynch" userId="4edb2b1e-5d49-4c65-b79b-158cb18c840b" providerId="ADAL" clId="{DD33BD19-B39B-43D1-AC17-2026C515D284}" dt="2020-05-20T19:48:30.388" v="252"/>
          <ac:spMkLst>
            <pc:docMk/>
            <pc:sldMk cId="300589471" sldId="395"/>
            <ac:spMk id="2" creationId="{DB6AC641-8085-4002-9170-2BD0DC170EFD}"/>
          </ac:spMkLst>
        </pc:spChg>
        <pc:spChg chg="del">
          <ac:chgData name="Michelle Lynch" userId="4edb2b1e-5d49-4c65-b79b-158cb18c840b" providerId="ADAL" clId="{DD33BD19-B39B-43D1-AC17-2026C515D284}" dt="2020-05-20T19:48:30.388" v="252"/>
          <ac:spMkLst>
            <pc:docMk/>
            <pc:sldMk cId="300589471" sldId="395"/>
            <ac:spMk id="3" creationId="{26319D33-9D96-419F-90B9-53FF70518FB4}"/>
          </ac:spMkLst>
        </pc:spChg>
        <pc:spChg chg="add del mod">
          <ac:chgData name="Michelle Lynch" userId="4edb2b1e-5d49-4c65-b79b-158cb18c840b" providerId="ADAL" clId="{DD33BD19-B39B-43D1-AC17-2026C515D284}" dt="2020-05-20T19:48:33.674" v="253"/>
          <ac:spMkLst>
            <pc:docMk/>
            <pc:sldMk cId="300589471" sldId="395"/>
            <ac:spMk id="4" creationId="{306A9E63-176C-4407-82CE-98DBF7296EC8}"/>
          </ac:spMkLst>
        </pc:spChg>
        <pc:spChg chg="add del mod">
          <ac:chgData name="Michelle Lynch" userId="4edb2b1e-5d49-4c65-b79b-158cb18c840b" providerId="ADAL" clId="{DD33BD19-B39B-43D1-AC17-2026C515D284}" dt="2020-05-20T19:48:33.674" v="253"/>
          <ac:spMkLst>
            <pc:docMk/>
            <pc:sldMk cId="300589471" sldId="395"/>
            <ac:spMk id="5" creationId="{4946786A-3896-4F21-B7E6-90AE1B9E7548}"/>
          </ac:spMkLst>
        </pc:spChg>
        <pc:spChg chg="add mod">
          <ac:chgData name="Michelle Lynch" userId="4edb2b1e-5d49-4c65-b79b-158cb18c840b" providerId="ADAL" clId="{DD33BD19-B39B-43D1-AC17-2026C515D284}" dt="2020-05-20T19:48:49.428" v="277" actId="20577"/>
          <ac:spMkLst>
            <pc:docMk/>
            <pc:sldMk cId="300589471" sldId="395"/>
            <ac:spMk id="6" creationId="{AD60CBDB-99B7-487D-89AF-117CECD8A2A5}"/>
          </ac:spMkLst>
        </pc:spChg>
        <pc:spChg chg="add mod">
          <ac:chgData name="Michelle Lynch" userId="4edb2b1e-5d49-4c65-b79b-158cb18c840b" providerId="ADAL" clId="{DD33BD19-B39B-43D1-AC17-2026C515D284}" dt="2020-05-20T19:48:59.515" v="309" actId="20577"/>
          <ac:spMkLst>
            <pc:docMk/>
            <pc:sldMk cId="300589471" sldId="395"/>
            <ac:spMk id="7" creationId="{B8178D2C-9E17-43E1-BB57-04481D1FD768}"/>
          </ac:spMkLst>
        </pc:spChg>
      </pc:sldChg>
      <pc:sldChg chg="addSp delSp modSp new mod ord setBg">
        <pc:chgData name="Michelle Lynch" userId="4edb2b1e-5d49-4c65-b79b-158cb18c840b" providerId="ADAL" clId="{DD33BD19-B39B-43D1-AC17-2026C515D284}" dt="2020-05-20T21:53:35.847" v="1246"/>
        <pc:sldMkLst>
          <pc:docMk/>
          <pc:sldMk cId="650870835" sldId="396"/>
        </pc:sldMkLst>
        <pc:spChg chg="mod">
          <ac:chgData name="Michelle Lynch" userId="4edb2b1e-5d49-4c65-b79b-158cb18c840b" providerId="ADAL" clId="{DD33BD19-B39B-43D1-AC17-2026C515D284}" dt="2020-05-20T21:40:47.258" v="1106" actId="113"/>
          <ac:spMkLst>
            <pc:docMk/>
            <pc:sldMk cId="650870835" sldId="396"/>
            <ac:spMk id="2" creationId="{604CCC23-83E6-4781-B530-704B79C09579}"/>
          </ac:spMkLst>
        </pc:spChg>
        <pc:spChg chg="mod">
          <ac:chgData name="Michelle Lynch" userId="4edb2b1e-5d49-4c65-b79b-158cb18c840b" providerId="ADAL" clId="{DD33BD19-B39B-43D1-AC17-2026C515D284}" dt="2020-05-20T20:15:37.823" v="955" actId="20577"/>
          <ac:spMkLst>
            <pc:docMk/>
            <pc:sldMk cId="650870835" sldId="396"/>
            <ac:spMk id="3" creationId="{3CD2D254-7027-4441-8FEA-D6AB63647493}"/>
          </ac:spMkLst>
        </pc:spChg>
        <pc:spChg chg="add">
          <ac:chgData name="Michelle Lynch" userId="4edb2b1e-5d49-4c65-b79b-158cb18c840b" providerId="ADAL" clId="{DD33BD19-B39B-43D1-AC17-2026C515D284}" dt="2020-05-20T19:58:57.699" v="760" actId="26606"/>
          <ac:spMkLst>
            <pc:docMk/>
            <pc:sldMk cId="650870835" sldId="396"/>
            <ac:spMk id="5" creationId="{3B854194-185D-494D-905C-7C7CB2E30F6E}"/>
          </ac:spMkLst>
        </pc:spChg>
        <pc:spChg chg="add">
          <ac:chgData name="Michelle Lynch" userId="4edb2b1e-5d49-4c65-b79b-158cb18c840b" providerId="ADAL" clId="{DD33BD19-B39B-43D1-AC17-2026C515D284}" dt="2020-05-20T19:58:57.699" v="760" actId="26606"/>
          <ac:spMkLst>
            <pc:docMk/>
            <pc:sldMk cId="650870835" sldId="396"/>
            <ac:spMk id="6" creationId="{B4F5FA0D-0104-4987-8241-EFF7C85B88DE}"/>
          </ac:spMkLst>
        </pc:spChg>
        <pc:spChg chg="add del">
          <ac:chgData name="Michelle Lynch" userId="4edb2b1e-5d49-4c65-b79b-158cb18c840b" providerId="ADAL" clId="{DD33BD19-B39B-43D1-AC17-2026C515D284}" dt="2020-05-20T19:58:52.920" v="759" actId="26606"/>
          <ac:spMkLst>
            <pc:docMk/>
            <pc:sldMk cId="650870835" sldId="396"/>
            <ac:spMk id="8" creationId="{3B854194-185D-494D-905C-7C7CB2E30F6E}"/>
          </ac:spMkLst>
        </pc:spChg>
        <pc:spChg chg="add del">
          <ac:chgData name="Michelle Lynch" userId="4edb2b1e-5d49-4c65-b79b-158cb18c840b" providerId="ADAL" clId="{DD33BD19-B39B-43D1-AC17-2026C515D284}" dt="2020-05-20T19:58:52.920" v="759" actId="26606"/>
          <ac:spMkLst>
            <pc:docMk/>
            <pc:sldMk cId="650870835" sldId="396"/>
            <ac:spMk id="10" creationId="{B4F5FA0D-0104-4987-8241-EFF7C85B88DE}"/>
          </ac:spMkLst>
        </pc:spChg>
        <pc:picChg chg="add del mod">
          <ac:chgData name="Michelle Lynch" userId="4edb2b1e-5d49-4c65-b79b-158cb18c840b" providerId="ADAL" clId="{DD33BD19-B39B-43D1-AC17-2026C515D284}" dt="2020-05-20T19:57:23.248" v="737" actId="478"/>
          <ac:picMkLst>
            <pc:docMk/>
            <pc:sldMk cId="650870835" sldId="396"/>
            <ac:picMk id="4" creationId="{A4D2FD90-3E2D-4F28-AC47-02A6D09ECA90}"/>
          </ac:picMkLst>
        </pc:picChg>
        <pc:picChg chg="add">
          <ac:chgData name="Michelle Lynch" userId="4edb2b1e-5d49-4c65-b79b-158cb18c840b" providerId="ADAL" clId="{DD33BD19-B39B-43D1-AC17-2026C515D284}" dt="2020-05-20T19:58:57.699" v="760" actId="26606"/>
          <ac:picMkLst>
            <pc:docMk/>
            <pc:sldMk cId="650870835" sldId="396"/>
            <ac:picMk id="7" creationId="{2897127E-6CEF-446C-BE87-93B7C46E49D1}"/>
          </ac:picMkLst>
        </pc:picChg>
        <pc:picChg chg="add del">
          <ac:chgData name="Michelle Lynch" userId="4edb2b1e-5d49-4c65-b79b-158cb18c840b" providerId="ADAL" clId="{DD33BD19-B39B-43D1-AC17-2026C515D284}" dt="2020-05-20T19:58:52.920" v="759" actId="26606"/>
          <ac:picMkLst>
            <pc:docMk/>
            <pc:sldMk cId="650870835" sldId="396"/>
            <ac:picMk id="12" creationId="{2897127E-6CEF-446C-BE87-93B7C46E49D1}"/>
          </ac:picMkLst>
        </pc:picChg>
      </pc:sldChg>
      <pc:sldChg chg="addSp delSp modSp new mod ord">
        <pc:chgData name="Michelle Lynch" userId="4edb2b1e-5d49-4c65-b79b-158cb18c840b" providerId="ADAL" clId="{DD33BD19-B39B-43D1-AC17-2026C515D284}" dt="2020-05-20T21:57:00.476" v="1262"/>
        <pc:sldMkLst>
          <pc:docMk/>
          <pc:sldMk cId="549040385" sldId="397"/>
        </pc:sldMkLst>
        <pc:spChg chg="mod">
          <ac:chgData name="Michelle Lynch" userId="4edb2b1e-5d49-4c65-b79b-158cb18c840b" providerId="ADAL" clId="{DD33BD19-B39B-43D1-AC17-2026C515D284}" dt="2020-05-20T21:43:45.792" v="1173" actId="313"/>
          <ac:spMkLst>
            <pc:docMk/>
            <pc:sldMk cId="549040385" sldId="397"/>
            <ac:spMk id="2" creationId="{979E4CE8-D973-41AC-80C4-74D76E029498}"/>
          </ac:spMkLst>
        </pc:spChg>
        <pc:spChg chg="del">
          <ac:chgData name="Michelle Lynch" userId="4edb2b1e-5d49-4c65-b79b-158cb18c840b" providerId="ADAL" clId="{DD33BD19-B39B-43D1-AC17-2026C515D284}" dt="2020-05-20T21:32:46.089" v="1077" actId="931"/>
          <ac:spMkLst>
            <pc:docMk/>
            <pc:sldMk cId="549040385" sldId="397"/>
            <ac:spMk id="3" creationId="{ED894465-54F2-42E4-9839-563C469FE2B2}"/>
          </ac:spMkLst>
        </pc:spChg>
        <pc:spChg chg="add del mod">
          <ac:chgData name="Michelle Lynch" userId="4edb2b1e-5d49-4c65-b79b-158cb18c840b" providerId="ADAL" clId="{DD33BD19-B39B-43D1-AC17-2026C515D284}" dt="2020-05-20T21:33:10.565" v="1084" actId="478"/>
          <ac:spMkLst>
            <pc:docMk/>
            <pc:sldMk cId="549040385" sldId="397"/>
            <ac:spMk id="6" creationId="{7EB4D5FB-4748-4B79-91B9-761428E7667D}"/>
          </ac:spMkLst>
        </pc:spChg>
        <pc:spChg chg="add del mod">
          <ac:chgData name="Michelle Lynch" userId="4edb2b1e-5d49-4c65-b79b-158cb18c840b" providerId="ADAL" clId="{DD33BD19-B39B-43D1-AC17-2026C515D284}" dt="2020-05-20T21:33:22.525" v="1085" actId="931"/>
          <ac:spMkLst>
            <pc:docMk/>
            <pc:sldMk cId="549040385" sldId="397"/>
            <ac:spMk id="8" creationId="{C0802AFD-DF17-4718-86B3-D35330E58651}"/>
          </ac:spMkLst>
        </pc:spChg>
        <pc:spChg chg="add del mod">
          <ac:chgData name="Michelle Lynch" userId="4edb2b1e-5d49-4c65-b79b-158cb18c840b" providerId="ADAL" clId="{DD33BD19-B39B-43D1-AC17-2026C515D284}" dt="2020-05-20T21:36:58.433" v="1087" actId="931"/>
          <ac:spMkLst>
            <pc:docMk/>
            <pc:sldMk cId="549040385" sldId="397"/>
            <ac:spMk id="12" creationId="{80A2A4E4-B1CE-496B-885A-118E083DE886}"/>
          </ac:spMkLst>
        </pc:spChg>
        <pc:spChg chg="add del mod">
          <ac:chgData name="Michelle Lynch" userId="4edb2b1e-5d49-4c65-b79b-158cb18c840b" providerId="ADAL" clId="{DD33BD19-B39B-43D1-AC17-2026C515D284}" dt="2020-05-20T21:38:27.307" v="1099" actId="478"/>
          <ac:spMkLst>
            <pc:docMk/>
            <pc:sldMk cId="549040385" sldId="397"/>
            <ac:spMk id="15" creationId="{201713A8-1AAB-48A9-91DD-A202A366A59E}"/>
          </ac:spMkLst>
        </pc:spChg>
        <pc:spChg chg="add del mod">
          <ac:chgData name="Michelle Lynch" userId="4edb2b1e-5d49-4c65-b79b-158cb18c840b" providerId="ADAL" clId="{DD33BD19-B39B-43D1-AC17-2026C515D284}" dt="2020-05-20T21:38:36.368" v="1100" actId="931"/>
          <ac:spMkLst>
            <pc:docMk/>
            <pc:sldMk cId="549040385" sldId="397"/>
            <ac:spMk id="17" creationId="{C6EA4E57-5E44-4238-B98B-F8019FD460AD}"/>
          </ac:spMkLst>
        </pc:spChg>
        <pc:picChg chg="add del mod">
          <ac:chgData name="Michelle Lynch" userId="4edb2b1e-5d49-4c65-b79b-158cb18c840b" providerId="ADAL" clId="{DD33BD19-B39B-43D1-AC17-2026C515D284}" dt="2020-05-20T21:33:10.565" v="1084" actId="478"/>
          <ac:picMkLst>
            <pc:docMk/>
            <pc:sldMk cId="549040385" sldId="397"/>
            <ac:picMk id="5" creationId="{72D587A5-1D22-4117-BBD5-5B9FBE3E7118}"/>
          </ac:picMkLst>
        </pc:picChg>
        <pc:picChg chg="add del mod">
          <ac:chgData name="Michelle Lynch" userId="4edb2b1e-5d49-4c65-b79b-158cb18c840b" providerId="ADAL" clId="{DD33BD19-B39B-43D1-AC17-2026C515D284}" dt="2020-05-20T21:35:19.925" v="1086" actId="478"/>
          <ac:picMkLst>
            <pc:docMk/>
            <pc:sldMk cId="549040385" sldId="397"/>
            <ac:picMk id="10" creationId="{E25DA4FC-A419-4B1A-BFCB-CF286032F19D}"/>
          </ac:picMkLst>
        </pc:picChg>
        <pc:picChg chg="add del mod">
          <ac:chgData name="Michelle Lynch" userId="4edb2b1e-5d49-4c65-b79b-158cb18c840b" providerId="ADAL" clId="{DD33BD19-B39B-43D1-AC17-2026C515D284}" dt="2020-05-20T21:38:27.307" v="1099" actId="478"/>
          <ac:picMkLst>
            <pc:docMk/>
            <pc:sldMk cId="549040385" sldId="397"/>
            <ac:picMk id="14" creationId="{04BB49C0-4675-4120-B5F1-974FD79355D3}"/>
          </ac:picMkLst>
        </pc:picChg>
        <pc:picChg chg="add mod">
          <ac:chgData name="Michelle Lynch" userId="4edb2b1e-5d49-4c65-b79b-158cb18c840b" providerId="ADAL" clId="{DD33BD19-B39B-43D1-AC17-2026C515D284}" dt="2020-05-20T21:43:58.019" v="1174" actId="1076"/>
          <ac:picMkLst>
            <pc:docMk/>
            <pc:sldMk cId="549040385" sldId="397"/>
            <ac:picMk id="19" creationId="{3EF16EED-1D1C-4E65-BF87-FD19F6F271C2}"/>
          </ac:picMkLst>
        </pc:picChg>
      </pc:sldChg>
      <pc:sldChg chg="add del">
        <pc:chgData name="Michelle Lynch" userId="4edb2b1e-5d49-4c65-b79b-158cb18c840b" providerId="ADAL" clId="{DD33BD19-B39B-43D1-AC17-2026C515D284}" dt="2020-05-20T20:16:31.264" v="956" actId="47"/>
        <pc:sldMkLst>
          <pc:docMk/>
          <pc:sldMk cId="3131203532" sldId="397"/>
        </pc:sldMkLst>
      </pc:sldChg>
      <pc:sldMasterChg chg="setBg modSldLayout">
        <pc:chgData name="Michelle Lynch" userId="4edb2b1e-5d49-4c65-b79b-158cb18c840b" providerId="ADAL" clId="{DD33BD19-B39B-43D1-AC17-2026C515D284}" dt="2020-05-20T18:24:55.847" v="110"/>
        <pc:sldMasterMkLst>
          <pc:docMk/>
          <pc:sldMasterMk cId="2648740955" sldId="2147483648"/>
        </pc:sldMasterMkLst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2804109692" sldId="2147483649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3397327369" sldId="2147483650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458956066" sldId="2147483651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3545253555" sldId="2147483652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2395243359" sldId="2147483653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2954308189" sldId="2147483654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2758493942" sldId="2147483655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405039417" sldId="2147483656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661072599" sldId="2147483657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1150517882" sldId="2147483658"/>
          </pc:sldLayoutMkLst>
        </pc:sldLayoutChg>
        <pc:sldLayoutChg chg="setBg">
          <pc:chgData name="Michelle Lynch" userId="4edb2b1e-5d49-4c65-b79b-158cb18c840b" providerId="ADAL" clId="{DD33BD19-B39B-43D1-AC17-2026C515D284}" dt="2020-05-20T18:24:55.847" v="110"/>
          <pc:sldLayoutMkLst>
            <pc:docMk/>
            <pc:sldMasterMk cId="2648740955" sldId="2147483648"/>
            <pc:sldLayoutMk cId="3070744948" sldId="2147483659"/>
          </pc:sldLayoutMkLst>
        </pc:sldLayoutChg>
      </pc:sldMasterChg>
    </pc:docChg>
  </pc:docChgLst>
  <pc:docChgLst>
    <pc:chgData name="Michelle Lynch" userId="4edb2b1e-5d49-4c65-b79b-158cb18c840b" providerId="ADAL" clId="{30D3D430-FB90-4B09-8ACD-A56B34741877}"/>
    <pc:docChg chg="undo custSel addSld delSld modSld">
      <pc:chgData name="Michelle Lynch" userId="4edb2b1e-5d49-4c65-b79b-158cb18c840b" providerId="ADAL" clId="{30D3D430-FB90-4B09-8ACD-A56B34741877}" dt="2021-02-23T12:15:11.921" v="544" actId="20577"/>
      <pc:docMkLst>
        <pc:docMk/>
      </pc:docMkLst>
      <pc:sldChg chg="modSp add mod">
        <pc:chgData name="Michelle Lynch" userId="4edb2b1e-5d49-4c65-b79b-158cb18c840b" providerId="ADAL" clId="{30D3D430-FB90-4B09-8ACD-A56B34741877}" dt="2021-02-09T12:28:11.452" v="14" actId="20577"/>
        <pc:sldMkLst>
          <pc:docMk/>
          <pc:sldMk cId="0" sldId="256"/>
        </pc:sldMkLst>
        <pc:spChg chg="mod">
          <ac:chgData name="Michelle Lynch" userId="4edb2b1e-5d49-4c65-b79b-158cb18c840b" providerId="ADAL" clId="{30D3D430-FB90-4B09-8ACD-A56B34741877}" dt="2021-02-09T12:28:11.452" v="14" actId="20577"/>
          <ac:spMkLst>
            <pc:docMk/>
            <pc:sldMk cId="0" sldId="256"/>
            <ac:spMk id="6146" creationId="{C917BB73-B30D-46DC-ABB8-EA5985787C93}"/>
          </ac:spMkLst>
        </pc:spChg>
        <pc:spChg chg="mod">
          <ac:chgData name="Michelle Lynch" userId="4edb2b1e-5d49-4c65-b79b-158cb18c840b" providerId="ADAL" clId="{30D3D430-FB90-4B09-8ACD-A56B34741877}" dt="2021-02-09T12:28:08.422" v="13" actId="6549"/>
          <ac:spMkLst>
            <pc:docMk/>
            <pc:sldMk cId="0" sldId="256"/>
            <ac:spMk id="6147" creationId="{90107F3E-4249-48B0-AF43-EDAE90323A33}"/>
          </ac:spMkLst>
        </pc:spChg>
      </pc:sldChg>
      <pc:sldChg chg="modSp add mod">
        <pc:chgData name="Michelle Lynch" userId="4edb2b1e-5d49-4c65-b79b-158cb18c840b" providerId="ADAL" clId="{30D3D430-FB90-4B09-8ACD-A56B34741877}" dt="2021-02-09T12:42:48.881" v="242" actId="20577"/>
        <pc:sldMkLst>
          <pc:docMk/>
          <pc:sldMk cId="0" sldId="259"/>
        </pc:sldMkLst>
        <pc:spChg chg="mod">
          <ac:chgData name="Michelle Lynch" userId="4edb2b1e-5d49-4c65-b79b-158cb18c840b" providerId="ADAL" clId="{30D3D430-FB90-4B09-8ACD-A56B34741877}" dt="2021-02-09T12:42:48.881" v="242" actId="20577"/>
          <ac:spMkLst>
            <pc:docMk/>
            <pc:sldMk cId="0" sldId="259"/>
            <ac:spMk id="19459" creationId="{D2F916CD-C4F4-433E-B0A1-6EA67BC629E9}"/>
          </ac:spMkLst>
        </pc:spChg>
      </pc:sldChg>
      <pc:sldChg chg="addSp delSp modSp add mod">
        <pc:chgData name="Michelle Lynch" userId="4edb2b1e-5d49-4c65-b79b-158cb18c840b" providerId="ADAL" clId="{30D3D430-FB90-4B09-8ACD-A56B34741877}" dt="2021-02-09T12:42:15.679" v="233" actId="1076"/>
        <pc:sldMkLst>
          <pc:docMk/>
          <pc:sldMk cId="0" sldId="260"/>
        </pc:sldMkLst>
        <pc:spChg chg="mod">
          <ac:chgData name="Michelle Lynch" userId="4edb2b1e-5d49-4c65-b79b-158cb18c840b" providerId="ADAL" clId="{30D3D430-FB90-4B09-8ACD-A56B34741877}" dt="2021-02-09T12:41:40.060" v="225" actId="1076"/>
          <ac:spMkLst>
            <pc:docMk/>
            <pc:sldMk cId="0" sldId="260"/>
            <ac:spMk id="15363" creationId="{D3D27A00-92B4-4ABB-9041-9C1ECD691480}"/>
          </ac:spMkLst>
        </pc:spChg>
        <pc:grpChg chg="mod">
          <ac:chgData name="Michelle Lynch" userId="4edb2b1e-5d49-4c65-b79b-158cb18c840b" providerId="ADAL" clId="{30D3D430-FB90-4B09-8ACD-A56B34741877}" dt="2021-02-09T12:40:28.506" v="150"/>
          <ac:grpSpMkLst>
            <pc:docMk/>
            <pc:sldMk cId="0" sldId="260"/>
            <ac:grpSpMk id="6" creationId="{0C0EE4AA-817A-4874-BA7F-0847EFD9449D}"/>
          </ac:grpSpMkLst>
        </pc:grpChg>
        <pc:grpChg chg="mod">
          <ac:chgData name="Michelle Lynch" userId="4edb2b1e-5d49-4c65-b79b-158cb18c840b" providerId="ADAL" clId="{30D3D430-FB90-4B09-8ACD-A56B34741877}" dt="2021-02-09T12:40:35.718" v="164"/>
          <ac:grpSpMkLst>
            <pc:docMk/>
            <pc:sldMk cId="0" sldId="260"/>
            <ac:grpSpMk id="15" creationId="{87451CC5-7501-47A8-B49B-1B2A136B469B}"/>
          </ac:grpSpMkLst>
        </pc:grpChg>
        <pc:grpChg chg="mod">
          <ac:chgData name="Michelle Lynch" userId="4edb2b1e-5d49-4c65-b79b-158cb18c840b" providerId="ADAL" clId="{30D3D430-FB90-4B09-8ACD-A56B34741877}" dt="2021-02-09T12:41:58.398" v="229" actId="1076"/>
          <ac:grpSpMkLst>
            <pc:docMk/>
            <pc:sldMk cId="0" sldId="260"/>
            <ac:grpSpMk id="27" creationId="{0EFB6F44-3D95-4CD8-AF55-9D5F848C3738}"/>
          </ac:grpSpMkLst>
        </pc:grpChg>
        <pc:grpChg chg="mod">
          <ac:chgData name="Michelle Lynch" userId="4edb2b1e-5d49-4c65-b79b-158cb18c840b" providerId="ADAL" clId="{30D3D430-FB90-4B09-8ACD-A56B34741877}" dt="2021-02-09T12:42:03.694" v="230" actId="1076"/>
          <ac:grpSpMkLst>
            <pc:docMk/>
            <pc:sldMk cId="0" sldId="260"/>
            <ac:grpSpMk id="35" creationId="{E8A042B3-9BCF-4E8F-AC83-8A29E8961887}"/>
          </ac:grpSpMkLst>
        </pc:grpChg>
        <pc:grpChg chg="mod">
          <ac:chgData name="Michelle Lynch" userId="4edb2b1e-5d49-4c65-b79b-158cb18c840b" providerId="ADAL" clId="{30D3D430-FB90-4B09-8ACD-A56B34741877}" dt="2021-02-09T12:41:14.962" v="198"/>
          <ac:grpSpMkLst>
            <pc:docMk/>
            <pc:sldMk cId="0" sldId="260"/>
            <ac:grpSpMk id="42" creationId="{3C92872C-DBB2-44DD-878F-5A92FF0DB708}"/>
          </ac:grpSpMkLst>
        </pc:grpChg>
        <pc:grpChg chg="del mod">
          <ac:chgData name="Michelle Lynch" userId="4edb2b1e-5d49-4c65-b79b-158cb18c840b" providerId="ADAL" clId="{30D3D430-FB90-4B09-8ACD-A56B34741877}" dt="2021-02-09T12:41:24.016" v="216"/>
          <ac:grpSpMkLst>
            <pc:docMk/>
            <pc:sldMk cId="0" sldId="260"/>
            <ac:grpSpMk id="50" creationId="{2BBD99C5-9EF6-4F1F-A615-88A248EA4646}"/>
          </ac:grpSpMkLst>
        </pc:grpChg>
        <pc:grpChg chg="mod">
          <ac:chgData name="Michelle Lynch" userId="4edb2b1e-5d49-4c65-b79b-158cb18c840b" providerId="ADAL" clId="{30D3D430-FB90-4B09-8ACD-A56B34741877}" dt="2021-02-09T12:42:10.369" v="232" actId="1076"/>
          <ac:grpSpMkLst>
            <pc:docMk/>
            <pc:sldMk cId="0" sldId="260"/>
            <ac:grpSpMk id="54" creationId="{F17B8189-0245-46FD-ADA2-70A9D1444B4B}"/>
          </ac:grpSpMkLst>
        </pc:grpChg>
        <pc:grpChg chg="mod">
          <ac:chgData name="Michelle Lynch" userId="4edb2b1e-5d49-4c65-b79b-158cb18c840b" providerId="ADAL" clId="{30D3D430-FB90-4B09-8ACD-A56B34741877}" dt="2021-02-09T12:42:15.679" v="233" actId="1076"/>
          <ac:grpSpMkLst>
            <pc:docMk/>
            <pc:sldMk cId="0" sldId="260"/>
            <ac:grpSpMk id="62" creationId="{10A5F6BD-C38B-4032-9E6E-BC7EEDA332B4}"/>
          </ac:grpSpMkLst>
        </pc:grpChg>
        <pc:picChg chg="del mod">
          <ac:chgData name="Michelle Lynch" userId="4edb2b1e-5d49-4c65-b79b-158cb18c840b" providerId="ADAL" clId="{30D3D430-FB90-4B09-8ACD-A56B34741877}" dt="2021-02-09T12:39:11.672" v="119" actId="478"/>
          <ac:picMkLst>
            <pc:docMk/>
            <pc:sldMk cId="0" sldId="260"/>
            <ac:picMk id="15365" creationId="{36A788F6-EAB6-4E23-B56D-B02D1168A469}"/>
          </ac:picMkLst>
        </pc:picChg>
        <pc:inkChg chg="add del">
          <ac:chgData name="Michelle Lynch" userId="4edb2b1e-5d49-4c65-b79b-158cb18c840b" providerId="ADAL" clId="{30D3D430-FB90-4B09-8ACD-A56B34741877}" dt="2021-02-09T12:40:19.721" v="144" actId="9405"/>
          <ac:inkMkLst>
            <pc:docMk/>
            <pc:sldMk cId="0" sldId="260"/>
            <ac:inkMk id="2" creationId="{BE7CD89D-73F2-46DF-B89D-2DC1E99E3ECD}"/>
          </ac:inkMkLst>
        </pc:inkChg>
        <pc:inkChg chg="add mod">
          <ac:chgData name="Michelle Lynch" userId="4edb2b1e-5d49-4c65-b79b-158cb18c840b" providerId="ADAL" clId="{30D3D430-FB90-4B09-8ACD-A56B34741877}" dt="2021-02-09T12:41:52.203" v="228" actId="1076"/>
          <ac:inkMkLst>
            <pc:docMk/>
            <pc:sldMk cId="0" sldId="260"/>
            <ac:inkMk id="3" creationId="{22F98899-A87C-4C70-9099-24CC40A275CF}"/>
          </ac:inkMkLst>
        </pc:inkChg>
        <pc:inkChg chg="add del mod">
          <ac:chgData name="Michelle Lynch" userId="4edb2b1e-5d49-4c65-b79b-158cb18c840b" providerId="ADAL" clId="{30D3D430-FB90-4B09-8ACD-A56B34741877}" dt="2021-02-09T12:40:28.921" v="151" actId="9405"/>
          <ac:inkMkLst>
            <pc:docMk/>
            <pc:sldMk cId="0" sldId="260"/>
            <ac:inkMk id="4" creationId="{ADBB64C5-DCFE-4C87-A1BA-1CFB742A0943}"/>
          </ac:inkMkLst>
        </pc:inkChg>
        <pc:inkChg chg="add del mod">
          <ac:chgData name="Michelle Lynch" userId="4edb2b1e-5d49-4c65-b79b-158cb18c840b" providerId="ADAL" clId="{30D3D430-FB90-4B09-8ACD-A56B34741877}" dt="2021-02-09T12:40:28.506" v="150"/>
          <ac:inkMkLst>
            <pc:docMk/>
            <pc:sldMk cId="0" sldId="260"/>
            <ac:inkMk id="5" creationId="{EEE43089-5D44-4B30-BD44-941CA3CF82EF}"/>
          </ac:inkMkLst>
        </pc:inkChg>
        <pc:inkChg chg="add del mod">
          <ac:chgData name="Michelle Lynch" userId="4edb2b1e-5d49-4c65-b79b-158cb18c840b" providerId="ADAL" clId="{30D3D430-FB90-4B09-8ACD-A56B34741877}" dt="2021-02-09T12:40:37.147" v="169" actId="9405"/>
          <ac:inkMkLst>
            <pc:docMk/>
            <pc:sldMk cId="0" sldId="260"/>
            <ac:inkMk id="7" creationId="{46733323-3EB1-4C4F-A929-3EC1975DCA89}"/>
          </ac:inkMkLst>
        </pc:inkChg>
        <pc:inkChg chg="add del mod">
          <ac:chgData name="Michelle Lynch" userId="4edb2b1e-5d49-4c65-b79b-158cb18c840b" providerId="ADAL" clId="{30D3D430-FB90-4B09-8ACD-A56B34741877}" dt="2021-02-09T12:40:36.881" v="168" actId="9405"/>
          <ac:inkMkLst>
            <pc:docMk/>
            <pc:sldMk cId="0" sldId="260"/>
            <ac:inkMk id="8" creationId="{8961ABF4-F172-4B16-9CB4-938AA040A1FA}"/>
          </ac:inkMkLst>
        </pc:inkChg>
        <pc:inkChg chg="add del mod">
          <ac:chgData name="Michelle Lynch" userId="4edb2b1e-5d49-4c65-b79b-158cb18c840b" providerId="ADAL" clId="{30D3D430-FB90-4B09-8ACD-A56B34741877}" dt="2021-02-09T12:40:36.625" v="167" actId="9405"/>
          <ac:inkMkLst>
            <pc:docMk/>
            <pc:sldMk cId="0" sldId="260"/>
            <ac:inkMk id="9" creationId="{9AE593F6-8418-41D8-B431-35AEE2372646}"/>
          </ac:inkMkLst>
        </pc:inkChg>
        <pc:inkChg chg="add del mod">
          <ac:chgData name="Michelle Lynch" userId="4edb2b1e-5d49-4c65-b79b-158cb18c840b" providerId="ADAL" clId="{30D3D430-FB90-4B09-8ACD-A56B34741877}" dt="2021-02-09T12:40:36.330" v="166" actId="9405"/>
          <ac:inkMkLst>
            <pc:docMk/>
            <pc:sldMk cId="0" sldId="260"/>
            <ac:inkMk id="10" creationId="{D744C3E0-DDD2-4729-95EB-F6C341B68864}"/>
          </ac:inkMkLst>
        </pc:inkChg>
        <pc:inkChg chg="add del mod">
          <ac:chgData name="Michelle Lynch" userId="4edb2b1e-5d49-4c65-b79b-158cb18c840b" providerId="ADAL" clId="{30D3D430-FB90-4B09-8ACD-A56B34741877}" dt="2021-02-09T12:40:35.978" v="165" actId="9405"/>
          <ac:inkMkLst>
            <pc:docMk/>
            <pc:sldMk cId="0" sldId="260"/>
            <ac:inkMk id="11" creationId="{B1BD53B4-4E35-4FB6-BDF1-D4ABE674B29F}"/>
          </ac:inkMkLst>
        </pc:inkChg>
        <pc:inkChg chg="add del mod">
          <ac:chgData name="Michelle Lynch" userId="4edb2b1e-5d49-4c65-b79b-158cb18c840b" providerId="ADAL" clId="{30D3D430-FB90-4B09-8ACD-A56B34741877}" dt="2021-02-09T12:40:35.718" v="164"/>
          <ac:inkMkLst>
            <pc:docMk/>
            <pc:sldMk cId="0" sldId="260"/>
            <ac:inkMk id="12" creationId="{5E1C8C3E-6E16-435F-83D5-1E027976C86F}"/>
          </ac:inkMkLst>
        </pc:inkChg>
        <pc:inkChg chg="add del">
          <ac:chgData name="Michelle Lynch" userId="4edb2b1e-5d49-4c65-b79b-158cb18c840b" providerId="ADAL" clId="{30D3D430-FB90-4B09-8ACD-A56B34741877}" dt="2021-02-09T12:40:35.436" v="161" actId="9405"/>
          <ac:inkMkLst>
            <pc:docMk/>
            <pc:sldMk cId="0" sldId="260"/>
            <ac:inkMk id="13" creationId="{84C1A2FE-60B0-403C-8958-6F2B7D6918B0}"/>
          </ac:inkMkLst>
        </pc:inkChg>
        <pc:inkChg chg="add del">
          <ac:chgData name="Michelle Lynch" userId="4edb2b1e-5d49-4c65-b79b-158cb18c840b" providerId="ADAL" clId="{30D3D430-FB90-4B09-8ACD-A56B34741877}" dt="2021-02-09T12:40:35.074" v="160" actId="9405"/>
          <ac:inkMkLst>
            <pc:docMk/>
            <pc:sldMk cId="0" sldId="260"/>
            <ac:inkMk id="14" creationId="{2C459577-412A-4378-A723-F4981B9E5453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16" creationId="{136327BE-CE4E-4B89-A20E-4B8E43D9048F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17" creationId="{10BD3C1E-A35E-44AF-994D-DC3CB013C0CB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18" creationId="{998F27D1-97D9-4826-9E4B-0802E7200186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19" creationId="{9A470FC2-45A7-46DF-9665-C527219309B7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0" creationId="{2823F63E-3D1A-40DA-BB33-F8B483811262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1" creationId="{68D105CB-609A-40A1-A3AF-ECE991D4B48C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2" creationId="{771E3474-220D-4517-8F90-6B1843258B44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3" creationId="{6D977915-E5AF-4560-92F8-3487035AF941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4" creationId="{63B35209-6ACD-4019-8072-B14F0FE8DFBA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5" creationId="{B52B5800-8D9A-4361-BB40-C38E9ADECA11}"/>
          </ac:inkMkLst>
        </pc:inkChg>
        <pc:inkChg chg="add mod">
          <ac:chgData name="Michelle Lynch" userId="4edb2b1e-5d49-4c65-b79b-158cb18c840b" providerId="ADAL" clId="{30D3D430-FB90-4B09-8ACD-A56B34741877}" dt="2021-02-09T12:40:44.902" v="181"/>
          <ac:inkMkLst>
            <pc:docMk/>
            <pc:sldMk cId="0" sldId="260"/>
            <ac:inkMk id="26" creationId="{DEAF270C-EAB7-44CB-8013-BEA6C7AFC9EB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28" creationId="{0BB01D56-1E95-411B-A0E0-DAC16AACB597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29" creationId="{FFC6E43E-C4C9-4020-BE63-9DD667DC6698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30" creationId="{CB05496D-05D8-422B-8A8F-F1165DDA9379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31" creationId="{99E3E27C-50CF-4880-B402-2B2FFB5854FB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32" creationId="{33F1D066-D19B-4CBD-A7BB-A1585C1ECD29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33" creationId="{DD2E2AB9-A4CE-4755-8FB8-AEF89F450AB6}"/>
          </ac:inkMkLst>
        </pc:inkChg>
        <pc:inkChg chg="add mod">
          <ac:chgData name="Michelle Lynch" userId="4edb2b1e-5d49-4c65-b79b-158cb18c840b" providerId="ADAL" clId="{30D3D430-FB90-4B09-8ACD-A56B34741877}" dt="2021-02-09T12:40:49.286" v="189"/>
          <ac:inkMkLst>
            <pc:docMk/>
            <pc:sldMk cId="0" sldId="260"/>
            <ac:inkMk id="34" creationId="{9EE290D2-92F9-4AEE-A31D-B6298AB4AE58}"/>
          </ac:inkMkLst>
        </pc:inkChg>
        <pc:inkChg chg="add mod">
          <ac:chgData name="Michelle Lynch" userId="4edb2b1e-5d49-4c65-b79b-158cb18c840b" providerId="ADAL" clId="{30D3D430-FB90-4B09-8ACD-A56B34741877}" dt="2021-02-09T12:42:06.356" v="231" actId="1076"/>
          <ac:inkMkLst>
            <pc:docMk/>
            <pc:sldMk cId="0" sldId="260"/>
            <ac:inkMk id="36" creationId="{E447CC2C-F5F3-4396-B365-33EE4D162ECD}"/>
          </ac:inkMkLst>
        </pc:inkChg>
        <pc:inkChg chg="add del mod">
          <ac:chgData name="Michelle Lynch" userId="4edb2b1e-5d49-4c65-b79b-158cb18c840b" providerId="ADAL" clId="{30D3D430-FB90-4B09-8ACD-A56B34741877}" dt="2021-02-09T12:41:16.114" v="202" actId="9405"/>
          <ac:inkMkLst>
            <pc:docMk/>
            <pc:sldMk cId="0" sldId="260"/>
            <ac:inkMk id="37" creationId="{7C4FA3B6-3C98-4452-AF44-DE970DF01001}"/>
          </ac:inkMkLst>
        </pc:inkChg>
        <pc:inkChg chg="add del mod">
          <ac:chgData name="Michelle Lynch" userId="4edb2b1e-5d49-4c65-b79b-158cb18c840b" providerId="ADAL" clId="{30D3D430-FB90-4B09-8ACD-A56B34741877}" dt="2021-02-09T12:41:15.857" v="201" actId="9405"/>
          <ac:inkMkLst>
            <pc:docMk/>
            <pc:sldMk cId="0" sldId="260"/>
            <ac:inkMk id="38" creationId="{2D1F3E9A-A4EC-44A1-8C1B-6511E8CCD4D4}"/>
          </ac:inkMkLst>
        </pc:inkChg>
        <pc:inkChg chg="add del mod">
          <ac:chgData name="Michelle Lynch" userId="4edb2b1e-5d49-4c65-b79b-158cb18c840b" providerId="ADAL" clId="{30D3D430-FB90-4B09-8ACD-A56B34741877}" dt="2021-02-09T12:41:15.601" v="200" actId="9405"/>
          <ac:inkMkLst>
            <pc:docMk/>
            <pc:sldMk cId="0" sldId="260"/>
            <ac:inkMk id="39" creationId="{2F596052-DFAA-4EB0-87C6-EC39323C5FAF}"/>
          </ac:inkMkLst>
        </pc:inkChg>
        <pc:inkChg chg="add del mod">
          <ac:chgData name="Michelle Lynch" userId="4edb2b1e-5d49-4c65-b79b-158cb18c840b" providerId="ADAL" clId="{30D3D430-FB90-4B09-8ACD-A56B34741877}" dt="2021-02-09T12:41:15.296" v="199" actId="9405"/>
          <ac:inkMkLst>
            <pc:docMk/>
            <pc:sldMk cId="0" sldId="260"/>
            <ac:inkMk id="40" creationId="{207A7613-8C55-4097-B8BC-42AD576DA461}"/>
          </ac:inkMkLst>
        </pc:inkChg>
        <pc:inkChg chg="add del mod">
          <ac:chgData name="Michelle Lynch" userId="4edb2b1e-5d49-4c65-b79b-158cb18c840b" providerId="ADAL" clId="{30D3D430-FB90-4B09-8ACD-A56B34741877}" dt="2021-02-09T12:41:14.962" v="198"/>
          <ac:inkMkLst>
            <pc:docMk/>
            <pc:sldMk cId="0" sldId="260"/>
            <ac:inkMk id="41" creationId="{178CB413-6464-43F3-9B77-8C29E6000F79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3" creationId="{C984833D-BB54-4D16-BCF5-6952482AA4B9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4" creationId="{4D29A6FD-B805-4C0D-BF12-F2AF3E817C36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5" creationId="{AC4DEAB0-A803-45A9-9D03-D0750885ADBB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6" creationId="{A14BE85F-7DD4-4F94-83A4-9EC8C4F60755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7" creationId="{2ECACEB3-B414-455A-985E-AFD1D2EACD7E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8" creationId="{9ED8202D-6E53-4195-8D75-C14045984813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49" creationId="{D72359AB-0ABB-4EA3-9F84-F953B30B4560}"/>
          </ac:inkMkLst>
        </pc:inkChg>
        <pc:inkChg chg="add mod">
          <ac:chgData name="Michelle Lynch" userId="4edb2b1e-5d49-4c65-b79b-158cb18c840b" providerId="ADAL" clId="{30D3D430-FB90-4B09-8ACD-A56B34741877}" dt="2021-02-09T12:41:24.016" v="216"/>
          <ac:inkMkLst>
            <pc:docMk/>
            <pc:sldMk cId="0" sldId="260"/>
            <ac:inkMk id="51" creationId="{9CAFC115-64F7-44DA-87C5-6E5B745EB029}"/>
          </ac:inkMkLst>
        </pc:inkChg>
        <pc:inkChg chg="add del">
          <ac:chgData name="Michelle Lynch" userId="4edb2b1e-5d49-4c65-b79b-158cb18c840b" providerId="ADAL" clId="{30D3D430-FB90-4B09-8ACD-A56B34741877}" dt="2021-02-09T12:41:23.800" v="215" actId="9405"/>
          <ac:inkMkLst>
            <pc:docMk/>
            <pc:sldMk cId="0" sldId="260"/>
            <ac:inkMk id="52" creationId="{2EDBF662-3346-4037-B301-7CD1CB253783}"/>
          </ac:inkMkLst>
        </pc:inkChg>
        <pc:inkChg chg="add del">
          <ac:chgData name="Michelle Lynch" userId="4edb2b1e-5d49-4c65-b79b-158cb18c840b" providerId="ADAL" clId="{30D3D430-FB90-4B09-8ACD-A56B34741877}" dt="2021-02-09T12:41:23.468" v="214" actId="9405"/>
          <ac:inkMkLst>
            <pc:docMk/>
            <pc:sldMk cId="0" sldId="260"/>
            <ac:inkMk id="53" creationId="{0E26DC54-1F80-4E4C-8B68-FB8E4584857D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55" creationId="{4386B901-CCEC-405A-9E11-EF1E4FC499A9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56" creationId="{FB9CA971-A9B6-47D3-8367-5BDB19F80B68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57" creationId="{AAAC44B2-0079-41CF-8E0C-4F04E1E2874C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58" creationId="{959C4236-EDE8-4648-929B-221FE465F98F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59" creationId="{8EDB15A5-463F-4688-BECE-EABA31FE795C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60" creationId="{FF5439BE-ACCF-4453-87E8-A4F4B9AF0F44}"/>
          </ac:inkMkLst>
        </pc:inkChg>
        <pc:inkChg chg="add mod">
          <ac:chgData name="Michelle Lynch" userId="4edb2b1e-5d49-4c65-b79b-158cb18c840b" providerId="ADAL" clId="{30D3D430-FB90-4B09-8ACD-A56B34741877}" dt="2021-02-09T12:41:31.156" v="224"/>
          <ac:inkMkLst>
            <pc:docMk/>
            <pc:sldMk cId="0" sldId="260"/>
            <ac:inkMk id="61" creationId="{BB0424FA-1455-48E2-AF53-F2C17BB30E04}"/>
          </ac:inkMkLst>
        </pc:inkChg>
      </pc:sldChg>
      <pc:sldChg chg="modSp add mod">
        <pc:chgData name="Michelle Lynch" userId="4edb2b1e-5d49-4c65-b79b-158cb18c840b" providerId="ADAL" clId="{30D3D430-FB90-4B09-8ACD-A56B34741877}" dt="2021-02-23T12:14:31.218" v="541" actId="20577"/>
        <pc:sldMkLst>
          <pc:docMk/>
          <pc:sldMk cId="0" sldId="261"/>
        </pc:sldMkLst>
        <pc:spChg chg="mod">
          <ac:chgData name="Michelle Lynch" userId="4edb2b1e-5d49-4c65-b79b-158cb18c840b" providerId="ADAL" clId="{30D3D430-FB90-4B09-8ACD-A56B34741877}" dt="2021-02-23T12:14:31.218" v="541" actId="20577"/>
          <ac:spMkLst>
            <pc:docMk/>
            <pc:sldMk cId="0" sldId="261"/>
            <ac:spMk id="9219" creationId="{B35FAB13-B963-4FBC-BF4F-D0B819EFF437}"/>
          </ac:spMkLst>
        </pc:spChg>
      </pc:sldChg>
      <pc:sldChg chg="modSp add mod">
        <pc:chgData name="Michelle Lynch" userId="4edb2b1e-5d49-4c65-b79b-158cb18c840b" providerId="ADAL" clId="{30D3D430-FB90-4B09-8ACD-A56B34741877}" dt="2021-02-09T12:30:06.635" v="73" actId="20577"/>
        <pc:sldMkLst>
          <pc:docMk/>
          <pc:sldMk cId="0" sldId="262"/>
        </pc:sldMkLst>
        <pc:spChg chg="mod">
          <ac:chgData name="Michelle Lynch" userId="4edb2b1e-5d49-4c65-b79b-158cb18c840b" providerId="ADAL" clId="{30D3D430-FB90-4B09-8ACD-A56B34741877}" dt="2021-02-09T12:30:06.635" v="73" actId="20577"/>
          <ac:spMkLst>
            <pc:docMk/>
            <pc:sldMk cId="0" sldId="262"/>
            <ac:spMk id="10243" creationId="{9A8FD789-A784-49C5-B52A-E972FDDAE8FF}"/>
          </ac:spMkLst>
        </pc:spChg>
      </pc:sldChg>
      <pc:sldChg chg="add del">
        <pc:chgData name="Michelle Lynch" userId="4edb2b1e-5d49-4c65-b79b-158cb18c840b" providerId="ADAL" clId="{30D3D430-FB90-4B09-8ACD-A56B34741877}" dt="2021-02-09T12:42:27.413" v="234" actId="47"/>
        <pc:sldMkLst>
          <pc:docMk/>
          <pc:sldMk cId="0" sldId="263"/>
        </pc:sldMkLst>
      </pc:sldChg>
      <pc:sldChg chg="modSp add">
        <pc:chgData name="Michelle Lynch" userId="4edb2b1e-5d49-4c65-b79b-158cb18c840b" providerId="ADAL" clId="{30D3D430-FB90-4B09-8ACD-A56B34741877}" dt="2021-02-09T12:30:26.785" v="83" actId="20577"/>
        <pc:sldMkLst>
          <pc:docMk/>
          <pc:sldMk cId="0" sldId="268"/>
        </pc:sldMkLst>
        <pc:spChg chg="mod">
          <ac:chgData name="Michelle Lynch" userId="4edb2b1e-5d49-4c65-b79b-158cb18c840b" providerId="ADAL" clId="{30D3D430-FB90-4B09-8ACD-A56B34741877}" dt="2021-02-09T12:30:26.785" v="83" actId="20577"/>
          <ac:spMkLst>
            <pc:docMk/>
            <pc:sldMk cId="0" sldId="268"/>
            <ac:spMk id="7171" creationId="{0EB8EA40-58B2-419C-A179-7D37B3E7DDB4}"/>
          </ac:spMkLst>
        </pc:spChg>
      </pc:sldChg>
      <pc:sldChg chg="modSp add mod">
        <pc:chgData name="Michelle Lynch" userId="4edb2b1e-5d49-4c65-b79b-158cb18c840b" providerId="ADAL" clId="{30D3D430-FB90-4B09-8ACD-A56B34741877}" dt="2021-02-09T12:36:10.687" v="87" actId="1076"/>
        <pc:sldMkLst>
          <pc:docMk/>
          <pc:sldMk cId="0" sldId="275"/>
        </pc:sldMkLst>
        <pc:picChg chg="mod">
          <ac:chgData name="Michelle Lynch" userId="4edb2b1e-5d49-4c65-b79b-158cb18c840b" providerId="ADAL" clId="{30D3D430-FB90-4B09-8ACD-A56B34741877}" dt="2021-02-09T12:36:10.687" v="87" actId="1076"/>
          <ac:picMkLst>
            <pc:docMk/>
            <pc:sldMk cId="0" sldId="275"/>
            <ac:picMk id="13316" creationId="{9F866F9A-7DD1-4235-8F60-1C2A38D33CDF}"/>
          </ac:picMkLst>
        </pc:picChg>
      </pc:sldChg>
      <pc:sldChg chg="modSp add mod">
        <pc:chgData name="Michelle Lynch" userId="4edb2b1e-5d49-4c65-b79b-158cb18c840b" providerId="ADAL" clId="{30D3D430-FB90-4B09-8ACD-A56B34741877}" dt="2021-02-09T12:43:07.384" v="244" actId="12"/>
        <pc:sldMkLst>
          <pc:docMk/>
          <pc:sldMk cId="0" sldId="276"/>
        </pc:sldMkLst>
        <pc:spChg chg="mod">
          <ac:chgData name="Michelle Lynch" userId="4edb2b1e-5d49-4c65-b79b-158cb18c840b" providerId="ADAL" clId="{30D3D430-FB90-4B09-8ACD-A56B34741877}" dt="2021-02-09T12:43:07.384" v="244" actId="12"/>
          <ac:spMkLst>
            <pc:docMk/>
            <pc:sldMk cId="0" sldId="276"/>
            <ac:spMk id="20483" creationId="{9613D2AA-626D-4987-8BC8-49A1E0845C6C}"/>
          </ac:spMkLst>
        </pc:spChg>
      </pc:sldChg>
      <pc:sldChg chg="modSp add mod">
        <pc:chgData name="Michelle Lynch" userId="4edb2b1e-5d49-4c65-b79b-158cb18c840b" providerId="ADAL" clId="{30D3D430-FB90-4B09-8ACD-A56B34741877}" dt="2021-02-09T13:44:16.149" v="449" actId="12"/>
        <pc:sldMkLst>
          <pc:docMk/>
          <pc:sldMk cId="0" sldId="279"/>
        </pc:sldMkLst>
        <pc:spChg chg="mod">
          <ac:chgData name="Michelle Lynch" userId="4edb2b1e-5d49-4c65-b79b-158cb18c840b" providerId="ADAL" clId="{30D3D430-FB90-4B09-8ACD-A56B34741877}" dt="2021-02-09T13:44:16.149" v="449" actId="12"/>
          <ac:spMkLst>
            <pc:docMk/>
            <pc:sldMk cId="0" sldId="279"/>
            <ac:spMk id="2" creationId="{CFB24AFD-39F5-40D7-AFE8-FA2C0BBA5311}"/>
          </ac:spMkLst>
        </pc:spChg>
        <pc:spChg chg="mod">
          <ac:chgData name="Michelle Lynch" userId="4edb2b1e-5d49-4c65-b79b-158cb18c840b" providerId="ADAL" clId="{30D3D430-FB90-4B09-8ACD-A56B34741877}" dt="2021-02-09T13:44:07.434" v="447" actId="12"/>
          <ac:spMkLst>
            <pc:docMk/>
            <pc:sldMk cId="0" sldId="279"/>
            <ac:spMk id="24579" creationId="{CE2F1FEF-F578-4021-99EC-768957E1CEE3}"/>
          </ac:spMkLst>
        </pc:spChg>
      </pc:sldChg>
      <pc:sldChg chg="del">
        <pc:chgData name="Michelle Lynch" userId="4edb2b1e-5d49-4c65-b79b-158cb18c840b" providerId="ADAL" clId="{30D3D430-FB90-4B09-8ACD-A56B34741877}" dt="2021-02-09T13:44:21.144" v="451" actId="47"/>
        <pc:sldMkLst>
          <pc:docMk/>
          <pc:sldMk cId="0" sldId="282"/>
        </pc:sldMkLst>
      </pc:sldChg>
      <pc:sldChg chg="del">
        <pc:chgData name="Michelle Lynch" userId="4edb2b1e-5d49-4c65-b79b-158cb18c840b" providerId="ADAL" clId="{30D3D430-FB90-4B09-8ACD-A56B34741877}" dt="2021-02-09T13:44:23.432" v="455" actId="47"/>
        <pc:sldMkLst>
          <pc:docMk/>
          <pc:sldMk cId="0" sldId="283"/>
        </pc:sldMkLst>
      </pc:sldChg>
      <pc:sldChg chg="add">
        <pc:chgData name="Michelle Lynch" userId="4edb2b1e-5d49-4c65-b79b-158cb18c840b" providerId="ADAL" clId="{30D3D430-FB90-4B09-8ACD-A56B34741877}" dt="2021-02-09T12:27:58.679" v="1"/>
        <pc:sldMkLst>
          <pc:docMk/>
          <pc:sldMk cId="0" sldId="284"/>
        </pc:sldMkLst>
      </pc:sldChg>
      <pc:sldChg chg="modSp add mod">
        <pc:chgData name="Michelle Lynch" userId="4edb2b1e-5d49-4c65-b79b-158cb18c840b" providerId="ADAL" clId="{30D3D430-FB90-4B09-8ACD-A56B34741877}" dt="2021-02-09T12:29:16.068" v="52" actId="20577"/>
        <pc:sldMkLst>
          <pc:docMk/>
          <pc:sldMk cId="0" sldId="285"/>
        </pc:sldMkLst>
        <pc:spChg chg="mod">
          <ac:chgData name="Michelle Lynch" userId="4edb2b1e-5d49-4c65-b79b-158cb18c840b" providerId="ADAL" clId="{30D3D430-FB90-4B09-8ACD-A56B34741877}" dt="2021-02-09T12:29:16.068" v="52" actId="20577"/>
          <ac:spMkLst>
            <pc:docMk/>
            <pc:sldMk cId="0" sldId="285"/>
            <ac:spMk id="8195" creationId="{BE966F4C-B36D-444F-85AC-4A63CB35D21A}"/>
          </ac:spMkLst>
        </pc:spChg>
      </pc:sldChg>
      <pc:sldChg chg="modSp add mod">
        <pc:chgData name="Michelle Lynch" userId="4edb2b1e-5d49-4c65-b79b-158cb18c840b" providerId="ADAL" clId="{30D3D430-FB90-4B09-8ACD-A56B34741877}" dt="2021-02-09T12:30:02.299" v="67" actId="20577"/>
        <pc:sldMkLst>
          <pc:docMk/>
          <pc:sldMk cId="0" sldId="286"/>
        </pc:sldMkLst>
        <pc:spChg chg="mod">
          <ac:chgData name="Michelle Lynch" userId="4edb2b1e-5d49-4c65-b79b-158cb18c840b" providerId="ADAL" clId="{30D3D430-FB90-4B09-8ACD-A56B34741877}" dt="2021-02-09T12:30:02.299" v="67" actId="20577"/>
          <ac:spMkLst>
            <pc:docMk/>
            <pc:sldMk cId="0" sldId="286"/>
            <ac:spMk id="11267" creationId="{6F38E914-18E1-40CA-8179-2502BA45D2AD}"/>
          </ac:spMkLst>
        </pc:spChg>
      </pc:sldChg>
      <pc:sldChg chg="del">
        <pc:chgData name="Michelle Lynch" userId="4edb2b1e-5d49-4c65-b79b-158cb18c840b" providerId="ADAL" clId="{30D3D430-FB90-4B09-8ACD-A56B34741877}" dt="2021-02-09T13:44:26.248" v="462" actId="47"/>
        <pc:sldMkLst>
          <pc:docMk/>
          <pc:sldMk cId="0" sldId="287"/>
        </pc:sldMkLst>
      </pc:sldChg>
      <pc:sldChg chg="addSp delSp modSp add del mod">
        <pc:chgData name="Michelle Lynch" userId="4edb2b1e-5d49-4c65-b79b-158cb18c840b" providerId="ADAL" clId="{30D3D430-FB90-4B09-8ACD-A56B34741877}" dt="2021-02-23T12:11:57.859" v="464" actId="47"/>
        <pc:sldMkLst>
          <pc:docMk/>
          <pc:sldMk cId="0" sldId="288"/>
        </pc:sldMkLst>
        <pc:spChg chg="add mod">
          <ac:chgData name="Michelle Lynch" userId="4edb2b1e-5d49-4c65-b79b-158cb18c840b" providerId="ADAL" clId="{30D3D430-FB90-4B09-8ACD-A56B34741877}" dt="2021-02-09T12:43:31.843" v="246" actId="21"/>
          <ac:spMkLst>
            <pc:docMk/>
            <pc:sldMk cId="0" sldId="288"/>
            <ac:spMk id="3" creationId="{B368708B-6AEE-4612-B6F6-AB9A2DCE011C}"/>
          </ac:spMkLst>
        </pc:spChg>
        <pc:picChg chg="del">
          <ac:chgData name="Michelle Lynch" userId="4edb2b1e-5d49-4c65-b79b-158cb18c840b" providerId="ADAL" clId="{30D3D430-FB90-4B09-8ACD-A56B34741877}" dt="2021-02-09T12:43:31.843" v="246" actId="21"/>
          <ac:picMkLst>
            <pc:docMk/>
            <pc:sldMk cId="0" sldId="288"/>
            <ac:picMk id="21507" creationId="{529C26EB-69EF-4E29-9F35-ED91DDB2AFF8}"/>
          </ac:picMkLst>
        </pc:picChg>
      </pc:sldChg>
      <pc:sldChg chg="addSp delSp modSp add mod">
        <pc:chgData name="Michelle Lynch" userId="4edb2b1e-5d49-4c65-b79b-158cb18c840b" providerId="ADAL" clId="{30D3D430-FB90-4B09-8ACD-A56B34741877}" dt="2021-02-09T12:54:50.941" v="445" actId="478"/>
        <pc:sldMkLst>
          <pc:docMk/>
          <pc:sldMk cId="0" sldId="289"/>
        </pc:sldMkLst>
        <pc:spChg chg="add mod">
          <ac:chgData name="Michelle Lynch" userId="4edb2b1e-5d49-4c65-b79b-158cb18c840b" providerId="ADAL" clId="{30D3D430-FB90-4B09-8ACD-A56B34741877}" dt="2021-02-09T12:54:43.330" v="442" actId="1076"/>
          <ac:spMkLst>
            <pc:docMk/>
            <pc:sldMk cId="0" sldId="289"/>
            <ac:spMk id="2" creationId="{18CD2ED9-9358-4417-BC83-C79E2890CE7B}"/>
          </ac:spMkLst>
        </pc:spChg>
        <pc:spChg chg="add mod">
          <ac:chgData name="Michelle Lynch" userId="4edb2b1e-5d49-4c65-b79b-158cb18c840b" providerId="ADAL" clId="{30D3D430-FB90-4B09-8ACD-A56B34741877}" dt="2021-02-09T12:54:47.306" v="443" actId="1076"/>
          <ac:spMkLst>
            <pc:docMk/>
            <pc:sldMk cId="0" sldId="289"/>
            <ac:spMk id="12" creationId="{4A40DCB4-6F74-47D2-95F7-43229929966D}"/>
          </ac:spMkLst>
        </pc:spChg>
        <pc:spChg chg="add mod">
          <ac:chgData name="Michelle Lynch" userId="4edb2b1e-5d49-4c65-b79b-158cb18c840b" providerId="ADAL" clId="{30D3D430-FB90-4B09-8ACD-A56B34741877}" dt="2021-02-09T12:54:49.817" v="444" actId="1076"/>
          <ac:spMkLst>
            <pc:docMk/>
            <pc:sldMk cId="0" sldId="289"/>
            <ac:spMk id="13" creationId="{8490135D-DB80-4DE1-B238-E16A95469F14}"/>
          </ac:spMkLst>
        </pc:spChg>
        <pc:spChg chg="mod">
          <ac:chgData name="Michelle Lynch" userId="4edb2b1e-5d49-4c65-b79b-158cb18c840b" providerId="ADAL" clId="{30D3D430-FB90-4B09-8ACD-A56B34741877}" dt="2021-02-09T12:43:56.216" v="289" actId="20577"/>
          <ac:spMkLst>
            <pc:docMk/>
            <pc:sldMk cId="0" sldId="289"/>
            <ac:spMk id="22530" creationId="{9B9B082F-FDC3-411E-9B36-E7D1345D6C48}"/>
          </ac:spMkLst>
        </pc:spChg>
        <pc:spChg chg="del">
          <ac:chgData name="Michelle Lynch" userId="4edb2b1e-5d49-4c65-b79b-158cb18c840b" providerId="ADAL" clId="{30D3D430-FB90-4B09-8ACD-A56B34741877}" dt="2021-02-09T12:52:30.239" v="394" actId="478"/>
          <ac:spMkLst>
            <pc:docMk/>
            <pc:sldMk cId="0" sldId="289"/>
            <ac:spMk id="22531" creationId="{4847CBE0-5FCE-4D48-9629-6CAEB3B69360}"/>
          </ac:spMkLst>
        </pc:spChg>
        <pc:grpChg chg="mod">
          <ac:chgData name="Michelle Lynch" userId="4edb2b1e-5d49-4c65-b79b-158cb18c840b" providerId="ADAL" clId="{30D3D430-FB90-4B09-8ACD-A56B34741877}" dt="2021-02-09T12:48:54.293" v="377"/>
          <ac:grpSpMkLst>
            <pc:docMk/>
            <pc:sldMk cId="0" sldId="289"/>
            <ac:grpSpMk id="16" creationId="{4BD14E0A-B522-4F7D-B8C1-DB7084E8C2C0}"/>
          </ac:grpSpMkLst>
        </pc:grpChg>
        <pc:grpChg chg="del mod">
          <ac:chgData name="Michelle Lynch" userId="4edb2b1e-5d49-4c65-b79b-158cb18c840b" providerId="ADAL" clId="{30D3D430-FB90-4B09-8ACD-A56B34741877}" dt="2021-02-09T12:48:54.288" v="375"/>
          <ac:grpSpMkLst>
            <pc:docMk/>
            <pc:sldMk cId="0" sldId="289"/>
            <ac:grpSpMk id="19" creationId="{4323021E-627C-4B56-B277-D31B724AEB0F}"/>
          </ac:grpSpMkLst>
        </pc:grpChg>
        <pc:picChg chg="add del mod">
          <ac:chgData name="Michelle Lynch" userId="4edb2b1e-5d49-4c65-b79b-158cb18c840b" providerId="ADAL" clId="{30D3D430-FB90-4B09-8ACD-A56B34741877}" dt="2021-02-09T12:51:26.254" v="386" actId="478"/>
          <ac:picMkLst>
            <pc:docMk/>
            <pc:sldMk cId="0" sldId="289"/>
            <ac:picMk id="6" creationId="{B5EEDFAE-C577-40D2-9C35-4AE9B1A1B5F7}"/>
          </ac:picMkLst>
        </pc:picChg>
        <pc:picChg chg="add del mod">
          <ac:chgData name="Michelle Lynch" userId="4edb2b1e-5d49-4c65-b79b-158cb18c840b" providerId="ADAL" clId="{30D3D430-FB90-4B09-8ACD-A56B34741877}" dt="2021-02-09T12:45:28.664" v="306" actId="478"/>
          <ac:picMkLst>
            <pc:docMk/>
            <pc:sldMk cId="0" sldId="289"/>
            <ac:picMk id="7" creationId="{2416DC2A-422E-4D88-A7D5-82FDD173C07C}"/>
          </ac:picMkLst>
        </pc:picChg>
        <pc:picChg chg="add del mod">
          <ac:chgData name="Michelle Lynch" userId="4edb2b1e-5d49-4c65-b79b-158cb18c840b" providerId="ADAL" clId="{30D3D430-FB90-4B09-8ACD-A56B34741877}" dt="2021-02-09T12:45:29.391" v="307" actId="478"/>
          <ac:picMkLst>
            <pc:docMk/>
            <pc:sldMk cId="0" sldId="289"/>
            <ac:picMk id="8" creationId="{E1CBC957-F913-477F-9359-321216C28BB5}"/>
          </ac:picMkLst>
        </pc:picChg>
        <pc:picChg chg="add del mod">
          <ac:chgData name="Michelle Lynch" userId="4edb2b1e-5d49-4c65-b79b-158cb18c840b" providerId="ADAL" clId="{30D3D430-FB90-4B09-8ACD-A56B34741877}" dt="2021-02-09T12:53:04.398" v="408" actId="478"/>
          <ac:picMkLst>
            <pc:docMk/>
            <pc:sldMk cId="0" sldId="289"/>
            <ac:picMk id="9" creationId="{9C57738B-2062-49ED-914B-57B1E2088C30}"/>
          </ac:picMkLst>
        </pc:picChg>
        <pc:picChg chg="add del mod">
          <ac:chgData name="Michelle Lynch" userId="4edb2b1e-5d49-4c65-b79b-158cb18c840b" providerId="ADAL" clId="{30D3D430-FB90-4B09-8ACD-A56B34741877}" dt="2021-02-09T12:53:05.369" v="409" actId="478"/>
          <ac:picMkLst>
            <pc:docMk/>
            <pc:sldMk cId="0" sldId="289"/>
            <ac:picMk id="10" creationId="{32C60762-2574-4B75-B878-3C23D28D2E54}"/>
          </ac:picMkLst>
        </pc:picChg>
        <pc:picChg chg="add mod">
          <ac:chgData name="Michelle Lynch" userId="4edb2b1e-5d49-4c65-b79b-158cb18c840b" providerId="ADAL" clId="{30D3D430-FB90-4B09-8ACD-A56B34741877}" dt="2021-02-09T12:53:15.654" v="412" actId="167"/>
          <ac:picMkLst>
            <pc:docMk/>
            <pc:sldMk cId="0" sldId="289"/>
            <ac:picMk id="31" creationId="{A52D605B-D840-49B1-AF0C-1E0D5009E030}"/>
          </ac:picMkLst>
        </pc:picChg>
        <pc:picChg chg="add mod">
          <ac:chgData name="Michelle Lynch" userId="4edb2b1e-5d49-4c65-b79b-158cb18c840b" providerId="ADAL" clId="{30D3D430-FB90-4B09-8ACD-A56B34741877}" dt="2021-02-09T12:54:17.861" v="431" actId="1076"/>
          <ac:picMkLst>
            <pc:docMk/>
            <pc:sldMk cId="0" sldId="289"/>
            <ac:picMk id="32" creationId="{7C9CA79F-AB2C-49C7-BA18-230421645DBC}"/>
          </ac:picMkLst>
        </pc:picChg>
        <pc:picChg chg="add del mod">
          <ac:chgData name="Michelle Lynch" userId="4edb2b1e-5d49-4c65-b79b-158cb18c840b" providerId="ADAL" clId="{30D3D430-FB90-4B09-8ACD-A56B34741877}" dt="2021-02-09T12:52:31.156" v="395" actId="478"/>
          <ac:picMkLst>
            <pc:docMk/>
            <pc:sldMk cId="0" sldId="289"/>
            <ac:picMk id="3074" creationId="{6C6C47D3-7BCB-4BF3-B426-3599FEC64594}"/>
          </ac:picMkLst>
        </pc:picChg>
        <pc:picChg chg="add mod">
          <ac:chgData name="Michelle Lynch" userId="4edb2b1e-5d49-4c65-b79b-158cb18c840b" providerId="ADAL" clId="{30D3D430-FB90-4B09-8ACD-A56B34741877}" dt="2021-02-09T12:52:52.496" v="404" actId="1076"/>
          <ac:picMkLst>
            <pc:docMk/>
            <pc:sldMk cId="0" sldId="289"/>
            <ac:picMk id="3076" creationId="{50BBD273-CD23-4BDE-8398-24C959DB000A}"/>
          </ac:picMkLst>
        </pc:picChg>
        <pc:picChg chg="del mod">
          <ac:chgData name="Michelle Lynch" userId="4edb2b1e-5d49-4c65-b79b-158cb18c840b" providerId="ADAL" clId="{30D3D430-FB90-4B09-8ACD-A56B34741877}" dt="2021-02-09T12:54:50.941" v="445" actId="478"/>
          <ac:picMkLst>
            <pc:docMk/>
            <pc:sldMk cId="0" sldId="289"/>
            <ac:picMk id="22533" creationId="{D6CA5817-5BE9-4433-8A60-A4FF67AFA416}"/>
          </ac:picMkLst>
        </pc:picChg>
        <pc:inkChg chg="add del">
          <ac:chgData name="Michelle Lynch" userId="4edb2b1e-5d49-4c65-b79b-158cb18c840b" providerId="ADAL" clId="{30D3D430-FB90-4B09-8ACD-A56B34741877}" dt="2021-02-09T12:47:45.832" v="364" actId="9405"/>
          <ac:inkMkLst>
            <pc:docMk/>
            <pc:sldMk cId="0" sldId="289"/>
            <ac:inkMk id="3" creationId="{00E9EBEC-CD6A-48E8-8C31-354CA7ECFE16}"/>
          </ac:inkMkLst>
        </pc:inkChg>
        <pc:inkChg chg="add mod">
          <ac:chgData name="Michelle Lynch" userId="4edb2b1e-5d49-4c65-b79b-158cb18c840b" providerId="ADAL" clId="{30D3D430-FB90-4B09-8ACD-A56B34741877}" dt="2021-02-09T12:53:00.852" v="407" actId="688"/>
          <ac:inkMkLst>
            <pc:docMk/>
            <pc:sldMk cId="0" sldId="289"/>
            <ac:inkMk id="4" creationId="{95C98AB7-AFC5-4C37-B8CA-28A6DE44EB8B}"/>
          </ac:inkMkLst>
        </pc:inkChg>
        <pc:inkChg chg="add mod">
          <ac:chgData name="Michelle Lynch" userId="4edb2b1e-5d49-4c65-b79b-158cb18c840b" providerId="ADAL" clId="{30D3D430-FB90-4B09-8ACD-A56B34741877}" dt="2021-02-09T12:48:54.293" v="377"/>
          <ac:inkMkLst>
            <pc:docMk/>
            <pc:sldMk cId="0" sldId="289"/>
            <ac:inkMk id="5" creationId="{3AFC2BC4-E4A6-4CF8-A41A-A4ABE99D14EF}"/>
          </ac:inkMkLst>
        </pc:inkChg>
        <pc:inkChg chg="add del mod">
          <ac:chgData name="Michelle Lynch" userId="4edb2b1e-5d49-4c65-b79b-158cb18c840b" providerId="ADAL" clId="{30D3D430-FB90-4B09-8ACD-A56B34741877}" dt="2021-02-09T12:48:54.293" v="377"/>
          <ac:inkMkLst>
            <pc:docMk/>
            <pc:sldMk cId="0" sldId="289"/>
            <ac:inkMk id="11" creationId="{1229CBE5-A391-44EE-B726-9F007149D380}"/>
          </ac:inkMkLst>
        </pc:inkChg>
        <pc:inkChg chg="add del">
          <ac:chgData name="Michelle Lynch" userId="4edb2b1e-5d49-4c65-b79b-158cb18c840b" providerId="ADAL" clId="{30D3D430-FB90-4B09-8ACD-A56B34741877}" dt="2021-02-09T12:48:34.816" v="369" actId="9405"/>
          <ac:inkMkLst>
            <pc:docMk/>
            <pc:sldMk cId="0" sldId="289"/>
            <ac:inkMk id="14" creationId="{2D83786F-E6EB-4C72-B252-4D69F3822A11}"/>
          </ac:inkMkLst>
        </pc:inkChg>
        <pc:inkChg chg="add mod">
          <ac:chgData name="Michelle Lynch" userId="4edb2b1e-5d49-4c65-b79b-158cb18c840b" providerId="ADAL" clId="{30D3D430-FB90-4B09-8ACD-A56B34741877}" dt="2021-02-09T12:48:54.293" v="377"/>
          <ac:inkMkLst>
            <pc:docMk/>
            <pc:sldMk cId="0" sldId="289"/>
            <ac:inkMk id="15" creationId="{D5D7BAC2-227E-41F7-AF02-6A883B79CCA5}"/>
          </ac:inkMkLst>
        </pc:inkChg>
        <pc:inkChg chg="add del mod">
          <ac:chgData name="Michelle Lynch" userId="4edb2b1e-5d49-4c65-b79b-158cb18c840b" providerId="ADAL" clId="{30D3D430-FB90-4B09-8ACD-A56B34741877}" dt="2021-02-09T12:48:54.288" v="376"/>
          <ac:inkMkLst>
            <pc:docMk/>
            <pc:sldMk cId="0" sldId="289"/>
            <ac:inkMk id="17" creationId="{803A4137-1205-4197-8DF8-9ED91A631B82}"/>
          </ac:inkMkLst>
        </pc:inkChg>
        <pc:inkChg chg="add del mod">
          <ac:chgData name="Michelle Lynch" userId="4edb2b1e-5d49-4c65-b79b-158cb18c840b" providerId="ADAL" clId="{30D3D430-FB90-4B09-8ACD-A56B34741877}" dt="2021-02-09T12:48:54.288" v="375"/>
          <ac:inkMkLst>
            <pc:docMk/>
            <pc:sldMk cId="0" sldId="289"/>
            <ac:inkMk id="18" creationId="{996D2EB0-CFB5-4DDE-8DC3-A7DFC08FD8CA}"/>
          </ac:inkMkLst>
        </pc:inkChg>
        <pc:inkChg chg="add mod">
          <ac:chgData name="Michelle Lynch" userId="4edb2b1e-5d49-4c65-b79b-158cb18c840b" providerId="ADAL" clId="{30D3D430-FB90-4B09-8ACD-A56B34741877}" dt="2021-02-09T12:54:40.309" v="441" actId="1076"/>
          <ac:inkMkLst>
            <pc:docMk/>
            <pc:sldMk cId="0" sldId="289"/>
            <ac:inkMk id="20" creationId="{18453985-506B-4304-8573-90CA043C00FC}"/>
          </ac:inkMkLst>
        </pc:inkChg>
        <pc:inkChg chg="add del">
          <ac:chgData name="Michelle Lynch" userId="4edb2b1e-5d49-4c65-b79b-158cb18c840b" providerId="ADAL" clId="{30D3D430-FB90-4B09-8ACD-A56B34741877}" dt="2021-02-09T12:49:17.537" v="380" actId="9405"/>
          <ac:inkMkLst>
            <pc:docMk/>
            <pc:sldMk cId="0" sldId="289"/>
            <ac:inkMk id="21" creationId="{1C4A9A05-7935-4070-AA2A-C3E4E46A9213}"/>
          </ac:inkMkLst>
        </pc:inkChg>
        <pc:inkChg chg="add del">
          <ac:chgData name="Michelle Lynch" userId="4edb2b1e-5d49-4c65-b79b-158cb18c840b" providerId="ADAL" clId="{30D3D430-FB90-4B09-8ACD-A56B34741877}" dt="2021-02-09T12:49:20.447" v="382" actId="9405"/>
          <ac:inkMkLst>
            <pc:docMk/>
            <pc:sldMk cId="0" sldId="289"/>
            <ac:inkMk id="22" creationId="{9F34DB18-AAF1-40C7-B24B-A9D918EA4018}"/>
          </ac:inkMkLst>
        </pc:inkChg>
        <pc:inkChg chg="add del">
          <ac:chgData name="Michelle Lynch" userId="4edb2b1e-5d49-4c65-b79b-158cb18c840b" providerId="ADAL" clId="{30D3D430-FB90-4B09-8ACD-A56B34741877}" dt="2021-02-09T12:49:22.231" v="384" actId="9405"/>
          <ac:inkMkLst>
            <pc:docMk/>
            <pc:sldMk cId="0" sldId="289"/>
            <ac:inkMk id="23" creationId="{1CB7CA2E-BE3F-4414-B019-B5995C0099F9}"/>
          </ac:inkMkLst>
        </pc:inkChg>
        <pc:inkChg chg="add mod">
          <ac:chgData name="Michelle Lynch" userId="4edb2b1e-5d49-4c65-b79b-158cb18c840b" providerId="ADAL" clId="{30D3D430-FB90-4B09-8ACD-A56B34741877}" dt="2021-02-09T12:54:29.381" v="436" actId="14100"/>
          <ac:inkMkLst>
            <pc:docMk/>
            <pc:sldMk cId="0" sldId="289"/>
            <ac:inkMk id="24" creationId="{3CC139D6-BFB0-4051-8074-46AFA6AD19FA}"/>
          </ac:inkMkLst>
        </pc:inkChg>
      </pc:sldChg>
      <pc:sldChg chg="del">
        <pc:chgData name="Michelle Lynch" userId="4edb2b1e-5d49-4c65-b79b-158cb18c840b" providerId="ADAL" clId="{30D3D430-FB90-4B09-8ACD-A56B34741877}" dt="2021-02-09T13:44:25.806" v="461" actId="47"/>
        <pc:sldMkLst>
          <pc:docMk/>
          <pc:sldMk cId="0" sldId="292"/>
        </pc:sldMkLst>
      </pc:sldChg>
      <pc:sldChg chg="del">
        <pc:chgData name="Michelle Lynch" userId="4edb2b1e-5d49-4c65-b79b-158cb18c840b" providerId="ADAL" clId="{30D3D430-FB90-4B09-8ACD-A56B34741877}" dt="2021-02-09T13:44:26.923" v="463" actId="47"/>
        <pc:sldMkLst>
          <pc:docMk/>
          <pc:sldMk cId="0" sldId="300"/>
        </pc:sldMkLst>
      </pc:sldChg>
      <pc:sldChg chg="del">
        <pc:chgData name="Michelle Lynch" userId="4edb2b1e-5d49-4c65-b79b-158cb18c840b" providerId="ADAL" clId="{30D3D430-FB90-4B09-8ACD-A56B34741877}" dt="2021-02-09T13:44:24.543" v="458" actId="47"/>
        <pc:sldMkLst>
          <pc:docMk/>
          <pc:sldMk cId="0" sldId="303"/>
        </pc:sldMkLst>
      </pc:sldChg>
      <pc:sldChg chg="del">
        <pc:chgData name="Michelle Lynch" userId="4edb2b1e-5d49-4c65-b79b-158cb18c840b" providerId="ADAL" clId="{30D3D430-FB90-4B09-8ACD-A56B34741877}" dt="2021-02-09T13:44:24.942" v="459" actId="47"/>
        <pc:sldMkLst>
          <pc:docMk/>
          <pc:sldMk cId="0" sldId="306"/>
        </pc:sldMkLst>
      </pc:sldChg>
      <pc:sldChg chg="del">
        <pc:chgData name="Michelle Lynch" userId="4edb2b1e-5d49-4c65-b79b-158cb18c840b" providerId="ADAL" clId="{30D3D430-FB90-4B09-8ACD-A56B34741877}" dt="2021-02-09T13:44:22.119" v="452" actId="47"/>
        <pc:sldMkLst>
          <pc:docMk/>
          <pc:sldMk cId="0" sldId="320"/>
        </pc:sldMkLst>
      </pc:sldChg>
      <pc:sldChg chg="del">
        <pc:chgData name="Michelle Lynch" userId="4edb2b1e-5d49-4c65-b79b-158cb18c840b" providerId="ADAL" clId="{30D3D430-FB90-4B09-8ACD-A56B34741877}" dt="2021-02-09T13:44:22.655" v="453" actId="47"/>
        <pc:sldMkLst>
          <pc:docMk/>
          <pc:sldMk cId="0" sldId="322"/>
        </pc:sldMkLst>
      </pc:sldChg>
      <pc:sldChg chg="del">
        <pc:chgData name="Michelle Lynch" userId="4edb2b1e-5d49-4c65-b79b-158cb18c840b" providerId="ADAL" clId="{30D3D430-FB90-4B09-8ACD-A56B34741877}" dt="2021-02-09T13:44:23.047" v="454" actId="47"/>
        <pc:sldMkLst>
          <pc:docMk/>
          <pc:sldMk cId="0" sldId="323"/>
        </pc:sldMkLst>
      </pc:sldChg>
      <pc:sldChg chg="del">
        <pc:chgData name="Michelle Lynch" userId="4edb2b1e-5d49-4c65-b79b-158cb18c840b" providerId="ADAL" clId="{30D3D430-FB90-4B09-8ACD-A56B34741877}" dt="2021-02-09T13:44:23.805" v="456" actId="47"/>
        <pc:sldMkLst>
          <pc:docMk/>
          <pc:sldMk cId="0" sldId="324"/>
        </pc:sldMkLst>
      </pc:sldChg>
      <pc:sldChg chg="del">
        <pc:chgData name="Michelle Lynch" userId="4edb2b1e-5d49-4c65-b79b-158cb18c840b" providerId="ADAL" clId="{30D3D430-FB90-4B09-8ACD-A56B34741877}" dt="2021-02-09T13:44:24.176" v="457" actId="47"/>
        <pc:sldMkLst>
          <pc:docMk/>
          <pc:sldMk cId="0" sldId="330"/>
        </pc:sldMkLst>
      </pc:sldChg>
      <pc:sldChg chg="del">
        <pc:chgData name="Michelle Lynch" userId="4edb2b1e-5d49-4c65-b79b-158cb18c840b" providerId="ADAL" clId="{30D3D430-FB90-4B09-8ACD-A56B34741877}" dt="2021-02-09T13:44:25.302" v="460" actId="47"/>
        <pc:sldMkLst>
          <pc:docMk/>
          <pc:sldMk cId="0" sldId="339"/>
        </pc:sldMkLst>
      </pc:sldChg>
      <pc:sldChg chg="delSp del mod delAnim">
        <pc:chgData name="Michelle Lynch" userId="4edb2b1e-5d49-4c65-b79b-158cb18c840b" providerId="ADAL" clId="{30D3D430-FB90-4B09-8ACD-A56B34741877}" dt="2021-02-09T13:44:19.828" v="450" actId="47"/>
        <pc:sldMkLst>
          <pc:docMk/>
          <pc:sldMk cId="0" sldId="344"/>
        </pc:sldMkLst>
        <pc:picChg chg="del">
          <ac:chgData name="Michelle Lynch" userId="4edb2b1e-5d49-4c65-b79b-158cb18c840b" providerId="ADAL" clId="{30D3D430-FB90-4B09-8ACD-A56B34741877}" dt="2021-02-09T12:27:53.482" v="0" actId="478"/>
          <ac:picMkLst>
            <pc:docMk/>
            <pc:sldMk cId="0" sldId="344"/>
            <ac:picMk id="2" creationId="{9C87B75A-D697-4EDA-BFE8-6F6A4C9BCCD8}"/>
          </ac:picMkLst>
        </pc:picChg>
      </pc:sldChg>
      <pc:sldChg chg="add">
        <pc:chgData name="Michelle Lynch" userId="4edb2b1e-5d49-4c65-b79b-158cb18c840b" providerId="ADAL" clId="{30D3D430-FB90-4B09-8ACD-A56B34741877}" dt="2021-02-09T12:27:58.679" v="1"/>
        <pc:sldMkLst>
          <pc:docMk/>
          <pc:sldMk cId="0" sldId="345"/>
        </pc:sldMkLst>
      </pc:sldChg>
      <pc:sldChg chg="modSp add mod">
        <pc:chgData name="Michelle Lynch" userId="4edb2b1e-5d49-4c65-b79b-158cb18c840b" providerId="ADAL" clId="{30D3D430-FB90-4B09-8ACD-A56B34741877}" dt="2021-02-23T12:15:11.921" v="544" actId="20577"/>
        <pc:sldMkLst>
          <pc:docMk/>
          <pc:sldMk cId="0" sldId="346"/>
        </pc:sldMkLst>
        <pc:spChg chg="mod">
          <ac:chgData name="Michelle Lynch" userId="4edb2b1e-5d49-4c65-b79b-158cb18c840b" providerId="ADAL" clId="{30D3D430-FB90-4B09-8ACD-A56B34741877}" dt="2021-02-23T12:15:11.921" v="544" actId="20577"/>
          <ac:spMkLst>
            <pc:docMk/>
            <pc:sldMk cId="0" sldId="346"/>
            <ac:spMk id="14339" creationId="{70F3764F-1C62-4165-8A05-CDADE0CC9EAA}"/>
          </ac:spMkLst>
        </pc:spChg>
      </pc:sldChg>
      <pc:sldChg chg="add">
        <pc:chgData name="Michelle Lynch" userId="4edb2b1e-5d49-4c65-b79b-158cb18c840b" providerId="ADAL" clId="{30D3D430-FB90-4B09-8ACD-A56B34741877}" dt="2021-02-09T12:27:58.679" v="1"/>
        <pc:sldMkLst>
          <pc:docMk/>
          <pc:sldMk cId="0" sldId="347"/>
        </pc:sldMkLst>
      </pc:sldChg>
      <pc:sldMasterChg chg="delSldLayout">
        <pc:chgData name="Michelle Lynch" userId="4edb2b1e-5d49-4c65-b79b-158cb18c840b" providerId="ADAL" clId="{30D3D430-FB90-4B09-8ACD-A56B34741877}" dt="2021-02-09T12:42:27.413" v="234" actId="47"/>
        <pc:sldMasterMkLst>
          <pc:docMk/>
          <pc:sldMasterMk cId="2648740955" sldId="2147483648"/>
        </pc:sldMasterMkLst>
        <pc:sldLayoutChg chg="del">
          <pc:chgData name="Michelle Lynch" userId="4edb2b1e-5d49-4c65-b79b-158cb18c840b" providerId="ADAL" clId="{30D3D430-FB90-4B09-8ACD-A56B34741877}" dt="2021-02-09T12:42:27.413" v="234" actId="47"/>
          <pc:sldLayoutMkLst>
            <pc:docMk/>
            <pc:sldMasterMk cId="2648740955" sldId="2147483648"/>
            <pc:sldLayoutMk cId="193465681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6AA5-3C89-41BF-92A1-BF4A591544B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D274-D72D-40B7-BD46-0DECC3EAF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F93B-F1E7-4226-93A9-5617D2E47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2A33A-AFE0-4630-9A64-D42ADDC10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BC95-9172-4D99-BBE4-1D838D87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463A-93E4-4025-9384-872D655F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8B1F-4641-4AD0-9BA8-33788C09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10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4E59-C787-4FA2-BB3B-6489377A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0C03D-7D93-4501-9942-FE81B6C8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2538-A568-402B-BCB1-9828F3AE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7646-33FA-4FD5-A7AF-B683E1A8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22D2-7D3B-4205-9EDA-9B373B71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78313-2441-4151-A882-874B401A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7A206-76D8-47D3-B331-A77772FA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F05B-0991-41BF-9640-6680019A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A44B-FE13-49AD-A4C1-20D9D09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230F-6562-4410-A1BB-17C31D99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7192-B578-441A-AC60-BD82EE36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575B-4D73-4782-8F96-6B792160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593A-5385-40DB-8EE4-A08CDC07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7B5F-373A-4620-A221-DAC5E54E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450A-C425-4C76-95CE-4AE5EBD6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2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BCBE-8B23-4085-837C-7A3EC0CD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65775-A625-4E85-A8DD-5FE0AF7A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E2A0-243D-4767-B45A-5B81573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AC2B-FF5A-4692-8688-46EE791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F9BA-CF0E-4822-BE51-5DA4E7C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5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26E7-F940-4A81-95E6-606BD4CE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3740-4E3D-4C7F-917B-5C1F7E614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3CF0B-9325-4568-A18F-F98CDA94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E8A97-670A-4B3E-8129-39FE0F47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C786-BB0F-4B0F-9F49-370226F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40A15-833B-4989-ABFC-294EE11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B4AF-C5F7-4809-9051-41FF1F3C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6CD1-9E9D-4E23-AA37-B3B9595F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E5BF-19D1-4355-83EB-1F44FC7F4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58778-E2C5-42A2-9F1A-BA2A5965B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0873F-B93F-45C1-8761-009B5FCC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32FB3-B1A5-45CB-953B-D9E0267C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03DA-54AB-4711-9314-085D81D8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8D7B1-945A-46C8-B21E-77FA2F32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2CC4-5512-4F49-ACA2-2B7F9A21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404CF-51EB-44F3-8ED2-D5F214E9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637A9-7003-414D-A510-2EC7BE1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CA4A-C7B6-480E-AD0C-D52B83B4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D419B-13DB-4B24-98E6-091AA9F4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02EE7-F4ED-4105-A155-7B1FEFE7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D3EA-610A-4ADC-8B44-19341C47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9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D4B8-CFD7-423B-A47B-585AF46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F660-6F9E-47BD-B4EE-1EF10A67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CFED-9ACF-44AF-9EA8-6B2DE8CD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C856-FD13-4F01-BDB9-B49575CC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A522F-7BCA-4FE7-BFA9-66BD3021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8002-6AE4-4ED9-8D42-EB25FDFA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3670-D64C-4BC6-A47A-BA86BF40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72C7B-2B54-4299-978C-A396FC315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9F08-8456-440E-A96A-931CACBF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90B5D-62C2-4644-9FB8-4D0C2DEF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412C2-1B9D-42B5-853B-AB676951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56D9-BE5D-427A-8EEE-D89D2A48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7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B2B6-341A-46FA-97BE-005F7FAC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1A77-B1C3-4C33-940F-0A1AE0B8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6E03-424A-438A-86C5-A54FCE70C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495F-62B5-4359-8088-234E5EC0C39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4E1A-19EA-4516-B352-F668BBCD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3406-CE13-47F0-BEAD-E2346C32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2080-7074-445F-B64A-6CDFBEF97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7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17BB73-B30D-46DC-ABB8-EA5985787C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Video Guidelines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0107F3E-4249-48B0-AF43-EDAE90323A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9AD4A0-00E5-467D-8667-622C23A3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2 Minutes</a:t>
            </a:r>
          </a:p>
        </p:txBody>
      </p:sp>
      <p:pic>
        <p:nvPicPr>
          <p:cNvPr id="7" name="Content Placeholder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26A251D-5E2E-448D-ADAC-D7912159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64" y="1362917"/>
            <a:ext cx="4320477" cy="4351338"/>
          </a:xfrm>
        </p:spPr>
      </p:pic>
      <p:sp>
        <p:nvSpPr>
          <p:cNvPr id="7172" name="Date Placeholder 3">
            <a:extLst>
              <a:ext uri="{FF2B5EF4-FFF2-40B4-BE49-F238E27FC236}">
                <a16:creationId xmlns:a16="http://schemas.microsoft.com/office/drawing/2014/main" id="{662BE35D-4E3B-4FB1-A2BB-7AB45C02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4B02D8-B0F3-46D1-A0B9-B769A0C510D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4659217" cy="274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/"/>
            </a:pPr>
            <a:r>
              <a:rPr lang="en-GB" altLang="en-US" dirty="0"/>
              <a:t>Ideally just 2 minutes.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GB" altLang="en-US" dirty="0"/>
              <a:t>Never more than 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C32849D-9A12-465C-9473-0C65DF80F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Who Is Your Audience?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E966F4C-B36D-444F-85AC-4A63CB35D2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/"/>
            </a:pPr>
            <a:r>
              <a:rPr lang="en-GB" altLang="en-US" dirty="0"/>
              <a:t>Examiners</a:t>
            </a:r>
          </a:p>
          <a:p>
            <a:pPr marL="457200" lvl="1" indent="0">
              <a:buNone/>
            </a:pPr>
            <a:r>
              <a:rPr lang="en-GB" altLang="en-US" dirty="0"/>
              <a:t>Internal &amp; external examiners on the BEng(H) in Software &amp; Electronic Engineering.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GB" altLang="en-US" dirty="0"/>
              <a:t>Wider Audience, e.g. via YouTube</a:t>
            </a:r>
          </a:p>
          <a:p>
            <a:pPr marL="457200" lvl="1" indent="0">
              <a:buNone/>
            </a:pPr>
            <a:r>
              <a:rPr lang="en-GB" altLang="en-US" dirty="0"/>
              <a:t>People interested in your project area. People interested in your expertise.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GB" altLang="en-US" dirty="0"/>
              <a:t>Potential Employer(s)</a:t>
            </a:r>
          </a:p>
          <a:p>
            <a:pPr marL="457200" lvl="1" indent="0">
              <a:buNone/>
            </a:pPr>
            <a:r>
              <a:rPr lang="en-GB" altLang="en-US" dirty="0"/>
              <a:t>The video is part of a suite of elements – poster, report, video – that communicate your project.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GB" altLang="en-US" dirty="0"/>
              <a:t>Programme Reviewers</a:t>
            </a:r>
          </a:p>
          <a:p>
            <a:pPr marL="390525" lvl="1" indent="0">
              <a:buNone/>
            </a:pPr>
            <a:r>
              <a:rPr lang="en-GB" altLang="en-US" dirty="0"/>
              <a:t>Engineer’s Ireland professional panel, GMIT programmatic review professional panel.</a:t>
            </a: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05ABDFFA-50C8-4652-A31B-6A65CEFA68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8316-E792-4972-B4C6-3C1BEC24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 Minute Breakdown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7655-2E11-4BEB-AF96-C7B33AF3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Who			~10		seconds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What &amp; Why		~30-50 	seconds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How				~50-60 	seconds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End				~5-10		seconds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733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41B-99AF-4CE3-AA03-2ECDE1AC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Who	~10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60AA-59F7-40EC-895F-1DABB209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Introduce yourself. Use your full name.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Say the name of your course.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For example, but put your own spin on this:</a:t>
            </a:r>
          </a:p>
          <a:p>
            <a:pPr marL="0" indent="0">
              <a:buNone/>
            </a:pPr>
            <a:r>
              <a:rPr lang="en-IE" dirty="0"/>
              <a:t>“Hi, I’m Joe Bloggs and I’m a final year student on the BEng in Software and Electronic Engineering at the Galway-Mayo Institute of Technology.”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Ideally, have yourself visible in your video, particularly at the beginning of your video, to make a connection with your audience. Alternatively use a headshot.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03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A70-DDA7-4E8D-A587-6D70A870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&amp; Why 	~30-50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C08F-1E38-4A10-AC96-15E756BE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State your project title. 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Give a brief high-level explanation of you project idea. (For some people, their project title alone might do this.)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Ideally, show your poster here as you are introducing your project.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State the area of study that your project is in.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Give reasons why this area of study is relevant / important and/or give reasons why you chose to pursue this project.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Do not go into detail… yet…</a:t>
            </a:r>
          </a:p>
        </p:txBody>
      </p:sp>
    </p:spTree>
    <p:extLst>
      <p:ext uri="{BB962C8B-B14F-4D97-AF65-F5344CB8AC3E}">
        <p14:creationId xmlns:p14="http://schemas.microsoft.com/office/powerpoint/2010/main" val="42718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A70-DDA7-4E8D-A587-6D70A870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	~50-60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C08F-1E38-4A10-AC96-15E756BE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Now go into a bit more detail…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Ideally, present your architecture diagram here.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Briefly overview the principal technologies in your project, e.g. networking, cloud, IoT, image processing, machine learning.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Name principal software/hardware/development boards/ frameworks/cloud architectures/algorithms/ etc that you chose to use.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Give some more detail on an important technical aspect(s) of your project. This could be software, hardware, maths, algorithms, etc…</a:t>
            </a:r>
          </a:p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Consider and select the aspect(s) you wish to showcase in the limited timeframe you have.</a:t>
            </a:r>
          </a:p>
        </p:txBody>
      </p:sp>
    </p:spTree>
    <p:extLst>
      <p:ext uri="{BB962C8B-B14F-4D97-AF65-F5344CB8AC3E}">
        <p14:creationId xmlns:p14="http://schemas.microsoft.com/office/powerpoint/2010/main" val="29615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A70-DDA7-4E8D-A587-6D70A870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End 	~5-10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C08F-1E38-4A10-AC96-15E756BE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/"/>
            </a:pPr>
            <a:r>
              <a:rPr lang="en-IE" dirty="0"/>
              <a:t>Have a clear end to your video, you can do this a few ways:</a:t>
            </a:r>
          </a:p>
          <a:p>
            <a:pPr lvl="1">
              <a:buFont typeface="Calibri" panose="020F0502020204030204" pitchFamily="34" charset="0"/>
              <a:buChar char="/"/>
            </a:pPr>
            <a:r>
              <a:rPr lang="en-IE" dirty="0"/>
              <a:t>Say something like “Thanks for </a:t>
            </a:r>
            <a:r>
              <a:rPr lang="en-IE"/>
              <a:t>watching.” </a:t>
            </a:r>
            <a:r>
              <a:rPr lang="en-IE" dirty="0"/>
              <a:t>Put your own spin on it.</a:t>
            </a:r>
          </a:p>
          <a:p>
            <a:pPr lvl="1">
              <a:buFont typeface="Calibri" panose="020F0502020204030204" pitchFamily="34" charset="0"/>
              <a:buChar char="/"/>
            </a:pPr>
            <a:r>
              <a:rPr lang="en-IE" dirty="0"/>
              <a:t>State your future career plans.</a:t>
            </a:r>
          </a:p>
          <a:p>
            <a:pPr lvl="1">
              <a:buFont typeface="Calibri" panose="020F0502020204030204" pitchFamily="34" charset="0"/>
              <a:buChar char="/"/>
            </a:pPr>
            <a:r>
              <a:rPr lang="en-IE" dirty="0"/>
              <a:t>State your future plans for the project. </a:t>
            </a:r>
          </a:p>
          <a:p>
            <a:pPr lvl="1">
              <a:buFont typeface="Calibri" panose="020F0502020204030204" pitchFamily="34" charset="0"/>
              <a:buChar char="/"/>
            </a:pPr>
            <a:r>
              <a:rPr lang="en-IE" dirty="0"/>
              <a:t>Link to any online presence you might wish to share, e.g. GitHub etc.</a:t>
            </a:r>
          </a:p>
        </p:txBody>
      </p:sp>
    </p:spTree>
    <p:extLst>
      <p:ext uri="{BB962C8B-B14F-4D97-AF65-F5344CB8AC3E}">
        <p14:creationId xmlns:p14="http://schemas.microsoft.com/office/powerpoint/2010/main" val="1718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502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Video Guidelines</vt:lpstr>
      <vt:lpstr>2 Minutes</vt:lpstr>
      <vt:lpstr>Who Is Your Audience?</vt:lpstr>
      <vt:lpstr>2 Minute Breakdown Guidelines</vt:lpstr>
      <vt:lpstr>Who ~10 seconds</vt:lpstr>
      <vt:lpstr>What &amp; Why  ~30-50 seconds</vt:lpstr>
      <vt:lpstr>How  ~50-60 seconds</vt:lpstr>
      <vt:lpstr>End  ~5-10 seconds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C++</dc:title>
  <dc:creator>Michelle Lynch</dc:creator>
  <cp:lastModifiedBy>Michelle Lynch</cp:lastModifiedBy>
  <cp:revision>3</cp:revision>
  <cp:lastPrinted>2020-10-05T15:13:12Z</cp:lastPrinted>
  <dcterms:created xsi:type="dcterms:W3CDTF">2020-09-26T12:34:53Z</dcterms:created>
  <dcterms:modified xsi:type="dcterms:W3CDTF">2021-04-14T09:23:05Z</dcterms:modified>
</cp:coreProperties>
</file>