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Xuan Hieu (FE Swinburne HCM)" userId="2aab812d-2911-4c18-97f3-0938a1a8b473" providerId="ADAL" clId="{5510ED25-A698-4A97-A31E-FB71C4AE0DF9}"/>
    <pc:docChg chg="custSel addSld modSld">
      <pc:chgData name="Le Xuan Hieu (FE Swinburne HCM)" userId="2aab812d-2911-4c18-97f3-0938a1a8b473" providerId="ADAL" clId="{5510ED25-A698-4A97-A31E-FB71C4AE0DF9}" dt="2023-05-05T15:04:15.831" v="426" actId="20577"/>
      <pc:docMkLst>
        <pc:docMk/>
      </pc:docMkLst>
      <pc:sldChg chg="modSp new mod">
        <pc:chgData name="Le Xuan Hieu (FE Swinburne HCM)" userId="2aab812d-2911-4c18-97f3-0938a1a8b473" providerId="ADAL" clId="{5510ED25-A698-4A97-A31E-FB71C4AE0DF9}" dt="2023-05-05T14:59:17.887" v="46" actId="20577"/>
        <pc:sldMkLst>
          <pc:docMk/>
          <pc:sldMk cId="517315116" sldId="256"/>
        </pc:sldMkLst>
        <pc:spChg chg="mod">
          <ac:chgData name="Le Xuan Hieu (FE Swinburne HCM)" userId="2aab812d-2911-4c18-97f3-0938a1a8b473" providerId="ADAL" clId="{5510ED25-A698-4A97-A31E-FB71C4AE0DF9}" dt="2023-05-05T14:59:13.440" v="35" actId="20577"/>
          <ac:spMkLst>
            <pc:docMk/>
            <pc:sldMk cId="517315116" sldId="256"/>
            <ac:spMk id="2" creationId="{286695E6-CFA8-481A-2081-6079C1FFD596}"/>
          </ac:spMkLst>
        </pc:spChg>
        <pc:spChg chg="mod">
          <ac:chgData name="Le Xuan Hieu (FE Swinburne HCM)" userId="2aab812d-2911-4c18-97f3-0938a1a8b473" providerId="ADAL" clId="{5510ED25-A698-4A97-A31E-FB71C4AE0DF9}" dt="2023-05-05T14:59:17.887" v="46" actId="20577"/>
          <ac:spMkLst>
            <pc:docMk/>
            <pc:sldMk cId="517315116" sldId="256"/>
            <ac:spMk id="3" creationId="{5C843E5D-9E2D-2231-AB53-A7F75E2C3458}"/>
          </ac:spMkLst>
        </pc:spChg>
      </pc:sldChg>
      <pc:sldChg chg="modSp new mod">
        <pc:chgData name="Le Xuan Hieu (FE Swinburne HCM)" userId="2aab812d-2911-4c18-97f3-0938a1a8b473" providerId="ADAL" clId="{5510ED25-A698-4A97-A31E-FB71C4AE0DF9}" dt="2023-05-05T15:00:10.447" v="188" actId="20577"/>
        <pc:sldMkLst>
          <pc:docMk/>
          <pc:sldMk cId="3558006996" sldId="257"/>
        </pc:sldMkLst>
        <pc:spChg chg="mod">
          <ac:chgData name="Le Xuan Hieu (FE Swinburne HCM)" userId="2aab812d-2911-4c18-97f3-0938a1a8b473" providerId="ADAL" clId="{5510ED25-A698-4A97-A31E-FB71C4AE0DF9}" dt="2023-05-05T14:59:34.358" v="71" actId="20577"/>
          <ac:spMkLst>
            <pc:docMk/>
            <pc:sldMk cId="3558006996" sldId="257"/>
            <ac:spMk id="2" creationId="{B3EDE473-31EF-7982-4946-A42471F52F9D}"/>
          </ac:spMkLst>
        </pc:spChg>
        <pc:spChg chg="mod">
          <ac:chgData name="Le Xuan Hieu (FE Swinburne HCM)" userId="2aab812d-2911-4c18-97f3-0938a1a8b473" providerId="ADAL" clId="{5510ED25-A698-4A97-A31E-FB71C4AE0DF9}" dt="2023-05-05T15:00:10.447" v="188" actId="20577"/>
          <ac:spMkLst>
            <pc:docMk/>
            <pc:sldMk cId="3558006996" sldId="257"/>
            <ac:spMk id="3" creationId="{B6646AF2-5420-97F6-A62A-CDD92939328C}"/>
          </ac:spMkLst>
        </pc:spChg>
      </pc:sldChg>
      <pc:sldChg chg="modSp new mod">
        <pc:chgData name="Le Xuan Hieu (FE Swinburne HCM)" userId="2aab812d-2911-4c18-97f3-0938a1a8b473" providerId="ADAL" clId="{5510ED25-A698-4A97-A31E-FB71C4AE0DF9}" dt="2023-05-05T15:04:15.831" v="426" actId="20577"/>
        <pc:sldMkLst>
          <pc:docMk/>
          <pc:sldMk cId="493052247" sldId="258"/>
        </pc:sldMkLst>
        <pc:spChg chg="mod">
          <ac:chgData name="Le Xuan Hieu (FE Swinburne HCM)" userId="2aab812d-2911-4c18-97f3-0938a1a8b473" providerId="ADAL" clId="{5510ED25-A698-4A97-A31E-FB71C4AE0DF9}" dt="2023-05-05T15:00:28.511" v="210" actId="20577"/>
          <ac:spMkLst>
            <pc:docMk/>
            <pc:sldMk cId="493052247" sldId="258"/>
            <ac:spMk id="2" creationId="{4C827194-B812-DACB-549B-C997A5521D62}"/>
          </ac:spMkLst>
        </pc:spChg>
        <pc:spChg chg="mod">
          <ac:chgData name="Le Xuan Hieu (FE Swinburne HCM)" userId="2aab812d-2911-4c18-97f3-0938a1a8b473" providerId="ADAL" clId="{5510ED25-A698-4A97-A31E-FB71C4AE0DF9}" dt="2023-05-05T15:04:15.831" v="426" actId="20577"/>
          <ac:spMkLst>
            <pc:docMk/>
            <pc:sldMk cId="493052247" sldId="258"/>
            <ac:spMk id="3" creationId="{FF1B92C6-B5D7-DC57-0E97-11C02DA2C580}"/>
          </ac:spMkLst>
        </pc:spChg>
      </pc:sldChg>
      <pc:sldChg chg="modSp add mod">
        <pc:chgData name="Le Xuan Hieu (FE Swinburne HCM)" userId="2aab812d-2911-4c18-97f3-0938a1a8b473" providerId="ADAL" clId="{5510ED25-A698-4A97-A31E-FB71C4AE0DF9}" dt="2023-05-05T15:02:02.183" v="358" actId="20577"/>
        <pc:sldMkLst>
          <pc:docMk/>
          <pc:sldMk cId="4042393652" sldId="259"/>
        </pc:sldMkLst>
        <pc:spChg chg="mod">
          <ac:chgData name="Le Xuan Hieu (FE Swinburne HCM)" userId="2aab812d-2911-4c18-97f3-0938a1a8b473" providerId="ADAL" clId="{5510ED25-A698-4A97-A31E-FB71C4AE0DF9}" dt="2023-05-05T15:01:39.999" v="337" actId="20577"/>
          <ac:spMkLst>
            <pc:docMk/>
            <pc:sldMk cId="4042393652" sldId="259"/>
            <ac:spMk id="2" creationId="{4C827194-B812-DACB-549B-C997A5521D62}"/>
          </ac:spMkLst>
        </pc:spChg>
        <pc:spChg chg="mod">
          <ac:chgData name="Le Xuan Hieu (FE Swinburne HCM)" userId="2aab812d-2911-4c18-97f3-0938a1a8b473" providerId="ADAL" clId="{5510ED25-A698-4A97-A31E-FB71C4AE0DF9}" dt="2023-05-05T15:02:02.183" v="358" actId="20577"/>
          <ac:spMkLst>
            <pc:docMk/>
            <pc:sldMk cId="4042393652" sldId="259"/>
            <ac:spMk id="3" creationId="{FF1B92C6-B5D7-DC57-0E97-11C02DA2C580}"/>
          </ac:spMkLst>
        </pc:spChg>
      </pc:sldChg>
    </pc:docChg>
  </pc:docChgLst>
  <pc:docChgLst>
    <pc:chgData name="Le Xuan Hieu (FE Swinburne HCM)" userId="2aab812d-2911-4c18-97f3-0938a1a8b473" providerId="ADAL" clId="{A390142D-0787-4C3D-A083-952930301586}"/>
    <pc:docChg chg="custSel modSld">
      <pc:chgData name="Le Xuan Hieu (FE Swinburne HCM)" userId="2aab812d-2911-4c18-97f3-0938a1a8b473" providerId="ADAL" clId="{A390142D-0787-4C3D-A083-952930301586}" dt="2023-06-10T01:11:50.920" v="34" actId="20577"/>
      <pc:docMkLst>
        <pc:docMk/>
      </pc:docMkLst>
      <pc:sldChg chg="modSp mod">
        <pc:chgData name="Le Xuan Hieu (FE Swinburne HCM)" userId="2aab812d-2911-4c18-97f3-0938a1a8b473" providerId="ADAL" clId="{A390142D-0787-4C3D-A083-952930301586}" dt="2023-06-10T01:11:42.456" v="19" actId="20577"/>
        <pc:sldMkLst>
          <pc:docMk/>
          <pc:sldMk cId="493052247" sldId="258"/>
        </pc:sldMkLst>
        <pc:spChg chg="mod">
          <ac:chgData name="Le Xuan Hieu (FE Swinburne HCM)" userId="2aab812d-2911-4c18-97f3-0938a1a8b473" providerId="ADAL" clId="{A390142D-0787-4C3D-A083-952930301586}" dt="2023-06-10T01:11:42.456" v="19" actId="20577"/>
          <ac:spMkLst>
            <pc:docMk/>
            <pc:sldMk cId="493052247" sldId="258"/>
            <ac:spMk id="2" creationId="{4C827194-B812-DACB-549B-C997A5521D62}"/>
          </ac:spMkLst>
        </pc:spChg>
      </pc:sldChg>
      <pc:sldChg chg="modSp mod">
        <pc:chgData name="Le Xuan Hieu (FE Swinburne HCM)" userId="2aab812d-2911-4c18-97f3-0938a1a8b473" providerId="ADAL" clId="{A390142D-0787-4C3D-A083-952930301586}" dt="2023-06-10T01:11:50.920" v="34" actId="20577"/>
        <pc:sldMkLst>
          <pc:docMk/>
          <pc:sldMk cId="4042393652" sldId="259"/>
        </pc:sldMkLst>
        <pc:spChg chg="mod">
          <ac:chgData name="Le Xuan Hieu (FE Swinburne HCM)" userId="2aab812d-2911-4c18-97f3-0938a1a8b473" providerId="ADAL" clId="{A390142D-0787-4C3D-A083-952930301586}" dt="2023-06-10T01:11:50.920" v="34" actId="20577"/>
          <ac:spMkLst>
            <pc:docMk/>
            <pc:sldMk cId="4042393652" sldId="259"/>
            <ac:spMk id="2" creationId="{4C827194-B812-DACB-549B-C997A5521D6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CEE5-7182-FED4-9867-C91338DAF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B7BAA-9E05-3E1C-2E48-682ACEC32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1ED7E-B974-6E59-F333-608C4138E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3BAE-9ECF-4ED4-A003-B1C60763C6F3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C95EF-8269-E6C3-B1A0-33EC709A5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C54C2-41D0-A6E9-3A80-7C1B5993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B8E9-2FDD-476F-87C2-1F541F630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7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85CEB-87C0-05FB-A761-5A926A92B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17E56-251B-1EE5-D0DF-EB8F29AB2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7D2B0-A7D4-391A-46B8-3682DFC3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3BAE-9ECF-4ED4-A003-B1C60763C6F3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8B757-1FF5-AA20-399F-6C27EE9EA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A3207-0DF8-ABCD-2B1D-10A543D5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B8E9-2FDD-476F-87C2-1F541F630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9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31D256-E5CF-9DBE-0559-E63491C04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FA8CF-4BF7-E8D3-CCAE-785AC303B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52085-0A59-74B3-BACA-FDE6E7E1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3BAE-9ECF-4ED4-A003-B1C60763C6F3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F2867-2986-7C1A-13D8-05FFE0032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859B4-B1FE-6323-2B6E-6CA578556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B8E9-2FDD-476F-87C2-1F541F630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7025-7042-2018-B383-8ABC8319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6D06B-8372-D2B3-D45D-04615EABD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CD4B5-D0DE-3D8E-80BF-7AB28020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3BAE-9ECF-4ED4-A003-B1C60763C6F3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CF17A-0C99-7441-10D6-4DEE0798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EC1BB-FD14-6A67-35E6-FD5D4302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B8E9-2FDD-476F-87C2-1F541F630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4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C3F8-B7EC-0AFA-ED13-BEB71EF6F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790B1-A752-F4C4-65BA-2B0FBFE7C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93631-A326-AC99-3E9F-57B4F682F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3BAE-9ECF-4ED4-A003-B1C60763C6F3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CADDA-138E-9631-DC5E-47EF95C4B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57A5C-18CA-CB46-796F-43013A4B9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B8E9-2FDD-476F-87C2-1F541F630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5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6F82-00F4-C585-BFF3-01235605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08CBD-F619-A9C2-4B32-6C5BEC8F6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C564D-03A1-6E6A-CFDB-9DC5C2A7B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AF8AE-372C-C738-2D63-C663BB40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3BAE-9ECF-4ED4-A003-B1C60763C6F3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99F56-7E59-F561-7444-39811A48F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F8646-BC43-EAED-9FAE-C64F403BF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B8E9-2FDD-476F-87C2-1F541F630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2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51330-0B16-3445-5737-07B68DC18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D7C8F-92C8-6BFA-AED6-0ADC1BF47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762A7-5F1B-709E-2318-43FDE7CC4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7B14F5-D5F0-BE5F-15EC-8BDECB655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CB4591-28B2-F8AC-4AD2-8D6474619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85E24-B87D-E10B-83C6-0FFFB535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3BAE-9ECF-4ED4-A003-B1C60763C6F3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335AF-DAFE-57B6-00B4-D8F057E0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33C943-091E-7767-9B96-2E9FB767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B8E9-2FDD-476F-87C2-1F541F630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21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AF6E-1BD6-DB9B-33D5-C5F881EA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BBA23-47FB-27A4-5418-141B4F50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3BAE-9ECF-4ED4-A003-B1C60763C6F3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C23C3-88A7-5DD0-CF48-23AF7516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9A653-4912-5052-DBF1-CFA32647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B8E9-2FDD-476F-87C2-1F541F630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7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5FFBE-0808-0A5C-5A9F-E8323548A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3BAE-9ECF-4ED4-A003-B1C60763C6F3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EE3A8-2F2C-1054-83D9-3DE06B3D9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ED90C-4C84-5F22-AB28-A9BEE0AAC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B8E9-2FDD-476F-87C2-1F541F630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30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8610-58AD-6AC4-3B2F-6D8092B3E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2D68F-E2E6-B475-35A3-D36A528F8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5FA33-5511-C767-9763-9307F98BE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17074-5EEA-0CC9-92D1-AA7CD912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3BAE-9ECF-4ED4-A003-B1C60763C6F3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D6C0E-BB91-5B85-C302-E121EFE13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60CE2-F38B-4F14-393F-E8E4FF29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B8E9-2FDD-476F-87C2-1F541F630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0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FB3D-50B5-19A3-E074-0D7F572B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A59447-5083-9C6F-C354-F65363BBD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2E9DA-7CCB-FA11-334A-F83DAC34A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3112E-A6CB-CF35-1A10-6B9A12A8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3BAE-9ECF-4ED4-A003-B1C60763C6F3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D1B80-9BFD-8532-BC9B-A86C27A6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05114-66C9-1BC7-2691-019E1A6BD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B8E9-2FDD-476F-87C2-1F541F630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8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AE57D4-B892-C86F-C1C5-42CC977D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AD976-3455-737C-4A2F-355280572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6B366-1A71-25D8-81DC-D5AEC8E7F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53BAE-9ECF-4ED4-A003-B1C60763C6F3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D2A70-9AD5-99B2-CDE3-C6E0F58AD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2902A-271B-E466-816B-30F929455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CB8E9-2FDD-476F-87C2-1F541F630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8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0889344/decision-tree-using-continuous-variab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tree.DecisionTreeRegressor.html#sklearn.tree.DecisionTreeRegressor.scor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695E6-CFA8-481A-2081-6079C1FFD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 (advanced techniques)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43E5D-9E2D-2231-AB53-A7F75E2C34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Eric Le</a:t>
            </a:r>
          </a:p>
        </p:txBody>
      </p:sp>
    </p:spTree>
    <p:extLst>
      <p:ext uri="{BB962C8B-B14F-4D97-AF65-F5344CB8AC3E}">
        <p14:creationId xmlns:p14="http://schemas.microsoft.com/office/powerpoint/2010/main" val="51731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E473-31EF-7982-4946-A42471F5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46AF2-5420-97F6-A62A-CDD929393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Decision Trees work on regression tasks?</a:t>
            </a:r>
          </a:p>
          <a:p>
            <a:r>
              <a:rPr lang="en-US" dirty="0"/>
              <a:t>Can Decision Trees work with continuous variables?</a:t>
            </a:r>
          </a:p>
        </p:txBody>
      </p:sp>
    </p:spTree>
    <p:extLst>
      <p:ext uri="{BB962C8B-B14F-4D97-AF65-F5344CB8AC3E}">
        <p14:creationId xmlns:p14="http://schemas.microsoft.com/office/powerpoint/2010/main" val="355800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7194-B812-DACB-549B-C997A5521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 on Continuous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B92C6-B5D7-DC57-0E97-11C02DA2C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Source: </a:t>
            </a:r>
            <a:r>
              <a:rPr lang="en-US" dirty="0">
                <a:hlinkClick r:id="rId2"/>
              </a:rPr>
              <a:t>r - Decision tree using continuous variable - Stack Overflow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TL, DR: Instead of Gini or Information Gain, we would love to selectively use a threshold + mean square error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Lower variance -&gt; better split</a:t>
            </a:r>
          </a:p>
        </p:txBody>
      </p:sp>
    </p:spTree>
    <p:extLst>
      <p:ext uri="{BB962C8B-B14F-4D97-AF65-F5344CB8AC3E}">
        <p14:creationId xmlns:p14="http://schemas.microsoft.com/office/powerpoint/2010/main" val="49305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7194-B812-DACB-549B-C997A5521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 with Regression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B92C6-B5D7-DC57-0E97-11C02DA2C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Source: </a:t>
            </a:r>
            <a:r>
              <a:rPr lang="en-US" dirty="0" err="1">
                <a:hlinkClick r:id="rId2"/>
              </a:rPr>
              <a:t>sklearn.tree.DecisionTreeRegressor</a:t>
            </a:r>
            <a:r>
              <a:rPr lang="en-US" dirty="0">
                <a:hlinkClick r:id="rId2"/>
              </a:rPr>
              <a:t> — scikit-learn 1.2.2 documentation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TL, DR: Instead of Gini or Information Gain, we would love to use variance reduction </a:t>
            </a:r>
          </a:p>
        </p:txBody>
      </p:sp>
    </p:spTree>
    <p:extLst>
      <p:ext uri="{BB962C8B-B14F-4D97-AF65-F5344CB8AC3E}">
        <p14:creationId xmlns:p14="http://schemas.microsoft.com/office/powerpoint/2010/main" val="4042393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102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Decision Tree (advanced techniques)</vt:lpstr>
      <vt:lpstr>CONTENT</vt:lpstr>
      <vt:lpstr>DT on Continuous Variables</vt:lpstr>
      <vt:lpstr>DT with Regression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(advanced techniques)</dc:title>
  <dc:creator>Le Xuan Hieu (FE Swinburne HCM)</dc:creator>
  <cp:lastModifiedBy>Le Xuan Hieu (FE Swinburne HCM)</cp:lastModifiedBy>
  <cp:revision>1</cp:revision>
  <dcterms:created xsi:type="dcterms:W3CDTF">2023-05-05T14:58:54Z</dcterms:created>
  <dcterms:modified xsi:type="dcterms:W3CDTF">2023-06-10T01:11:57Z</dcterms:modified>
</cp:coreProperties>
</file>