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87" y="1718630"/>
            <a:ext cx="7772400" cy="1470025"/>
          </a:xfrm>
        </p:spPr>
        <p:txBody>
          <a:bodyPr>
            <a:normAutofit/>
          </a:bodyPr>
          <a:lstStyle/>
          <a:p>
            <a:r>
              <a:rPr sz="3600"/>
              <a:t>Control IoT con ESP32 por Bluetooth 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87" y="2963119"/>
            <a:ext cx="7772400" cy="2675681"/>
          </a:xfrm>
        </p:spPr>
        <p:txBody>
          <a:bodyPr>
            <a:normAutofit fontScale="62500" lnSpcReduction="20000"/>
          </a:bodyPr>
          <a:lstStyle/>
          <a:p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sz="4000" b="1" dirty="0" smtClean="0">
                <a:solidFill>
                  <a:schemeClr val="tx1"/>
                </a:solidFill>
              </a:rPr>
              <a:t>Presentación Técnica – Proyecto 2 –</a:t>
            </a:r>
          </a:p>
          <a:p>
            <a:r>
              <a:rPr lang="es-MX" sz="4000" b="1" dirty="0" smtClean="0">
                <a:solidFill>
                  <a:schemeClr val="tx1"/>
                </a:solidFill>
              </a:rPr>
              <a:t>Control de LEDs por voz y visualización de potenciómetro</a:t>
            </a:r>
          </a:p>
          <a:p>
            <a:endParaRPr lang="es-MX" sz="4000" b="1" dirty="0" smtClean="0">
              <a:solidFill>
                <a:schemeClr val="tx1"/>
              </a:solidFill>
            </a:endParaRPr>
          </a:p>
          <a:p>
            <a:r>
              <a:rPr lang="es-MX" sz="4000" b="1" dirty="0" smtClean="0">
                <a:solidFill>
                  <a:schemeClr val="tx1"/>
                </a:solidFill>
              </a:rPr>
              <a:t>TST-Arquitectura y Conectividad 2025 – </a:t>
            </a:r>
          </a:p>
          <a:p>
            <a:r>
              <a:rPr lang="es-MX" sz="4000" b="1" dirty="0" smtClean="0">
                <a:solidFill>
                  <a:schemeClr val="tx1"/>
                </a:solidFill>
              </a:rPr>
              <a:t>Grupo 2 – Práctico Nro 6   </a:t>
            </a:r>
          </a:p>
        </p:txBody>
      </p:sp>
      <p:pic>
        <p:nvPicPr>
          <p:cNvPr id="4" name="3 Imagen" descr="IS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9" y="676963"/>
            <a:ext cx="2060153" cy="104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 algn="ctr">
              <a:buNone/>
            </a:pPr>
            <a:endParaRPr lang="es-MX" dirty="0" smtClean="0"/>
          </a:p>
          <a:p>
            <a:pPr algn="ctr">
              <a:buNone/>
            </a:pPr>
            <a:endParaRPr lang="es-MX" sz="4800" dirty="0" smtClean="0"/>
          </a:p>
          <a:p>
            <a:pPr algn="ctr">
              <a:buNone/>
            </a:pPr>
            <a:r>
              <a:rPr lang="es-MX" sz="6600" dirty="0" smtClean="0"/>
              <a:t>Muchas Gracias</a:t>
            </a:r>
            <a:endParaRPr lang="es-ES" sz="6600" dirty="0" smtClean="0"/>
          </a:p>
          <a:p>
            <a:pPr>
              <a:buNone/>
            </a:pP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75">
              <a:buNone/>
            </a:pPr>
            <a:r>
              <a:t>• Desarrollar una solución IoT con ESP32.</a:t>
            </a:r>
          </a:p>
          <a:p>
            <a:pPr indent="15875">
              <a:buNone/>
            </a:pPr>
            <a:r>
              <a:t>• Controlar 2 LEDs mediante comandos de voz vía smartphone.</a:t>
            </a:r>
          </a:p>
          <a:p>
            <a:pPr indent="15875">
              <a:buNone/>
            </a:pPr>
            <a:r>
              <a:t>• Visualizar en tiempo real la lectura de un potenciómetro.</a:t>
            </a:r>
          </a:p>
          <a:p>
            <a:pPr indent="15875">
              <a:buNone/>
            </a:pPr>
            <a:r>
              <a:t>• Establecer comunicación Bluetooth BLE con un smartphone o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84250" indent="-174625">
              <a:buNone/>
            </a:pPr>
            <a:r>
              <a:t>Hardware:</a:t>
            </a:r>
          </a:p>
          <a:p>
            <a:pPr marL="984250" indent="-174625">
              <a:buNone/>
            </a:pPr>
            <a:r>
              <a:t>• ESP32</a:t>
            </a:r>
          </a:p>
          <a:p>
            <a:pPr marL="984250" indent="-174625">
              <a:buNone/>
            </a:pPr>
            <a:r>
              <a:t>• 2 LEDs</a:t>
            </a:r>
          </a:p>
          <a:p>
            <a:pPr marL="984250" indent="-174625">
              <a:buNone/>
            </a:pPr>
            <a:r>
              <a:t>• Potenciómetro</a:t>
            </a:r>
          </a:p>
          <a:p>
            <a:pPr marL="984250" indent="-174625">
              <a:buNone/>
            </a:pPr>
            <a:r>
              <a:t>• Smartphone con app BLE (ej. nRF Connect)</a:t>
            </a:r>
          </a:p>
          <a:p>
            <a:pPr marL="984250" indent="-174625">
              <a:buNone/>
            </a:pPr>
            <a:r>
              <a:t>Software:</a:t>
            </a:r>
          </a:p>
          <a:p>
            <a:pPr marL="984250" indent="-174625">
              <a:buNone/>
            </a:pPr>
            <a:r>
              <a:t>• Arduino IDE</a:t>
            </a:r>
          </a:p>
          <a:p>
            <a:pPr marL="984250" indent="-174625">
              <a:buNone/>
            </a:pPr>
            <a:r>
              <a:t>• Bibliotecas BLE/BluetoothSerial</a:t>
            </a:r>
          </a:p>
          <a:p>
            <a:pPr marL="984250" indent="-174625">
              <a:buNone/>
            </a:pPr>
            <a:r>
              <a:t>• Aplicación de control por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Diagrama de Conexiones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0">
              <a:buNone/>
            </a:pPr>
            <a:r>
              <a:t>• LEDs conectados a pines digitales del ESP32.</a:t>
            </a:r>
          </a:p>
          <a:p>
            <a:pPr marL="717550" indent="-266700">
              <a:buNone/>
            </a:pPr>
            <a:r>
              <a:t>• Potenciómetro conectado a entrada analógica (ADC).</a:t>
            </a:r>
          </a:p>
          <a:p>
            <a:pPr marL="717550" indent="-266700">
              <a:buNone/>
            </a:pPr>
            <a:r>
              <a:t>• Comunicación Bluetooth BLE activa con smartphone.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Funcionamiento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1600200"/>
            <a:ext cx="8727311" cy="4525963"/>
          </a:xfrm>
        </p:spPr>
        <p:txBody>
          <a:bodyPr>
            <a:normAutofit/>
          </a:bodyPr>
          <a:lstStyle/>
          <a:p>
            <a:pPr indent="-250825">
              <a:buNone/>
            </a:pPr>
            <a:r>
              <a:rPr sz="2800"/>
              <a:t>1. Usuario emite comandos por voz desde el smartphone.</a:t>
            </a:r>
          </a:p>
          <a:p>
            <a:pPr indent="-250825">
              <a:buNone/>
            </a:pPr>
            <a:r>
              <a:rPr sz="2800"/>
              <a:t>2. ESP32 recibe comandos vía BLE y enciende/apaga </a:t>
            </a:r>
            <a:endParaRPr lang="es-MX" sz="2800" dirty="0" smtClean="0"/>
          </a:p>
          <a:p>
            <a:pPr indent="-250825">
              <a:buNone/>
            </a:pPr>
            <a:r>
              <a:rPr lang="es-MX" sz="2800" dirty="0" smtClean="0"/>
              <a:t>    </a:t>
            </a:r>
            <a:r>
              <a:rPr sz="2800" smtClean="0"/>
              <a:t>los </a:t>
            </a:r>
            <a:r>
              <a:rPr sz="2800"/>
              <a:t>LEDs.</a:t>
            </a:r>
          </a:p>
          <a:p>
            <a:pPr indent="-250825">
              <a:buNone/>
            </a:pPr>
            <a:r>
              <a:rPr sz="2800"/>
              <a:t>3. El valor del potenciómetro se lee y transmite por BLE.</a:t>
            </a:r>
          </a:p>
          <a:p>
            <a:pPr indent="-250825">
              <a:buNone/>
            </a:pPr>
            <a:r>
              <a:rPr sz="2800"/>
              <a:t>4. Smartphone visualiza el voltaje en tiempo real.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0">
              <a:buNone/>
              <a:tabLst>
                <a:tab pos="1076325" algn="l"/>
              </a:tabLst>
            </a:pPr>
            <a:r>
              <a:t>• Aplicación móvil permite visualizar datos y enviar comandos.</a:t>
            </a:r>
          </a:p>
          <a:p>
            <a:pPr marL="266700" indent="0">
              <a:buNone/>
              <a:tabLst>
                <a:tab pos="1076325" algn="l"/>
              </a:tabLst>
            </a:pPr>
            <a:r>
              <a:t>• Interfaz con botones o comandos de voz para los LEDs.</a:t>
            </a:r>
          </a:p>
          <a:p>
            <a:pPr marL="266700" indent="0">
              <a:buNone/>
              <a:tabLst>
                <a:tab pos="1076325" algn="l"/>
              </a:tabLst>
            </a:pPr>
            <a:r>
              <a:t>• Lectura del voltaje del potenciómetro mostrada como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Demostración del Proyecto</a:t>
            </a:r>
          </a:p>
        </p:txBody>
      </p:sp>
      <p:pic>
        <p:nvPicPr>
          <p:cNvPr id="3" name="Picture 2" descr="captura_vid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46" y="1203767"/>
            <a:ext cx="2986268" cy="525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Repositorio y Organización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904" cy="4525963"/>
          </a:xfrm>
        </p:spPr>
        <p:txBody>
          <a:bodyPr/>
          <a:lstStyle/>
          <a:p>
            <a:pPr>
              <a:buNone/>
            </a:pPr>
            <a:r>
              <a:t>Estructura del proyecto:</a:t>
            </a:r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A Requisitos </a:t>
            </a:r>
            <a:r>
              <a:rPr smtClean="0"/>
              <a:t>Código </a:t>
            </a:r>
            <a:r>
              <a:t>fuente</a:t>
            </a:r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B  Investigación</a:t>
            </a:r>
          </a:p>
          <a:p>
            <a:pPr>
              <a:buNone/>
            </a:pPr>
            <a:r>
              <a:rPr smtClean="0"/>
              <a:t>• </a:t>
            </a:r>
            <a:r>
              <a:rPr lang="es-MX" dirty="0" smtClean="0"/>
              <a:t>C  Prototipo</a:t>
            </a:r>
            <a:endParaRPr/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D Presentación</a:t>
            </a:r>
          </a:p>
          <a:p>
            <a:pPr>
              <a:buNone/>
            </a:pPr>
            <a:r>
              <a:rPr smtClean="0"/>
              <a:t>• README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indent="-358775">
              <a:buNone/>
            </a:pPr>
            <a:r>
              <a:t>• Comunicación BLE exitosa entre ESP32 </a:t>
            </a:r>
            <a:r>
              <a:rPr/>
              <a:t>y </a:t>
            </a:r>
            <a:r>
              <a:rPr lang="es-MX" dirty="0" smtClean="0"/>
              <a:t>     </a:t>
            </a:r>
            <a:r>
              <a:rPr smtClean="0"/>
              <a:t>smartphone</a:t>
            </a:r>
            <a:r>
              <a:t>.</a:t>
            </a:r>
          </a:p>
          <a:p>
            <a:pPr indent="15875">
              <a:buNone/>
            </a:pPr>
            <a:r>
              <a:t>• Control por voz funcional para los dos LEDs.</a:t>
            </a:r>
          </a:p>
          <a:p>
            <a:pPr marL="625475" indent="-266700">
              <a:buNone/>
            </a:pPr>
            <a:r>
              <a:t>• Lectura analógica del potenciómetro </a:t>
            </a:r>
            <a:r>
              <a:rPr/>
              <a:t>en </a:t>
            </a:r>
            <a:r>
              <a:rPr lang="es-MX" dirty="0" smtClean="0"/>
              <a:t>  </a:t>
            </a:r>
            <a:r>
              <a:rPr smtClean="0"/>
              <a:t>tiempo </a:t>
            </a:r>
            <a:r>
              <a:t>real.</a:t>
            </a:r>
          </a:p>
          <a:p>
            <a:pPr marL="625475" indent="-266700">
              <a:buNone/>
            </a:pPr>
            <a:r>
              <a:t>• Proyecto escalable con sensores adicionales o WiFi.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292</Words>
  <Application>Microsoft Macintosh PowerPoint</Application>
  <PresentationFormat>Presentación en pantalla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Control IoT con ESP32 por Bluetooth BLE</vt:lpstr>
      <vt:lpstr>Objetivo del Proyecto</vt:lpstr>
      <vt:lpstr>Componentes Utilizados</vt:lpstr>
      <vt:lpstr>Diagrama de Conexiones</vt:lpstr>
      <vt:lpstr>Flujo de Funcionamiento</vt:lpstr>
      <vt:lpstr>Dashboard BLE</vt:lpstr>
      <vt:lpstr>Demostración del Proyecto</vt:lpstr>
      <vt:lpstr>Repositorio y Organización</vt:lpstr>
      <vt:lpstr>Conclusiones</vt:lpstr>
      <vt:lpstr>Diapositiva 10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IoT con ESP32 por Bluetooth BLE</dc:title>
  <dc:creator>Admin</dc:creator>
  <dc:description>generated using python-pptx</dc:description>
  <cp:lastModifiedBy>Admin</cp:lastModifiedBy>
  <cp:revision>13</cp:revision>
  <dcterms:created xsi:type="dcterms:W3CDTF">2013-01-27T09:14:16Z</dcterms:created>
  <dcterms:modified xsi:type="dcterms:W3CDTF">2025-05-05T05:57:44Z</dcterms:modified>
</cp:coreProperties>
</file>