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8DC8-54CD-4EDC-BFA5-5CD70B4BF4FE}" type="datetimeFigureOut">
              <a:rPr lang="es-ES" smtClean="0"/>
              <a:pPr/>
              <a:t>05/05/2025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5608F-1CEE-4E94-858F-E629EB36C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5608F-1CEE-4E94-858F-E629EB36C24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\Documents\Ispc\TST\Arquitectura%20y%20Conectividad%20%202025\WhatsApp%20Video%202025-05-04%20at%2017.22.07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Lectura de Temperatura y Humedad con DHT11 y ESP32 vía Bluetooth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sz="2400" b="1">
                <a:solidFill>
                  <a:schemeClr val="tx1"/>
                </a:solidFill>
              </a:rPr>
              <a:t>Presentación </a:t>
            </a:r>
            <a:r>
              <a:rPr sz="2400" b="1" smtClean="0">
                <a:solidFill>
                  <a:schemeClr val="tx1"/>
                </a:solidFill>
              </a:rPr>
              <a:t>Técnica</a:t>
            </a:r>
            <a:r>
              <a:rPr lang="es-MX" sz="2400" b="1" dirty="0" smtClean="0">
                <a:solidFill>
                  <a:schemeClr val="tx1"/>
                </a:solidFill>
              </a:rPr>
              <a:t> – Proyecto 1 -</a:t>
            </a:r>
          </a:p>
          <a:p>
            <a:endParaRPr lang="es-MX" sz="2000" b="1" dirty="0" smtClean="0">
              <a:solidFill>
                <a:schemeClr val="tx1"/>
              </a:solidFill>
            </a:endParaRPr>
          </a:p>
          <a:p>
            <a:r>
              <a:rPr lang="es-MX" sz="2400" b="1" dirty="0" smtClean="0">
                <a:solidFill>
                  <a:schemeClr val="tx1"/>
                </a:solidFill>
              </a:rPr>
              <a:t>TST-Arquitectura y Conectividad 2025 – </a:t>
            </a:r>
          </a:p>
          <a:p>
            <a:r>
              <a:rPr lang="es-MX" sz="2400" b="1" dirty="0" smtClean="0">
                <a:solidFill>
                  <a:schemeClr val="tx1"/>
                </a:solidFill>
              </a:rPr>
              <a:t>Grupo 2 – Práctico Nro 6  </a:t>
            </a:r>
            <a:r>
              <a:rPr lang="es-MX" sz="2800" b="1" dirty="0" smtClean="0">
                <a:solidFill>
                  <a:schemeClr val="tx1"/>
                </a:solidFill>
              </a:rPr>
              <a:t> </a:t>
            </a:r>
          </a:p>
          <a:p>
            <a:endParaRPr lang="es-MX" sz="2800" b="1" dirty="0" smtClean="0">
              <a:solidFill>
                <a:schemeClr val="tx1"/>
              </a:solidFill>
              <a:latin typeface="媌ퟨÕ鋓婗"/>
            </a:endParaRPr>
          </a:p>
          <a:p>
            <a:endParaRPr lang="es-MX" sz="2800" b="1" dirty="0" smtClean="0">
              <a:solidFill>
                <a:schemeClr val="tx1"/>
              </a:solidFill>
            </a:endParaRPr>
          </a:p>
          <a:p>
            <a:endParaRPr sz="2800" b="1">
              <a:solidFill>
                <a:schemeClr val="tx1"/>
              </a:solidFill>
            </a:endParaRPr>
          </a:p>
        </p:txBody>
      </p:sp>
      <p:pic>
        <p:nvPicPr>
          <p:cNvPr id="4" name="3 Imagen" descr="IS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9" y="676963"/>
            <a:ext cx="2060153" cy="104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Conexión </a:t>
            </a:r>
            <a:r>
              <a:rPr lang="es-ES" smtClean="0"/>
              <a:t>Serial Bluetooth Terminal</a:t>
            </a:r>
            <a:endParaRPr/>
          </a:p>
        </p:txBody>
      </p:sp>
      <p:pic>
        <p:nvPicPr>
          <p:cNvPr id="3" name="Picture 2" descr="WhatsApp Image 2025-05-04 at 17.22.1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05" y="1806766"/>
            <a:ext cx="3679633" cy="3679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Conexión ESP32 </a:t>
            </a:r>
            <a:r>
              <a:rPr/>
              <a:t>+ </a:t>
            </a:r>
            <a:r>
              <a:rPr lang="es-MX" dirty="0" smtClean="0"/>
              <a:t>sensor </a:t>
            </a:r>
            <a:r>
              <a:rPr smtClean="0"/>
              <a:t>DHT11 </a:t>
            </a:r>
            <a:r>
              <a:t>(2)</a:t>
            </a:r>
          </a:p>
        </p:txBody>
      </p:sp>
      <p:pic>
        <p:nvPicPr>
          <p:cNvPr id="3" name="Picture 2" descr="WhatsApp Image 2025-05-04 at 17.22.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63" y="1371600"/>
            <a:ext cx="3883445" cy="388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4302"/>
          </a:xfrm>
        </p:spPr>
        <p:txBody>
          <a:bodyPr>
            <a:normAutofit/>
          </a:bodyPr>
          <a:lstStyle/>
          <a:p>
            <a:r>
              <a:rPr lang="es-MX" sz="6600" dirty="0" smtClean="0"/>
              <a:t>Muchas Gracias</a:t>
            </a: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Este </a:t>
            </a:r>
            <a:r>
              <a:rPr lang="es-MX" dirty="0" smtClean="0"/>
              <a:t>P</a:t>
            </a:r>
            <a:r>
              <a:rPr smtClean="0"/>
              <a:t>royecto </a:t>
            </a:r>
            <a:r>
              <a:rPr lang="es-MX" dirty="0" smtClean="0"/>
              <a:t>m</a:t>
            </a:r>
            <a:r>
              <a:rPr lang="es-ES" dirty="0" smtClean="0"/>
              <a:t>onitorea las variables de temperatura y humedad usando </a:t>
            </a:r>
            <a:r>
              <a:rPr lang="es-MX" dirty="0" smtClean="0"/>
              <a:t>microcontrolador </a:t>
            </a:r>
            <a:r>
              <a:rPr lang="es-ES" dirty="0" smtClean="0"/>
              <a:t> ESP32 y un sensor DHT11, comunicando los datos a un Smartphone o PC vía </a:t>
            </a:r>
            <a:r>
              <a:rPr lang="es-ES" b="1" dirty="0" smtClean="0"/>
              <a:t>Bluetooth (Serial)</a:t>
            </a:r>
            <a:endParaRPr lang="es-MX" dirty="0" smtClean="0"/>
          </a:p>
          <a:p>
            <a:r>
              <a:rPr lang="es-MX" dirty="0" smtClean="0"/>
              <a:t>M</a:t>
            </a:r>
            <a:r>
              <a:rPr smtClean="0"/>
              <a:t>uestra </a:t>
            </a:r>
            <a:r>
              <a:t>cómo usar un sensor DHT11 </a:t>
            </a:r>
            <a:r>
              <a:rPr/>
              <a:t>junto </a:t>
            </a:r>
            <a:r>
              <a:rPr smtClean="0"/>
              <a:t>a</a:t>
            </a:r>
            <a:r>
              <a:rPr lang="es-MX" dirty="0" smtClean="0"/>
              <a:t>l microcontrolador</a:t>
            </a:r>
            <a:r>
              <a:rPr smtClean="0"/>
              <a:t> </a:t>
            </a:r>
            <a:r>
              <a:t>ESP32 para </a:t>
            </a:r>
            <a:r>
              <a:rPr/>
              <a:t>medir </a:t>
            </a:r>
            <a:r>
              <a:rPr smtClean="0"/>
              <a:t>temperatura </a:t>
            </a:r>
            <a:r>
              <a:t>y humedad, enviando los datos por Bluetooth</a:t>
            </a:r>
            <a:r>
              <a:rPr/>
              <a:t>. </a:t>
            </a:r>
            <a:endParaRPr lang="es-MX" dirty="0" smtClean="0"/>
          </a:p>
          <a:p>
            <a:r>
              <a:rPr smtClean="0"/>
              <a:t>Es </a:t>
            </a:r>
            <a:r>
              <a:t>útil en aplicaciones como domótica o monitoreo </a:t>
            </a:r>
            <a:r>
              <a:rPr/>
              <a:t>ambiental</a:t>
            </a:r>
            <a:r>
              <a:rPr smtClean="0"/>
              <a:t>.</a:t>
            </a:r>
            <a:endParaRPr lang="es-MX" dirty="0" smtClean="0"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rPr lang="es-MX" sz="2800" dirty="0" smtClean="0"/>
              <a:t>Microcontrolador </a:t>
            </a:r>
            <a:r>
              <a:rPr sz="2800" smtClean="0"/>
              <a:t>ESP32</a:t>
            </a:r>
            <a:endParaRPr sz="2800"/>
          </a:p>
          <a:p>
            <a:r>
              <a:rPr sz="2800" smtClean="0"/>
              <a:t> </a:t>
            </a:r>
            <a:r>
              <a:rPr sz="2800"/>
              <a:t>Sensor de Humedad y Temperatura DHT11</a:t>
            </a:r>
          </a:p>
          <a:p>
            <a:r>
              <a:rPr sz="2800" smtClean="0"/>
              <a:t> </a:t>
            </a:r>
            <a:r>
              <a:rPr sz="2800"/>
              <a:t>Comunicación Bluetooth (integrada en el </a:t>
            </a:r>
            <a:r>
              <a:rPr lang="es-MX" sz="2800" dirty="0" smtClean="0"/>
              <a:t> </a:t>
            </a:r>
            <a:r>
              <a:rPr sz="2800" smtClean="0"/>
              <a:t>ESP32)</a:t>
            </a:r>
            <a:endParaRPr lang="es-MX" sz="2800" dirty="0" smtClean="0"/>
          </a:p>
          <a:p>
            <a:pPr>
              <a:buNone/>
            </a:pPr>
            <a:r>
              <a:rPr lang="es-MX" sz="2800" dirty="0" smtClean="0"/>
              <a:t>     (</a:t>
            </a:r>
            <a:r>
              <a:rPr lang="es-ES" sz="2800" dirty="0" smtClean="0"/>
              <a:t>Smartphone o PC vía </a:t>
            </a:r>
            <a:r>
              <a:rPr lang="es-ES" sz="2800" b="1" dirty="0" smtClean="0"/>
              <a:t>Bluetooth (Serial</a:t>
            </a:r>
            <a:r>
              <a:rPr lang="es-MX" sz="2800" dirty="0" smtClean="0"/>
              <a:t>)</a:t>
            </a:r>
          </a:p>
          <a:p>
            <a:pPr>
              <a:buNone/>
            </a:pPr>
            <a:endParaRPr lang="es-MX" sz="2800" dirty="0" smtClean="0"/>
          </a:p>
          <a:p>
            <a:endParaRPr lang="es-MX" sz="2800" b="1" dirty="0" smtClean="0"/>
          </a:p>
          <a:p>
            <a:pPr>
              <a:buNone/>
            </a:pP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Conexiones del Circuito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DHT11 VCC → 3.3V del ESP32</a:t>
            </a:r>
          </a:p>
          <a:p>
            <a:pPr>
              <a:buNone/>
            </a:pPr>
            <a:r>
              <a:t>• DHT11 GND → GND del ESP32</a:t>
            </a:r>
          </a:p>
          <a:p>
            <a:pPr>
              <a:buNone/>
            </a:pPr>
            <a:r>
              <a:t>• DHT11 DATA → GPIO 4 del ESP32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Arduino (Resumen)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#include &lt;BluetoothSerial.h&gt;</a:t>
            </a:r>
          </a:p>
          <a:p>
            <a:r>
              <a:t>#include &lt;DHT.h&gt;</a:t>
            </a:r>
          </a:p>
          <a:p>
            <a:endParaRPr/>
          </a:p>
          <a:p>
            <a:r>
              <a:t>BluetoothSerial SerialBT;</a:t>
            </a:r>
          </a:p>
          <a:p>
            <a:r>
              <a:t>#define DHTPIN 4</a:t>
            </a:r>
          </a:p>
          <a:p>
            <a:r>
              <a:t>#define DHTTYPE DHT11</a:t>
            </a:r>
          </a:p>
          <a:p>
            <a:r>
              <a:t>DHT dht(DHTPIN, DHTTYPE);</a:t>
            </a:r>
          </a:p>
          <a:p>
            <a:endParaRPr/>
          </a:p>
          <a:p>
            <a:r>
              <a:t>void setup() {</a:t>
            </a:r>
          </a:p>
          <a:p>
            <a:r>
              <a:t>  Serial.begin(9600);</a:t>
            </a:r>
          </a:p>
          <a:p>
            <a:r>
              <a:t>  SerialBT.begin("ESP32_Bluetooth");</a:t>
            </a:r>
          </a:p>
          <a:p>
            <a:r>
              <a:t>  dht.begin();</a:t>
            </a:r>
          </a:p>
          <a:p>
            <a:r>
              <a:t>}</a:t>
            </a:r>
          </a:p>
          <a:p>
            <a:endParaRPr/>
          </a:p>
          <a:p>
            <a:r>
              <a:t>void loop() {</a:t>
            </a:r>
          </a:p>
          <a:p>
            <a:r>
              <a:t>  float temp = dht.readTemperature();</a:t>
            </a:r>
          </a:p>
          <a:p>
            <a:r>
              <a:t>  float hum = dht.readHumidity();</a:t>
            </a:r>
          </a:p>
          <a:p>
            <a:r>
              <a:t>  if (!isnan(temp) &amp;&amp; !isnan(hum)) {</a:t>
            </a:r>
          </a:p>
          <a:p>
            <a:r>
              <a:t>    SerialBT.println("Temp: " + String(temp) + "°C | Hum: " + String(hum) + "%");</a:t>
            </a:r>
          </a:p>
          <a:p>
            <a:r>
              <a:t>  }</a:t>
            </a:r>
          </a:p>
          <a:p>
            <a:r>
              <a:t>  delay(2000);</a:t>
            </a:r>
          </a:p>
          <a:p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del Funcionamiento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El siguiente </a:t>
            </a:r>
            <a:r>
              <a:rPr/>
              <a:t>video </a:t>
            </a:r>
            <a:r>
              <a:rPr smtClean="0"/>
              <a:t>muestra el sistema funcionando </a:t>
            </a:r>
            <a:r>
              <a:t>en tiempo real, con lecturas transmitidas por </a:t>
            </a:r>
            <a:r>
              <a:rPr/>
              <a:t>Bluetooth</a:t>
            </a:r>
            <a:r>
              <a:rPr smtClean="0"/>
              <a:t>.</a:t>
            </a:r>
            <a:endParaRPr lang="es-MX" dirty="0" smtClean="0"/>
          </a:p>
          <a:p>
            <a:pPr lvl="0"/>
            <a:r>
              <a:rPr lang="es-ES" dirty="0" smtClean="0"/>
              <a:t>El ESP32 lee datos del sensor cada 1 o 2 segundos.</a:t>
            </a:r>
          </a:p>
          <a:p>
            <a:pPr lvl="0"/>
            <a:r>
              <a:rPr lang="es-ES" dirty="0" smtClean="0"/>
              <a:t>Envía datos vía Bluetooth al dispositivo emparejado.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WhatsApp Video 2025-05-04 at 17.22.0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733939"/>
            <a:ext cx="8518010" cy="539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4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sz="2400" dirty="0" smtClean="0"/>
          </a:p>
          <a:p>
            <a:pPr marL="1249363" indent="-439738"/>
            <a:r>
              <a:rPr lang="es-MX" dirty="0" smtClean="0"/>
              <a:t> </a:t>
            </a:r>
            <a:r>
              <a:rPr smtClean="0"/>
              <a:t>Automatización del hogar</a:t>
            </a:r>
            <a:endParaRPr/>
          </a:p>
          <a:p>
            <a:pPr marL="1249363" indent="-439738"/>
            <a:r>
              <a:rPr smtClean="0"/>
              <a:t>Invernaderos</a:t>
            </a:r>
            <a:endParaRPr/>
          </a:p>
          <a:p>
            <a:pPr marL="1249363" indent="-439738"/>
            <a:r>
              <a:rPr smtClean="0"/>
              <a:t>Monitoreo </a:t>
            </a:r>
            <a:r>
              <a:rPr/>
              <a:t>climático</a:t>
            </a:r>
          </a:p>
          <a:p>
            <a:pPr marL="1249363" indent="-439738"/>
            <a:r>
              <a:rPr smtClean="0"/>
              <a:t>Educación </a:t>
            </a:r>
            <a:r>
              <a:rPr/>
              <a:t>en 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Est</a:t>
            </a:r>
            <a:r>
              <a:rPr lang="es-MX" dirty="0" smtClean="0"/>
              <a:t>e protocolo de comunicación Bluetooth</a:t>
            </a:r>
            <a:r>
              <a:rPr smtClean="0"/>
              <a:t> </a:t>
            </a:r>
            <a:r>
              <a:t>demuestra una forma simple y efectiva de recolectar datos ambientales y enviarlos de forma inalámbrica </a:t>
            </a:r>
            <a:r>
              <a:rPr/>
              <a:t>usando </a:t>
            </a:r>
            <a:r>
              <a:rPr lang="es-MX" dirty="0" smtClean="0"/>
              <a:t>el micontrolador </a:t>
            </a:r>
            <a:r>
              <a:rPr smtClean="0"/>
              <a:t>ESP32</a:t>
            </a:r>
            <a:r>
              <a:rPr lang="es-MX" dirty="0" smtClean="0"/>
              <a:t> y el sensor </a:t>
            </a:r>
            <a:r>
              <a:rPr smtClean="0"/>
              <a:t>DHT11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350</Words>
  <Application>Microsoft Macintosh PowerPoint</Application>
  <PresentationFormat>Presentación en pantalla (4:3)</PresentationFormat>
  <Paragraphs>59</Paragraphs>
  <Slides>12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Lectura de Temperatura y Humedad con DHT11 y ESP32 vía Bluetooth</vt:lpstr>
      <vt:lpstr>Introducción</vt:lpstr>
      <vt:lpstr>Componentes Utilizados</vt:lpstr>
      <vt:lpstr>Conexiones del Circuito</vt:lpstr>
      <vt:lpstr>Código Arduino (Resumen)</vt:lpstr>
      <vt:lpstr>Video del Funcionamiento</vt:lpstr>
      <vt:lpstr>Diapositiva 7</vt:lpstr>
      <vt:lpstr>Aplicaciones del Proyecto</vt:lpstr>
      <vt:lpstr>Conclusión</vt:lpstr>
      <vt:lpstr>Conexión Serial Bluetooth Terminal</vt:lpstr>
      <vt:lpstr>Conexión ESP32 + sensor DHT11 (2)</vt:lpstr>
      <vt:lpstr>Muchas Gracias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de Temperatura y Humedad con DHT11 y ESP32 vía Bluetooth</dc:title>
  <dc:creator>Admin</dc:creator>
  <dc:description>generated using python-pptx</dc:description>
  <cp:lastModifiedBy>Admin</cp:lastModifiedBy>
  <cp:revision>13</cp:revision>
  <dcterms:created xsi:type="dcterms:W3CDTF">2013-01-27T09:14:16Z</dcterms:created>
  <dcterms:modified xsi:type="dcterms:W3CDTF">2025-05-05T20:10:00Z</dcterms:modified>
</cp:coreProperties>
</file>