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0"/>
    <p:restoredTop sz="93934"/>
  </p:normalViewPr>
  <p:slideViewPr>
    <p:cSldViewPr snapToGrid="0" snapToObjects="1">
      <p:cViewPr>
        <p:scale>
          <a:sx n="84" d="100"/>
          <a:sy n="84" d="100"/>
        </p:scale>
        <p:origin x="1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BFC9-F60B-2840-9487-BA9C8B1DC745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CE8D-9417-7F41-9D25-01D9D8EB4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5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BFC9-F60B-2840-9487-BA9C8B1DC745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CE8D-9417-7F41-9D25-01D9D8EB4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0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BFC9-F60B-2840-9487-BA9C8B1DC745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CE8D-9417-7F41-9D25-01D9D8EB4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9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BFC9-F60B-2840-9487-BA9C8B1DC745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CE8D-9417-7F41-9D25-01D9D8EB4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BFC9-F60B-2840-9487-BA9C8B1DC745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CE8D-9417-7F41-9D25-01D9D8EB4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3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BFC9-F60B-2840-9487-BA9C8B1DC745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CE8D-9417-7F41-9D25-01D9D8EB4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0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BFC9-F60B-2840-9487-BA9C8B1DC745}" type="datetimeFigureOut">
              <a:rPr lang="en-US" smtClean="0"/>
              <a:t>2/22/18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CE8D-9417-7F41-9D25-01D9D8EB4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2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BFC9-F60B-2840-9487-BA9C8B1DC745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CE8D-9417-7F41-9D25-01D9D8EB4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BFC9-F60B-2840-9487-BA9C8B1DC745}" type="datetimeFigureOut">
              <a:rPr lang="en-US" smtClean="0"/>
              <a:t>2/22/18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CE8D-9417-7F41-9D25-01D9D8EB4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5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BFC9-F60B-2840-9487-BA9C8B1DC745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CE8D-9417-7F41-9D25-01D9D8EB4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9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BFC9-F60B-2840-9487-BA9C8B1DC745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CE8D-9417-7F41-9D25-01D9D8EB4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0BFC9-F60B-2840-9487-BA9C8B1DC745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DCE8D-9417-7F41-9D25-01D9D8EB4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0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0" y="547190"/>
            <a:ext cx="2926080" cy="2194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569" y="4304012"/>
            <a:ext cx="1063050" cy="10005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739" y="4304012"/>
            <a:ext cx="1063050" cy="9956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504" y="4164275"/>
            <a:ext cx="1217598" cy="11402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373" y="547190"/>
            <a:ext cx="2886229" cy="2194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8855" y="547190"/>
            <a:ext cx="3195479" cy="21945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62771" y="28750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020073" y="287500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19762" y="286964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53445" y="379494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75236" y="3934680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647406" y="3934680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1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14" y="3429000"/>
            <a:ext cx="5720486" cy="2072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958" y="1234440"/>
            <a:ext cx="1212966" cy="15697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5449" y="5086141"/>
            <a:ext cx="4635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Examples of 10000 different images</a:t>
            </a:r>
          </a:p>
          <a:p>
            <a:r>
              <a:rPr lang="en-US" sz="2400" dirty="0" smtClean="0"/>
              <a:t>Of handwritten digits from 0 to 9.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74" y="1607820"/>
            <a:ext cx="5191186" cy="32510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96991" y="1788467"/>
            <a:ext cx="366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Average of all 10000 images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314556" y="5732472"/>
            <a:ext cx="2805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Average of all 10000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2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29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Pless, Robert Bryan</dc:creator>
  <cp:lastModifiedBy>Pless, Robert Bryan</cp:lastModifiedBy>
  <cp:revision>5</cp:revision>
  <dcterms:created xsi:type="dcterms:W3CDTF">2018-02-22T05:16:29Z</dcterms:created>
  <dcterms:modified xsi:type="dcterms:W3CDTF">2018-02-22T06:49:51Z</dcterms:modified>
</cp:coreProperties>
</file>