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000E4-E444-A848-A2F7-5B88864545EE}" type="datetimeFigureOut">
              <a:rPr lang="en-US" smtClean="0"/>
              <a:t>3/28/12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C33D1-C037-9647-8E93-8C4CEDB5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0503-C180-E145-8C70-A26F20A74E80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0565-48E8-394D-879B-9BEC604D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0503-C180-E145-8C70-A26F20A74E80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0565-48E8-394D-879B-9BEC604D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7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0503-C180-E145-8C70-A26F20A74E80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0565-48E8-394D-879B-9BEC604D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0503-C180-E145-8C70-A26F20A74E80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0565-48E8-394D-879B-9BEC604D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0503-C180-E145-8C70-A26F20A74E80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0565-48E8-394D-879B-9BEC604D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0503-C180-E145-8C70-A26F20A74E80}" type="datetimeFigureOut">
              <a:rPr lang="en-US" smtClean="0"/>
              <a:t>3/28/12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0565-48E8-394D-879B-9BEC604D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0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0503-C180-E145-8C70-A26F20A74E80}" type="datetimeFigureOut">
              <a:rPr lang="en-US" smtClean="0"/>
              <a:t>3/28/12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0565-48E8-394D-879B-9BEC604D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0503-C180-E145-8C70-A26F20A74E80}" type="datetimeFigureOut">
              <a:rPr lang="en-US" smtClean="0"/>
              <a:t>3/28/12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0565-48E8-394D-879B-9BEC604D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0503-C180-E145-8C70-A26F20A74E80}" type="datetimeFigureOut">
              <a:rPr lang="en-US" smtClean="0"/>
              <a:t>3/28/12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0565-48E8-394D-879B-9BEC604D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0503-C180-E145-8C70-A26F20A74E80}" type="datetimeFigureOut">
              <a:rPr lang="en-US" smtClean="0"/>
              <a:t>3/28/12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0565-48E8-394D-879B-9BEC604D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0503-C180-E145-8C70-A26F20A74E80}" type="datetimeFigureOut">
              <a:rPr lang="en-US" smtClean="0"/>
              <a:t>3/28/12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0565-48E8-394D-879B-9BEC604D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D0503-C180-E145-8C70-A26F20A74E80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0565-48E8-394D-879B-9BEC604D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4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268"/>
            <a:ext cx="3431437" cy="5436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Lecture N: Face Detection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196" y="0"/>
            <a:ext cx="1839454" cy="106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4031419"/>
            <a:ext cx="3313112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3" descr="f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54" y="1580801"/>
            <a:ext cx="3138730" cy="183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3709"/>
            <a:ext cx="6038438" cy="3444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" t="1371" r="59387" b="57420"/>
          <a:stretch/>
        </p:blipFill>
        <p:spPr bwMode="auto">
          <a:xfrm>
            <a:off x="-22284" y="623962"/>
            <a:ext cx="3453721" cy="220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01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Lecture N: Face Detection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N: Face Detection</dc:title>
  <dc:creator>Robert Pless</dc:creator>
  <cp:lastModifiedBy>Robert Pless</cp:lastModifiedBy>
  <cp:revision>2</cp:revision>
  <dcterms:created xsi:type="dcterms:W3CDTF">2012-03-28T16:10:52Z</dcterms:created>
  <dcterms:modified xsi:type="dcterms:W3CDTF">2012-03-28T16:44:46Z</dcterms:modified>
</cp:coreProperties>
</file>