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62" r:id="rId6"/>
    <p:sldId id="275" r:id="rId7"/>
    <p:sldId id="259" r:id="rId8"/>
    <p:sldId id="276" r:id="rId9"/>
    <p:sldId id="260" r:id="rId10"/>
    <p:sldId id="277" r:id="rId11"/>
    <p:sldId id="261" r:id="rId12"/>
    <p:sldId id="264" r:id="rId13"/>
    <p:sldId id="265" r:id="rId14"/>
    <p:sldId id="269" r:id="rId15"/>
    <p:sldId id="266" r:id="rId16"/>
    <p:sldId id="267" r:id="rId17"/>
    <p:sldId id="270" r:id="rId18"/>
    <p:sldId id="268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xNav4uaqGUX1ApH3Tgm7w==" hashData="TrjihOoBGdHksexpCmsrXYbiTfds/sWgpUIoLV3GP3hlH4YkWnxrfDPTKJNb77fhMgD5wdMMxUJ4Zu2ypYlqV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B9D04054-0360-D54C-A3A6-BE7FCBFC7CC7}"/>
    <pc:docChg chg="modSld">
      <pc:chgData name="Dang Ngoc Hoang Thanh" userId="13e7a03477e24249" providerId="LiveId" clId="{B9D04054-0360-D54C-A3A6-BE7FCBFC7CC7}" dt="2022-08-17T13:50:53.181" v="1" actId="1076"/>
      <pc:docMkLst>
        <pc:docMk/>
      </pc:docMkLst>
      <pc:sldChg chg="modSp">
        <pc:chgData name="Dang Ngoc Hoang Thanh" userId="13e7a03477e24249" providerId="LiveId" clId="{B9D04054-0360-D54C-A3A6-BE7FCBFC7CC7}" dt="2022-08-17T13:50:53.181" v="1" actId="1076"/>
        <pc:sldMkLst>
          <pc:docMk/>
          <pc:sldMk cId="3798766004" sldId="256"/>
        </pc:sldMkLst>
        <pc:picChg chg="mod">
          <ac:chgData name="Dang Ngoc Hoang Thanh" userId="13e7a03477e24249" providerId="LiveId" clId="{B9D04054-0360-D54C-A3A6-BE7FCBFC7CC7}" dt="2022-08-17T13:50:53.181" v="1" actId="1076"/>
          <ac:picMkLst>
            <pc:docMk/>
            <pc:sldMk cId="3798766004" sldId="256"/>
            <ac:picMk id="7" creationId="{E3C62CF2-7FFF-46C3-B747-9EF0FD3DEAA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550A6-D117-4BBF-A6E7-24F91B1B7C81}" type="doc">
      <dgm:prSet loTypeId="urn:microsoft.com/office/officeart/2005/8/layout/equation2" loCatId="process" qsTypeId="urn:microsoft.com/office/officeart/2005/8/quickstyle/simple3" qsCatId="simple" csTypeId="urn:microsoft.com/office/officeart/2005/8/colors/colorful5" csCatId="colorful" phldr="1"/>
      <dgm:spPr/>
    </dgm:pt>
    <dgm:pt modelId="{56EC0AC2-5C96-4A5A-A4B2-E01E9201549A}">
      <dgm:prSet phldrT="[Text]"/>
      <dgm:spPr/>
      <dgm:t>
        <a:bodyPr/>
        <a:lstStyle/>
        <a:p>
          <a:r>
            <a:rPr lang="vi-VN" b="1" dirty="0" err="1">
              <a:latin typeface="Times  New Roman"/>
            </a:rPr>
            <a:t>Data</a:t>
          </a:r>
          <a:r>
            <a:rPr lang="vi-VN" b="1" dirty="0">
              <a:latin typeface="Times  New Roman"/>
            </a:rPr>
            <a:t> </a:t>
          </a:r>
          <a:r>
            <a:rPr lang="vi-VN" b="1" dirty="0" err="1">
              <a:latin typeface="Times  New Roman"/>
            </a:rPr>
            <a:t>Structures</a:t>
          </a:r>
          <a:endParaRPr lang="en-US" b="1" dirty="0">
            <a:latin typeface="Times  New Roman"/>
          </a:endParaRPr>
        </a:p>
      </dgm:t>
    </dgm:pt>
    <dgm:pt modelId="{1C8D5BBB-2DDF-4F15-9C66-E58A2CD47F55}" type="parTrans" cxnId="{652BCD6A-46E9-4BC2-9023-9124F2D8BB78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D24CB5DA-DA2C-4D23-9CC1-390BDEE53A87}" type="sibTrans" cxnId="{652BCD6A-46E9-4BC2-9023-9124F2D8BB78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08AB7A46-DB23-4D41-8FA3-45D25ABBB0F2}">
      <dgm:prSet phldrT="[Text]"/>
      <dgm:spPr/>
      <dgm:t>
        <a:bodyPr/>
        <a:lstStyle/>
        <a:p>
          <a:r>
            <a:rPr lang="vi-VN" b="1" dirty="0" err="1">
              <a:latin typeface="Times  New Roman"/>
            </a:rPr>
            <a:t>Algorithms</a:t>
          </a:r>
          <a:endParaRPr lang="en-US" b="1" dirty="0">
            <a:latin typeface="Times  New Roman"/>
          </a:endParaRPr>
        </a:p>
      </dgm:t>
    </dgm:pt>
    <dgm:pt modelId="{1E2E14AC-BA6B-45A6-A495-AE4F4E005F9D}" type="parTrans" cxnId="{43092E21-2D3D-49CA-B7E0-58B15B728D23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11E4206B-BE43-4754-AE8D-22C0B908E52B}" type="sibTrans" cxnId="{43092E21-2D3D-49CA-B7E0-58B15B728D23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B49A3E6B-5CF7-44A0-924E-84BE59F67677}">
      <dgm:prSet phldrT="[Text]"/>
      <dgm:spPr/>
      <dgm:t>
        <a:bodyPr/>
        <a:lstStyle/>
        <a:p>
          <a:r>
            <a:rPr lang="vi-VN" b="1" dirty="0" err="1">
              <a:latin typeface="Times  New Roman"/>
            </a:rPr>
            <a:t>Programs</a:t>
          </a:r>
          <a:endParaRPr lang="en-US" b="1" dirty="0">
            <a:latin typeface="Times  New Roman"/>
          </a:endParaRPr>
        </a:p>
      </dgm:t>
    </dgm:pt>
    <dgm:pt modelId="{0B4AC4C7-9337-4EB6-B812-4F38268D3C80}" type="parTrans" cxnId="{15719BCB-0D7A-47D9-9CFD-AAC14650F744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3179F7EB-A6A8-41B0-86A4-10C2616D1E17}" type="sibTrans" cxnId="{15719BCB-0D7A-47D9-9CFD-AAC14650F744}">
      <dgm:prSet/>
      <dgm:spPr/>
      <dgm:t>
        <a:bodyPr/>
        <a:lstStyle/>
        <a:p>
          <a:endParaRPr lang="en-US" b="1">
            <a:latin typeface="Times  New Roman"/>
          </a:endParaRPr>
        </a:p>
      </dgm:t>
    </dgm:pt>
    <dgm:pt modelId="{8BA208F4-61A9-4DF0-AEE1-4C38FACA8F89}" type="pres">
      <dgm:prSet presAssocID="{EB2550A6-D117-4BBF-A6E7-24F91B1B7C81}" presName="Name0" presStyleCnt="0">
        <dgm:presLayoutVars>
          <dgm:dir/>
          <dgm:resizeHandles val="exact"/>
        </dgm:presLayoutVars>
      </dgm:prSet>
      <dgm:spPr/>
    </dgm:pt>
    <dgm:pt modelId="{724A90C7-9CE0-413E-9D10-BC88D94D477B}" type="pres">
      <dgm:prSet presAssocID="{EB2550A6-D117-4BBF-A6E7-24F91B1B7C81}" presName="vNodes" presStyleCnt="0"/>
      <dgm:spPr/>
    </dgm:pt>
    <dgm:pt modelId="{06CB9EB6-DDB1-4567-B058-DEE028525AC8}" type="pres">
      <dgm:prSet presAssocID="{56EC0AC2-5C96-4A5A-A4B2-E01E9201549A}" presName="node" presStyleLbl="node1" presStyleIdx="0" presStyleCnt="3">
        <dgm:presLayoutVars>
          <dgm:bulletEnabled val="1"/>
        </dgm:presLayoutVars>
      </dgm:prSet>
      <dgm:spPr/>
    </dgm:pt>
    <dgm:pt modelId="{D4F54F76-1F5C-413B-9DDB-6E85DD17833A}" type="pres">
      <dgm:prSet presAssocID="{D24CB5DA-DA2C-4D23-9CC1-390BDEE53A87}" presName="spacerT" presStyleCnt="0"/>
      <dgm:spPr/>
    </dgm:pt>
    <dgm:pt modelId="{062E87BA-F6AD-4A27-A092-A80F15647D8C}" type="pres">
      <dgm:prSet presAssocID="{D24CB5DA-DA2C-4D23-9CC1-390BDEE53A87}" presName="sibTrans" presStyleLbl="sibTrans2D1" presStyleIdx="0" presStyleCnt="2"/>
      <dgm:spPr/>
    </dgm:pt>
    <dgm:pt modelId="{816B7EED-713E-4F4A-989C-771AE9656DB6}" type="pres">
      <dgm:prSet presAssocID="{D24CB5DA-DA2C-4D23-9CC1-390BDEE53A87}" presName="spacerB" presStyleCnt="0"/>
      <dgm:spPr/>
    </dgm:pt>
    <dgm:pt modelId="{51B284EF-5014-479E-BFDE-0066B58B694F}" type="pres">
      <dgm:prSet presAssocID="{08AB7A46-DB23-4D41-8FA3-45D25ABBB0F2}" presName="node" presStyleLbl="node1" presStyleIdx="1" presStyleCnt="3">
        <dgm:presLayoutVars>
          <dgm:bulletEnabled val="1"/>
        </dgm:presLayoutVars>
      </dgm:prSet>
      <dgm:spPr/>
    </dgm:pt>
    <dgm:pt modelId="{D648CFF5-0A15-40EC-93FA-1E149EE4DCEA}" type="pres">
      <dgm:prSet presAssocID="{EB2550A6-D117-4BBF-A6E7-24F91B1B7C81}" presName="sibTransLast" presStyleLbl="sibTrans2D1" presStyleIdx="1" presStyleCnt="2"/>
      <dgm:spPr/>
    </dgm:pt>
    <dgm:pt modelId="{4A8C63D6-F83E-4098-BC91-C9FA916EB1DF}" type="pres">
      <dgm:prSet presAssocID="{EB2550A6-D117-4BBF-A6E7-24F91B1B7C81}" presName="connectorText" presStyleLbl="sibTrans2D1" presStyleIdx="1" presStyleCnt="2"/>
      <dgm:spPr/>
    </dgm:pt>
    <dgm:pt modelId="{444C2353-1EEE-4565-8BED-1FC06E932CCB}" type="pres">
      <dgm:prSet presAssocID="{EB2550A6-D117-4BBF-A6E7-24F91B1B7C8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3092E21-2D3D-49CA-B7E0-58B15B728D23}" srcId="{EB2550A6-D117-4BBF-A6E7-24F91B1B7C81}" destId="{08AB7A46-DB23-4D41-8FA3-45D25ABBB0F2}" srcOrd="1" destOrd="0" parTransId="{1E2E14AC-BA6B-45A6-A495-AE4F4E005F9D}" sibTransId="{11E4206B-BE43-4754-AE8D-22C0B908E52B}"/>
    <dgm:cxn modelId="{F55EED28-F990-4A28-A3C1-E8DAC8772D9F}" type="presOf" srcId="{08AB7A46-DB23-4D41-8FA3-45D25ABBB0F2}" destId="{51B284EF-5014-479E-BFDE-0066B58B694F}" srcOrd="0" destOrd="0" presId="urn:microsoft.com/office/officeart/2005/8/layout/equation2"/>
    <dgm:cxn modelId="{652BCD6A-46E9-4BC2-9023-9124F2D8BB78}" srcId="{EB2550A6-D117-4BBF-A6E7-24F91B1B7C81}" destId="{56EC0AC2-5C96-4A5A-A4B2-E01E9201549A}" srcOrd="0" destOrd="0" parTransId="{1C8D5BBB-2DDF-4F15-9C66-E58A2CD47F55}" sibTransId="{D24CB5DA-DA2C-4D23-9CC1-390BDEE53A87}"/>
    <dgm:cxn modelId="{BC1F0E73-94FB-48B9-9163-B0D6B9D441E3}" type="presOf" srcId="{EB2550A6-D117-4BBF-A6E7-24F91B1B7C81}" destId="{8BA208F4-61A9-4DF0-AEE1-4C38FACA8F89}" srcOrd="0" destOrd="0" presId="urn:microsoft.com/office/officeart/2005/8/layout/equation2"/>
    <dgm:cxn modelId="{B126217D-2EDF-420D-8EE2-65E78CD814DD}" type="presOf" srcId="{D24CB5DA-DA2C-4D23-9CC1-390BDEE53A87}" destId="{062E87BA-F6AD-4A27-A092-A80F15647D8C}" srcOrd="0" destOrd="0" presId="urn:microsoft.com/office/officeart/2005/8/layout/equation2"/>
    <dgm:cxn modelId="{33C8B67F-94FD-4D60-94F2-AF7C60BB32D4}" type="presOf" srcId="{56EC0AC2-5C96-4A5A-A4B2-E01E9201549A}" destId="{06CB9EB6-DDB1-4567-B058-DEE028525AC8}" srcOrd="0" destOrd="0" presId="urn:microsoft.com/office/officeart/2005/8/layout/equation2"/>
    <dgm:cxn modelId="{422FF881-2B08-47B6-ADEC-6BA76ACFA5F6}" type="presOf" srcId="{B49A3E6B-5CF7-44A0-924E-84BE59F67677}" destId="{444C2353-1EEE-4565-8BED-1FC06E932CCB}" srcOrd="0" destOrd="0" presId="urn:microsoft.com/office/officeart/2005/8/layout/equation2"/>
    <dgm:cxn modelId="{09230498-F085-4596-856D-1C504E831AA4}" type="presOf" srcId="{11E4206B-BE43-4754-AE8D-22C0B908E52B}" destId="{4A8C63D6-F83E-4098-BC91-C9FA916EB1DF}" srcOrd="1" destOrd="0" presId="urn:microsoft.com/office/officeart/2005/8/layout/equation2"/>
    <dgm:cxn modelId="{15719BCB-0D7A-47D9-9CFD-AAC14650F744}" srcId="{EB2550A6-D117-4BBF-A6E7-24F91B1B7C81}" destId="{B49A3E6B-5CF7-44A0-924E-84BE59F67677}" srcOrd="2" destOrd="0" parTransId="{0B4AC4C7-9337-4EB6-B812-4F38268D3C80}" sibTransId="{3179F7EB-A6A8-41B0-86A4-10C2616D1E17}"/>
    <dgm:cxn modelId="{92386FDA-5421-4EDC-8264-B281A472F292}" type="presOf" srcId="{11E4206B-BE43-4754-AE8D-22C0B908E52B}" destId="{D648CFF5-0A15-40EC-93FA-1E149EE4DCEA}" srcOrd="0" destOrd="0" presId="urn:microsoft.com/office/officeart/2005/8/layout/equation2"/>
    <dgm:cxn modelId="{7CFF68A0-1C69-4BA5-928F-00F3625EC78E}" type="presParOf" srcId="{8BA208F4-61A9-4DF0-AEE1-4C38FACA8F89}" destId="{724A90C7-9CE0-413E-9D10-BC88D94D477B}" srcOrd="0" destOrd="0" presId="urn:microsoft.com/office/officeart/2005/8/layout/equation2"/>
    <dgm:cxn modelId="{81CC6221-006D-40BB-9BDB-AA07E0D03055}" type="presParOf" srcId="{724A90C7-9CE0-413E-9D10-BC88D94D477B}" destId="{06CB9EB6-DDB1-4567-B058-DEE028525AC8}" srcOrd="0" destOrd="0" presId="urn:microsoft.com/office/officeart/2005/8/layout/equation2"/>
    <dgm:cxn modelId="{9663EC46-410C-409F-97B7-343D938B8277}" type="presParOf" srcId="{724A90C7-9CE0-413E-9D10-BC88D94D477B}" destId="{D4F54F76-1F5C-413B-9DDB-6E85DD17833A}" srcOrd="1" destOrd="0" presId="urn:microsoft.com/office/officeart/2005/8/layout/equation2"/>
    <dgm:cxn modelId="{74D1A2AA-FDF3-4AA2-B906-5FCC2403CD6A}" type="presParOf" srcId="{724A90C7-9CE0-413E-9D10-BC88D94D477B}" destId="{062E87BA-F6AD-4A27-A092-A80F15647D8C}" srcOrd="2" destOrd="0" presId="urn:microsoft.com/office/officeart/2005/8/layout/equation2"/>
    <dgm:cxn modelId="{6A35F55B-AD4E-4653-AF87-8ACA14D9C821}" type="presParOf" srcId="{724A90C7-9CE0-413E-9D10-BC88D94D477B}" destId="{816B7EED-713E-4F4A-989C-771AE9656DB6}" srcOrd="3" destOrd="0" presId="urn:microsoft.com/office/officeart/2005/8/layout/equation2"/>
    <dgm:cxn modelId="{2C3AC89A-256C-4229-8185-BAF0440DEB58}" type="presParOf" srcId="{724A90C7-9CE0-413E-9D10-BC88D94D477B}" destId="{51B284EF-5014-479E-BFDE-0066B58B694F}" srcOrd="4" destOrd="0" presId="urn:microsoft.com/office/officeart/2005/8/layout/equation2"/>
    <dgm:cxn modelId="{93D10FD3-DC32-483E-B4C7-3FE1AC153D6A}" type="presParOf" srcId="{8BA208F4-61A9-4DF0-AEE1-4C38FACA8F89}" destId="{D648CFF5-0A15-40EC-93FA-1E149EE4DCEA}" srcOrd="1" destOrd="0" presId="urn:microsoft.com/office/officeart/2005/8/layout/equation2"/>
    <dgm:cxn modelId="{6B2F2AEA-FC34-40FA-9A54-A8644B8EE300}" type="presParOf" srcId="{D648CFF5-0A15-40EC-93FA-1E149EE4DCEA}" destId="{4A8C63D6-F83E-4098-BC91-C9FA916EB1DF}" srcOrd="0" destOrd="0" presId="urn:microsoft.com/office/officeart/2005/8/layout/equation2"/>
    <dgm:cxn modelId="{699F1DEE-2533-4148-8B7F-ECAED3AF635D}" type="presParOf" srcId="{8BA208F4-61A9-4DF0-AEE1-4C38FACA8F89}" destId="{444C2353-1EEE-4565-8BED-1FC06E932CC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F2AC6-31C6-4F3B-A7C1-D8EA6B870A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4866E3-AD47-40A6-BF15-03C7E3F1FB12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hiệu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quả</a:t>
          </a:r>
          <a:r>
            <a:rPr lang="vi-VN" dirty="0">
              <a:latin typeface="+mj-lt"/>
            </a:rPr>
            <a:t> khi </a:t>
          </a:r>
          <a:r>
            <a:rPr lang="vi-VN" dirty="0" err="1">
              <a:latin typeface="+mj-lt"/>
            </a:rPr>
            <a:t>sử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dụng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bộ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nhớ</a:t>
          </a:r>
          <a:endParaRPr lang="vi-VN" dirty="0">
            <a:latin typeface="+mj-lt"/>
          </a:endParaRPr>
        </a:p>
      </dgm:t>
    </dgm:pt>
    <dgm:pt modelId="{E576F8BB-9138-410F-80C4-EFED13E2B9E5}" type="parTrans" cxnId="{B04F222F-2CDF-4F65-970F-08B70A6CB2B8}">
      <dgm:prSet/>
      <dgm:spPr/>
      <dgm:t>
        <a:bodyPr/>
        <a:lstStyle/>
        <a:p>
          <a:endParaRPr lang="en-US"/>
        </a:p>
      </dgm:t>
    </dgm:pt>
    <dgm:pt modelId="{065539A3-80C0-4A63-91F9-B59DBD03960B}" type="sibTrans" cxnId="{B04F222F-2CDF-4F65-970F-08B70A6CB2B8}">
      <dgm:prSet/>
      <dgm:spPr/>
      <dgm:t>
        <a:bodyPr/>
        <a:lstStyle/>
        <a:p>
          <a:endParaRPr lang="en-US"/>
        </a:p>
      </dgm:t>
    </dgm:pt>
    <dgm:pt modelId="{DC3B2E18-6CAC-4752-9137-47C59AF3E119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tái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sử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dụng</a:t>
          </a:r>
          <a:endParaRPr lang="vi-VN" dirty="0">
            <a:latin typeface="+mj-lt"/>
          </a:endParaRPr>
        </a:p>
      </dgm:t>
    </dgm:pt>
    <dgm:pt modelId="{A8065D16-8784-41DA-A5AA-4752ACF8824C}" type="parTrans" cxnId="{7BBAE79A-FB0C-47A7-88DC-0A2D14F5788A}">
      <dgm:prSet/>
      <dgm:spPr/>
      <dgm:t>
        <a:bodyPr/>
        <a:lstStyle/>
        <a:p>
          <a:endParaRPr lang="en-US"/>
        </a:p>
      </dgm:t>
    </dgm:pt>
    <dgm:pt modelId="{FFE1437B-21DD-4441-9B22-3126839BA061}" type="sibTrans" cxnId="{7BBAE79A-FB0C-47A7-88DC-0A2D14F5788A}">
      <dgm:prSet/>
      <dgm:spPr/>
      <dgm:t>
        <a:bodyPr/>
        <a:lstStyle/>
        <a:p>
          <a:endParaRPr lang="en-US"/>
        </a:p>
      </dgm:t>
    </dgm:pt>
    <dgm:pt modelId="{37BF24C5-6F3E-4D37-89C1-771B1ED0F31A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trừu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tượng</a:t>
          </a:r>
          <a:r>
            <a:rPr lang="vi-VN" dirty="0">
              <a:latin typeface="+mj-lt"/>
            </a:rPr>
            <a:t> liên </a:t>
          </a:r>
          <a:r>
            <a:rPr lang="vi-VN" dirty="0" err="1">
              <a:latin typeface="+mj-lt"/>
            </a:rPr>
            <a:t>kết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với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thực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thể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vật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lý</a:t>
          </a:r>
          <a:r>
            <a:rPr lang="vi-VN" dirty="0">
              <a:latin typeface="+mj-lt"/>
            </a:rPr>
            <a:t> (</a:t>
          </a:r>
          <a:r>
            <a:rPr lang="vi-VN" dirty="0" err="1">
              <a:latin typeface="+mj-lt"/>
            </a:rPr>
            <a:t>phần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cứng</a:t>
          </a:r>
          <a:r>
            <a:rPr lang="vi-VN" dirty="0">
              <a:latin typeface="+mj-lt"/>
            </a:rPr>
            <a:t>)</a:t>
          </a:r>
          <a:endParaRPr lang="en-US" dirty="0">
            <a:latin typeface="+mj-lt"/>
          </a:endParaRPr>
        </a:p>
      </dgm:t>
    </dgm:pt>
    <dgm:pt modelId="{7D651F85-ECA1-4373-979C-F0F9CD40FECB}" type="parTrans" cxnId="{01BE0B57-D97A-4CD3-9744-5FC9590BF670}">
      <dgm:prSet/>
      <dgm:spPr/>
      <dgm:t>
        <a:bodyPr/>
        <a:lstStyle/>
        <a:p>
          <a:endParaRPr lang="en-US"/>
        </a:p>
      </dgm:t>
    </dgm:pt>
    <dgm:pt modelId="{B168707E-567C-441A-8F1C-947A1E02F465}" type="sibTrans" cxnId="{01BE0B57-D97A-4CD3-9744-5FC9590BF670}">
      <dgm:prSet/>
      <dgm:spPr/>
      <dgm:t>
        <a:bodyPr/>
        <a:lstStyle/>
        <a:p>
          <a:endParaRPr lang="en-US"/>
        </a:p>
      </dgm:t>
    </dgm:pt>
    <dgm:pt modelId="{78488DDB-37AE-4C41-8601-026B3895DDA9}" type="pres">
      <dgm:prSet presAssocID="{18AF2AC6-31C6-4F3B-A7C1-D8EA6B870A98}" presName="Name0" presStyleCnt="0">
        <dgm:presLayoutVars>
          <dgm:chMax val="7"/>
          <dgm:chPref val="7"/>
          <dgm:dir/>
        </dgm:presLayoutVars>
      </dgm:prSet>
      <dgm:spPr/>
    </dgm:pt>
    <dgm:pt modelId="{3D37861F-EDE4-4079-8353-BA9EB69FE96F}" type="pres">
      <dgm:prSet presAssocID="{18AF2AC6-31C6-4F3B-A7C1-D8EA6B870A98}" presName="Name1" presStyleCnt="0"/>
      <dgm:spPr/>
    </dgm:pt>
    <dgm:pt modelId="{26A1AD74-5A09-4B59-B00D-2C94025066E3}" type="pres">
      <dgm:prSet presAssocID="{18AF2AC6-31C6-4F3B-A7C1-D8EA6B870A98}" presName="cycle" presStyleCnt="0"/>
      <dgm:spPr/>
    </dgm:pt>
    <dgm:pt modelId="{567A279F-C19D-4E80-BBC7-77DD0B12D442}" type="pres">
      <dgm:prSet presAssocID="{18AF2AC6-31C6-4F3B-A7C1-D8EA6B870A98}" presName="srcNode" presStyleLbl="node1" presStyleIdx="0" presStyleCnt="3"/>
      <dgm:spPr/>
    </dgm:pt>
    <dgm:pt modelId="{398A002C-736F-4C8C-BAE7-5AE6BB801F5C}" type="pres">
      <dgm:prSet presAssocID="{18AF2AC6-31C6-4F3B-A7C1-D8EA6B870A98}" presName="conn" presStyleLbl="parChTrans1D2" presStyleIdx="0" presStyleCnt="1"/>
      <dgm:spPr/>
    </dgm:pt>
    <dgm:pt modelId="{A9FB000F-A2D8-4898-A7E7-A48DDF541350}" type="pres">
      <dgm:prSet presAssocID="{18AF2AC6-31C6-4F3B-A7C1-D8EA6B870A98}" presName="extraNode" presStyleLbl="node1" presStyleIdx="0" presStyleCnt="3"/>
      <dgm:spPr/>
    </dgm:pt>
    <dgm:pt modelId="{0DEF5312-BAB1-47BD-92D3-9D7AA8BB00A4}" type="pres">
      <dgm:prSet presAssocID="{18AF2AC6-31C6-4F3B-A7C1-D8EA6B870A98}" presName="dstNode" presStyleLbl="node1" presStyleIdx="0" presStyleCnt="3"/>
      <dgm:spPr/>
    </dgm:pt>
    <dgm:pt modelId="{6F0444C4-4126-49EB-804F-4A6A889A33B4}" type="pres">
      <dgm:prSet presAssocID="{824866E3-AD47-40A6-BF15-03C7E3F1FB12}" presName="text_1" presStyleLbl="node1" presStyleIdx="0" presStyleCnt="3">
        <dgm:presLayoutVars>
          <dgm:bulletEnabled val="1"/>
        </dgm:presLayoutVars>
      </dgm:prSet>
      <dgm:spPr/>
    </dgm:pt>
    <dgm:pt modelId="{DFF6C817-FFDB-418C-85C7-9E2D540109AF}" type="pres">
      <dgm:prSet presAssocID="{824866E3-AD47-40A6-BF15-03C7E3F1FB12}" presName="accent_1" presStyleCnt="0"/>
      <dgm:spPr/>
    </dgm:pt>
    <dgm:pt modelId="{CE612CE6-DA78-4F8E-B594-03B57BA0D6E6}" type="pres">
      <dgm:prSet presAssocID="{824866E3-AD47-40A6-BF15-03C7E3F1FB12}" presName="accentRepeatNode" presStyleLbl="solidFgAcc1" presStyleIdx="0" presStyleCnt="3"/>
      <dgm:spPr/>
    </dgm:pt>
    <dgm:pt modelId="{FF7BA9A4-0E7C-400D-90F5-EC7EC060BD9C}" type="pres">
      <dgm:prSet presAssocID="{DC3B2E18-6CAC-4752-9137-47C59AF3E119}" presName="text_2" presStyleLbl="node1" presStyleIdx="1" presStyleCnt="3">
        <dgm:presLayoutVars>
          <dgm:bulletEnabled val="1"/>
        </dgm:presLayoutVars>
      </dgm:prSet>
      <dgm:spPr/>
    </dgm:pt>
    <dgm:pt modelId="{BE5C5FB9-F8D5-42B5-B551-33D14F3316FC}" type="pres">
      <dgm:prSet presAssocID="{DC3B2E18-6CAC-4752-9137-47C59AF3E119}" presName="accent_2" presStyleCnt="0"/>
      <dgm:spPr/>
    </dgm:pt>
    <dgm:pt modelId="{8725A357-762E-4FA7-9C4F-DC2F566307C1}" type="pres">
      <dgm:prSet presAssocID="{DC3B2E18-6CAC-4752-9137-47C59AF3E119}" presName="accentRepeatNode" presStyleLbl="solidFgAcc1" presStyleIdx="1" presStyleCnt="3"/>
      <dgm:spPr/>
    </dgm:pt>
    <dgm:pt modelId="{6FF7374D-2658-4025-B93B-A3B3E24A6DED}" type="pres">
      <dgm:prSet presAssocID="{37BF24C5-6F3E-4D37-89C1-771B1ED0F31A}" presName="text_3" presStyleLbl="node1" presStyleIdx="2" presStyleCnt="3">
        <dgm:presLayoutVars>
          <dgm:bulletEnabled val="1"/>
        </dgm:presLayoutVars>
      </dgm:prSet>
      <dgm:spPr/>
    </dgm:pt>
    <dgm:pt modelId="{64352F72-DF7B-4A8A-AB41-7EA31B83049B}" type="pres">
      <dgm:prSet presAssocID="{37BF24C5-6F3E-4D37-89C1-771B1ED0F31A}" presName="accent_3" presStyleCnt="0"/>
      <dgm:spPr/>
    </dgm:pt>
    <dgm:pt modelId="{059977F7-FB5B-4968-841C-9D727BB4C870}" type="pres">
      <dgm:prSet presAssocID="{37BF24C5-6F3E-4D37-89C1-771B1ED0F31A}" presName="accentRepeatNode" presStyleLbl="solidFgAcc1" presStyleIdx="2" presStyleCnt="3"/>
      <dgm:spPr/>
    </dgm:pt>
  </dgm:ptLst>
  <dgm:cxnLst>
    <dgm:cxn modelId="{D4C07405-F16F-463F-8D1F-4E80ACB195C8}" type="presOf" srcId="{18AF2AC6-31C6-4F3B-A7C1-D8EA6B870A98}" destId="{78488DDB-37AE-4C41-8601-026B3895DDA9}" srcOrd="0" destOrd="0" presId="urn:microsoft.com/office/officeart/2008/layout/VerticalCurvedList"/>
    <dgm:cxn modelId="{87013F08-7A44-4BF9-8590-B22CD5764A83}" type="presOf" srcId="{37BF24C5-6F3E-4D37-89C1-771B1ED0F31A}" destId="{6FF7374D-2658-4025-B93B-A3B3E24A6DED}" srcOrd="0" destOrd="0" presId="urn:microsoft.com/office/officeart/2008/layout/VerticalCurvedList"/>
    <dgm:cxn modelId="{B04F222F-2CDF-4F65-970F-08B70A6CB2B8}" srcId="{18AF2AC6-31C6-4F3B-A7C1-D8EA6B870A98}" destId="{824866E3-AD47-40A6-BF15-03C7E3F1FB12}" srcOrd="0" destOrd="0" parTransId="{E576F8BB-9138-410F-80C4-EFED13E2B9E5}" sibTransId="{065539A3-80C0-4A63-91F9-B59DBD03960B}"/>
    <dgm:cxn modelId="{01BE0B57-D97A-4CD3-9744-5FC9590BF670}" srcId="{18AF2AC6-31C6-4F3B-A7C1-D8EA6B870A98}" destId="{37BF24C5-6F3E-4D37-89C1-771B1ED0F31A}" srcOrd="2" destOrd="0" parTransId="{7D651F85-ECA1-4373-979C-F0F9CD40FECB}" sibTransId="{B168707E-567C-441A-8F1C-947A1E02F465}"/>
    <dgm:cxn modelId="{7BBAE79A-FB0C-47A7-88DC-0A2D14F5788A}" srcId="{18AF2AC6-31C6-4F3B-A7C1-D8EA6B870A98}" destId="{DC3B2E18-6CAC-4752-9137-47C59AF3E119}" srcOrd="1" destOrd="0" parTransId="{A8065D16-8784-41DA-A5AA-4752ACF8824C}" sibTransId="{FFE1437B-21DD-4441-9B22-3126839BA061}"/>
    <dgm:cxn modelId="{E778A8CC-FF23-42F1-AE49-1D8A324462A3}" type="presOf" srcId="{DC3B2E18-6CAC-4752-9137-47C59AF3E119}" destId="{FF7BA9A4-0E7C-400D-90F5-EC7EC060BD9C}" srcOrd="0" destOrd="0" presId="urn:microsoft.com/office/officeart/2008/layout/VerticalCurvedList"/>
    <dgm:cxn modelId="{D19E80D2-4EAE-462C-A8C1-2CDF50C85A9C}" type="presOf" srcId="{824866E3-AD47-40A6-BF15-03C7E3F1FB12}" destId="{6F0444C4-4126-49EB-804F-4A6A889A33B4}" srcOrd="0" destOrd="0" presId="urn:microsoft.com/office/officeart/2008/layout/VerticalCurvedList"/>
    <dgm:cxn modelId="{DD39FEF6-7F90-4CC0-82AD-F40CCBA4BBB6}" type="presOf" srcId="{065539A3-80C0-4A63-91F9-B59DBD03960B}" destId="{398A002C-736F-4C8C-BAE7-5AE6BB801F5C}" srcOrd="0" destOrd="0" presId="urn:microsoft.com/office/officeart/2008/layout/VerticalCurvedList"/>
    <dgm:cxn modelId="{1B0C255A-521C-4B47-8A0C-8AF6B7D6A249}" type="presParOf" srcId="{78488DDB-37AE-4C41-8601-026B3895DDA9}" destId="{3D37861F-EDE4-4079-8353-BA9EB69FE96F}" srcOrd="0" destOrd="0" presId="urn:microsoft.com/office/officeart/2008/layout/VerticalCurvedList"/>
    <dgm:cxn modelId="{2FD6BAC0-45B1-4F91-A956-A287EF955B3C}" type="presParOf" srcId="{3D37861F-EDE4-4079-8353-BA9EB69FE96F}" destId="{26A1AD74-5A09-4B59-B00D-2C94025066E3}" srcOrd="0" destOrd="0" presId="urn:microsoft.com/office/officeart/2008/layout/VerticalCurvedList"/>
    <dgm:cxn modelId="{E5D2D89E-F6E8-4274-89C7-EFD541138E72}" type="presParOf" srcId="{26A1AD74-5A09-4B59-B00D-2C94025066E3}" destId="{567A279F-C19D-4E80-BBC7-77DD0B12D442}" srcOrd="0" destOrd="0" presId="urn:microsoft.com/office/officeart/2008/layout/VerticalCurvedList"/>
    <dgm:cxn modelId="{6770EB70-EF06-43B3-9689-6F8E43ED7BD8}" type="presParOf" srcId="{26A1AD74-5A09-4B59-B00D-2C94025066E3}" destId="{398A002C-736F-4C8C-BAE7-5AE6BB801F5C}" srcOrd="1" destOrd="0" presId="urn:microsoft.com/office/officeart/2008/layout/VerticalCurvedList"/>
    <dgm:cxn modelId="{AF3DF468-5FED-49F7-A354-841F3137F12F}" type="presParOf" srcId="{26A1AD74-5A09-4B59-B00D-2C94025066E3}" destId="{A9FB000F-A2D8-4898-A7E7-A48DDF541350}" srcOrd="2" destOrd="0" presId="urn:microsoft.com/office/officeart/2008/layout/VerticalCurvedList"/>
    <dgm:cxn modelId="{C87BEC61-EB0B-4214-A242-316528E616FC}" type="presParOf" srcId="{26A1AD74-5A09-4B59-B00D-2C94025066E3}" destId="{0DEF5312-BAB1-47BD-92D3-9D7AA8BB00A4}" srcOrd="3" destOrd="0" presId="urn:microsoft.com/office/officeart/2008/layout/VerticalCurvedList"/>
    <dgm:cxn modelId="{E0906DB3-4FA1-4B03-81E4-DCBDBEEA49A6}" type="presParOf" srcId="{3D37861F-EDE4-4079-8353-BA9EB69FE96F}" destId="{6F0444C4-4126-49EB-804F-4A6A889A33B4}" srcOrd="1" destOrd="0" presId="urn:microsoft.com/office/officeart/2008/layout/VerticalCurvedList"/>
    <dgm:cxn modelId="{70F27462-13EE-4CE5-A2D6-F05464D80583}" type="presParOf" srcId="{3D37861F-EDE4-4079-8353-BA9EB69FE96F}" destId="{DFF6C817-FFDB-418C-85C7-9E2D540109AF}" srcOrd="2" destOrd="0" presId="urn:microsoft.com/office/officeart/2008/layout/VerticalCurvedList"/>
    <dgm:cxn modelId="{17E2E268-3C18-4ECB-BAAA-B5CFBE559F51}" type="presParOf" srcId="{DFF6C817-FFDB-418C-85C7-9E2D540109AF}" destId="{CE612CE6-DA78-4F8E-B594-03B57BA0D6E6}" srcOrd="0" destOrd="0" presId="urn:microsoft.com/office/officeart/2008/layout/VerticalCurvedList"/>
    <dgm:cxn modelId="{CAE496B6-94BA-4AE4-9FCC-A50D0CD9C804}" type="presParOf" srcId="{3D37861F-EDE4-4079-8353-BA9EB69FE96F}" destId="{FF7BA9A4-0E7C-400D-90F5-EC7EC060BD9C}" srcOrd="3" destOrd="0" presId="urn:microsoft.com/office/officeart/2008/layout/VerticalCurvedList"/>
    <dgm:cxn modelId="{43876294-C8DF-455C-8C5B-1622B0513C7E}" type="presParOf" srcId="{3D37861F-EDE4-4079-8353-BA9EB69FE96F}" destId="{BE5C5FB9-F8D5-42B5-B551-33D14F3316FC}" srcOrd="4" destOrd="0" presId="urn:microsoft.com/office/officeart/2008/layout/VerticalCurvedList"/>
    <dgm:cxn modelId="{64E54B0A-4961-4814-95A1-5C09A463040F}" type="presParOf" srcId="{BE5C5FB9-F8D5-42B5-B551-33D14F3316FC}" destId="{8725A357-762E-4FA7-9C4F-DC2F566307C1}" srcOrd="0" destOrd="0" presId="urn:microsoft.com/office/officeart/2008/layout/VerticalCurvedList"/>
    <dgm:cxn modelId="{4C97BECA-564E-4781-9BDA-B012004C6F39}" type="presParOf" srcId="{3D37861F-EDE4-4079-8353-BA9EB69FE96F}" destId="{6FF7374D-2658-4025-B93B-A3B3E24A6DED}" srcOrd="5" destOrd="0" presId="urn:microsoft.com/office/officeart/2008/layout/VerticalCurvedList"/>
    <dgm:cxn modelId="{F6AC403B-FA9C-4FC4-9A73-1C1387E7F80A}" type="presParOf" srcId="{3D37861F-EDE4-4079-8353-BA9EB69FE96F}" destId="{64352F72-DF7B-4A8A-AB41-7EA31B83049B}" srcOrd="6" destOrd="0" presId="urn:microsoft.com/office/officeart/2008/layout/VerticalCurvedList"/>
    <dgm:cxn modelId="{2DB5108D-4177-4049-89B9-A6AA7FD2C678}" type="presParOf" srcId="{64352F72-DF7B-4A8A-AB41-7EA31B83049B}" destId="{059977F7-FB5B-4968-841C-9D727BB4C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F2AC6-31C6-4F3B-A7C1-D8EA6B870A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25AD21-02CF-448A-B799-5E9442B668E8}">
      <dgm:prSet phldrT="[Text]"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xác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định</a:t>
          </a:r>
          <a:r>
            <a:rPr lang="vi-VN" dirty="0">
              <a:latin typeface="+mj-lt"/>
            </a:rPr>
            <a:t>: </a:t>
          </a:r>
          <a:r>
            <a:rPr lang="vi-VN" dirty="0" err="1">
              <a:latin typeface="+mj-lt"/>
            </a:rPr>
            <a:t>rõ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ràng</a:t>
          </a:r>
          <a:endParaRPr lang="en-US" dirty="0"/>
        </a:p>
      </dgm:t>
    </dgm:pt>
    <dgm:pt modelId="{1F6E089A-3950-4B43-97F8-421F75624933}" type="parTrans" cxnId="{3A35DE23-D38F-4209-8FEB-A5F4276550AE}">
      <dgm:prSet/>
      <dgm:spPr/>
      <dgm:t>
        <a:bodyPr/>
        <a:lstStyle/>
        <a:p>
          <a:endParaRPr lang="en-US"/>
        </a:p>
      </dgm:t>
    </dgm:pt>
    <dgm:pt modelId="{A4E1FC3B-1A51-469F-900B-CE44C5F7A56B}" type="sibTrans" cxnId="{3A35DE23-D38F-4209-8FEB-A5F4276550AE}">
      <dgm:prSet/>
      <dgm:spPr/>
      <dgm:t>
        <a:bodyPr/>
        <a:lstStyle/>
        <a:p>
          <a:endParaRPr lang="en-US"/>
        </a:p>
      </dgm:t>
    </dgm:pt>
    <dgm:pt modelId="{2BF0D6F6-C4F4-4BA6-9CFB-FB63CBD3E669}">
      <dgm:prSet/>
      <dgm:spPr/>
      <dgm:t>
        <a:bodyPr/>
        <a:lstStyle/>
        <a:p>
          <a:r>
            <a:rPr lang="vi-VN" dirty="0" err="1">
              <a:latin typeface="+mj-lt"/>
            </a:rPr>
            <a:t>Dữ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liệu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đầu</a:t>
          </a:r>
          <a:r>
            <a:rPr lang="vi-VN" dirty="0">
              <a:latin typeface="+mj-lt"/>
            </a:rPr>
            <a:t>: </a:t>
          </a:r>
          <a:r>
            <a:rPr lang="vi-VN" dirty="0" err="1">
              <a:latin typeface="+mj-lt"/>
            </a:rPr>
            <a:t>input</a:t>
          </a:r>
          <a:endParaRPr lang="vi-VN" dirty="0">
            <a:latin typeface="+mj-lt"/>
          </a:endParaRPr>
        </a:p>
      </dgm:t>
    </dgm:pt>
    <dgm:pt modelId="{F502D9B7-98DF-4A73-86C3-0200AA58ED0B}" type="parTrans" cxnId="{A646A15A-B543-49A4-9DA8-6F9D77D09609}">
      <dgm:prSet/>
      <dgm:spPr/>
      <dgm:t>
        <a:bodyPr/>
        <a:lstStyle/>
        <a:p>
          <a:endParaRPr lang="en-US"/>
        </a:p>
      </dgm:t>
    </dgm:pt>
    <dgm:pt modelId="{4FFA9966-38F5-4926-AB5E-68E518C042F7}" type="sibTrans" cxnId="{A646A15A-B543-49A4-9DA8-6F9D77D09609}">
      <dgm:prSet/>
      <dgm:spPr/>
      <dgm:t>
        <a:bodyPr/>
        <a:lstStyle/>
        <a:p>
          <a:endParaRPr lang="en-US"/>
        </a:p>
      </dgm:t>
    </dgm:pt>
    <dgm:pt modelId="{A8FC1A54-E811-4AC9-A5EE-355EE020117E}">
      <dgm:prSet/>
      <dgm:spPr/>
      <dgm:t>
        <a:bodyPr/>
        <a:lstStyle/>
        <a:p>
          <a:r>
            <a:rPr lang="vi-VN" dirty="0" err="1">
              <a:latin typeface="+mj-lt"/>
            </a:rPr>
            <a:t>Kết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quả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đầu</a:t>
          </a:r>
          <a:r>
            <a:rPr lang="vi-VN" dirty="0">
              <a:latin typeface="+mj-lt"/>
            </a:rPr>
            <a:t> ra: </a:t>
          </a:r>
          <a:r>
            <a:rPr lang="vi-VN" dirty="0" err="1">
              <a:latin typeface="+mj-lt"/>
            </a:rPr>
            <a:t>output</a:t>
          </a:r>
          <a:endParaRPr lang="vi-VN" dirty="0">
            <a:latin typeface="+mj-lt"/>
          </a:endParaRPr>
        </a:p>
      </dgm:t>
    </dgm:pt>
    <dgm:pt modelId="{DDDC6957-5AD0-4AEC-BB34-7C4BC3E85324}" type="parTrans" cxnId="{E22265F5-44EF-4E44-8E6E-1E3B6C4E6545}">
      <dgm:prSet/>
      <dgm:spPr/>
      <dgm:t>
        <a:bodyPr/>
        <a:lstStyle/>
        <a:p>
          <a:endParaRPr lang="en-US"/>
        </a:p>
      </dgm:t>
    </dgm:pt>
    <dgm:pt modelId="{B307E80A-D93F-4760-ACCF-A979AACAEE43}" type="sibTrans" cxnId="{E22265F5-44EF-4E44-8E6E-1E3B6C4E6545}">
      <dgm:prSet/>
      <dgm:spPr/>
      <dgm:t>
        <a:bodyPr/>
        <a:lstStyle/>
        <a:p>
          <a:endParaRPr lang="en-US"/>
        </a:p>
      </dgm:t>
    </dgm:pt>
    <dgm:pt modelId="{1BFABF24-6299-41D5-9159-54AD3A403A89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dừng</a:t>
          </a:r>
          <a:r>
            <a:rPr lang="vi-VN" dirty="0">
              <a:latin typeface="+mj-lt"/>
            </a:rPr>
            <a:t>: </a:t>
          </a:r>
          <a:r>
            <a:rPr lang="vi-VN" dirty="0" err="1">
              <a:latin typeface="+mj-lt"/>
            </a:rPr>
            <a:t>phải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xác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định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thời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điểm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dừng</a:t>
          </a:r>
          <a:endParaRPr lang="vi-VN" dirty="0">
            <a:latin typeface="+mj-lt"/>
          </a:endParaRPr>
        </a:p>
      </dgm:t>
    </dgm:pt>
    <dgm:pt modelId="{5D354489-C837-4502-B91F-310A1E02EC26}" type="parTrans" cxnId="{705A14C5-0370-474D-8D10-54EF2AF6B6FE}">
      <dgm:prSet/>
      <dgm:spPr/>
      <dgm:t>
        <a:bodyPr/>
        <a:lstStyle/>
        <a:p>
          <a:endParaRPr lang="en-US"/>
        </a:p>
      </dgm:t>
    </dgm:pt>
    <dgm:pt modelId="{FA3ADDF0-EC77-4650-AED7-50B7CBAE57BC}" type="sibTrans" cxnId="{705A14C5-0370-474D-8D10-54EF2AF6B6FE}">
      <dgm:prSet/>
      <dgm:spPr/>
      <dgm:t>
        <a:bodyPr/>
        <a:lstStyle/>
        <a:p>
          <a:endParaRPr lang="en-US"/>
        </a:p>
      </dgm:t>
    </dgm:pt>
    <dgm:pt modelId="{824866E3-AD47-40A6-BF15-03C7E3F1FB12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hiệu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quả</a:t>
          </a:r>
          <a:r>
            <a:rPr lang="vi-VN" dirty="0">
              <a:latin typeface="+mj-lt"/>
            </a:rPr>
            <a:t>: </a:t>
          </a:r>
          <a:r>
            <a:rPr lang="vi-VN" dirty="0" err="1">
              <a:latin typeface="+mj-lt"/>
            </a:rPr>
            <a:t>giải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quyết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bài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toán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với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tài</a:t>
          </a:r>
          <a:r>
            <a:rPr lang="vi-VN" dirty="0">
              <a:latin typeface="+mj-lt"/>
            </a:rPr>
            <a:t> nguyên </a:t>
          </a:r>
          <a:r>
            <a:rPr lang="vi-VN" dirty="0" err="1">
              <a:latin typeface="+mj-lt"/>
            </a:rPr>
            <a:t>có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sẵn</a:t>
          </a:r>
          <a:endParaRPr lang="vi-VN" dirty="0">
            <a:latin typeface="+mj-lt"/>
          </a:endParaRPr>
        </a:p>
      </dgm:t>
    </dgm:pt>
    <dgm:pt modelId="{E576F8BB-9138-410F-80C4-EFED13E2B9E5}" type="parTrans" cxnId="{B04F222F-2CDF-4F65-970F-08B70A6CB2B8}">
      <dgm:prSet/>
      <dgm:spPr/>
      <dgm:t>
        <a:bodyPr/>
        <a:lstStyle/>
        <a:p>
          <a:endParaRPr lang="en-US"/>
        </a:p>
      </dgm:t>
    </dgm:pt>
    <dgm:pt modelId="{065539A3-80C0-4A63-91F9-B59DBD03960B}" type="sibTrans" cxnId="{B04F222F-2CDF-4F65-970F-08B70A6CB2B8}">
      <dgm:prSet/>
      <dgm:spPr/>
      <dgm:t>
        <a:bodyPr/>
        <a:lstStyle/>
        <a:p>
          <a:endParaRPr lang="en-US"/>
        </a:p>
      </dgm:t>
    </dgm:pt>
    <dgm:pt modelId="{DC3B2E18-6CAC-4752-9137-47C59AF3E119}">
      <dgm:prSet/>
      <dgm:spPr/>
      <dgm:t>
        <a:bodyPr/>
        <a:lstStyle/>
        <a:p>
          <a:r>
            <a:rPr lang="vi-VN" dirty="0" err="1">
              <a:latin typeface="+mj-lt"/>
            </a:rPr>
            <a:t>Tính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phổ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biến</a:t>
          </a:r>
          <a:r>
            <a:rPr lang="vi-VN" dirty="0">
              <a:latin typeface="+mj-lt"/>
            </a:rPr>
            <a:t>: </a:t>
          </a:r>
          <a:r>
            <a:rPr lang="vi-VN" dirty="0" err="1">
              <a:latin typeface="+mj-lt"/>
            </a:rPr>
            <a:t>giải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quyết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một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lớp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bài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toán</a:t>
          </a:r>
          <a:r>
            <a:rPr lang="vi-VN" dirty="0">
              <a:latin typeface="+mj-lt"/>
            </a:rPr>
            <a:t> tương </a:t>
          </a:r>
          <a:r>
            <a:rPr lang="vi-VN" dirty="0" err="1">
              <a:latin typeface="+mj-lt"/>
            </a:rPr>
            <a:t>tự</a:t>
          </a:r>
          <a:endParaRPr lang="vi-VN" dirty="0">
            <a:latin typeface="+mj-lt"/>
          </a:endParaRPr>
        </a:p>
      </dgm:t>
    </dgm:pt>
    <dgm:pt modelId="{A8065D16-8784-41DA-A5AA-4752ACF8824C}" type="parTrans" cxnId="{7BBAE79A-FB0C-47A7-88DC-0A2D14F5788A}">
      <dgm:prSet/>
      <dgm:spPr/>
      <dgm:t>
        <a:bodyPr/>
        <a:lstStyle/>
        <a:p>
          <a:endParaRPr lang="en-US"/>
        </a:p>
      </dgm:t>
    </dgm:pt>
    <dgm:pt modelId="{FFE1437B-21DD-4441-9B22-3126839BA061}" type="sibTrans" cxnId="{7BBAE79A-FB0C-47A7-88DC-0A2D14F5788A}">
      <dgm:prSet/>
      <dgm:spPr/>
      <dgm:t>
        <a:bodyPr/>
        <a:lstStyle/>
        <a:p>
          <a:endParaRPr lang="en-US"/>
        </a:p>
      </dgm:t>
    </dgm:pt>
    <dgm:pt modelId="{37BF24C5-6F3E-4D37-89C1-771B1ED0F31A}">
      <dgm:prSet/>
      <dgm:spPr/>
      <dgm:t>
        <a:bodyPr/>
        <a:lstStyle/>
        <a:p>
          <a:r>
            <a:rPr lang="vi-VN" dirty="0" err="1">
              <a:latin typeface="+mj-lt"/>
            </a:rPr>
            <a:t>Độc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lập</a:t>
          </a:r>
          <a:r>
            <a:rPr lang="vi-VN" dirty="0">
              <a:latin typeface="+mj-lt"/>
            </a:rPr>
            <a:t>: không </a:t>
          </a:r>
          <a:r>
            <a:rPr lang="vi-VN" dirty="0" err="1">
              <a:latin typeface="+mj-lt"/>
            </a:rPr>
            <a:t>phụ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thuộc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vào</a:t>
          </a:r>
          <a:r>
            <a:rPr lang="vi-VN" dirty="0">
              <a:latin typeface="+mj-lt"/>
            </a:rPr>
            <a:t> ngôn </a:t>
          </a:r>
          <a:r>
            <a:rPr lang="vi-VN" dirty="0" err="1">
              <a:latin typeface="+mj-lt"/>
            </a:rPr>
            <a:t>ngữ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lập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trình</a:t>
          </a:r>
          <a:endParaRPr lang="en-US" dirty="0">
            <a:latin typeface="+mj-lt"/>
          </a:endParaRPr>
        </a:p>
      </dgm:t>
    </dgm:pt>
    <dgm:pt modelId="{7D651F85-ECA1-4373-979C-F0F9CD40FECB}" type="parTrans" cxnId="{01BE0B57-D97A-4CD3-9744-5FC9590BF670}">
      <dgm:prSet/>
      <dgm:spPr/>
      <dgm:t>
        <a:bodyPr/>
        <a:lstStyle/>
        <a:p>
          <a:endParaRPr lang="en-US"/>
        </a:p>
      </dgm:t>
    </dgm:pt>
    <dgm:pt modelId="{B168707E-567C-441A-8F1C-947A1E02F465}" type="sibTrans" cxnId="{01BE0B57-D97A-4CD3-9744-5FC9590BF670}">
      <dgm:prSet/>
      <dgm:spPr/>
      <dgm:t>
        <a:bodyPr/>
        <a:lstStyle/>
        <a:p>
          <a:endParaRPr lang="en-US"/>
        </a:p>
      </dgm:t>
    </dgm:pt>
    <dgm:pt modelId="{78488DDB-37AE-4C41-8601-026B3895DDA9}" type="pres">
      <dgm:prSet presAssocID="{18AF2AC6-31C6-4F3B-A7C1-D8EA6B870A98}" presName="Name0" presStyleCnt="0">
        <dgm:presLayoutVars>
          <dgm:chMax val="7"/>
          <dgm:chPref val="7"/>
          <dgm:dir/>
        </dgm:presLayoutVars>
      </dgm:prSet>
      <dgm:spPr/>
    </dgm:pt>
    <dgm:pt modelId="{3D37861F-EDE4-4079-8353-BA9EB69FE96F}" type="pres">
      <dgm:prSet presAssocID="{18AF2AC6-31C6-4F3B-A7C1-D8EA6B870A98}" presName="Name1" presStyleCnt="0"/>
      <dgm:spPr/>
    </dgm:pt>
    <dgm:pt modelId="{26A1AD74-5A09-4B59-B00D-2C94025066E3}" type="pres">
      <dgm:prSet presAssocID="{18AF2AC6-31C6-4F3B-A7C1-D8EA6B870A98}" presName="cycle" presStyleCnt="0"/>
      <dgm:spPr/>
    </dgm:pt>
    <dgm:pt modelId="{567A279F-C19D-4E80-BBC7-77DD0B12D442}" type="pres">
      <dgm:prSet presAssocID="{18AF2AC6-31C6-4F3B-A7C1-D8EA6B870A98}" presName="srcNode" presStyleLbl="node1" presStyleIdx="0" presStyleCnt="7"/>
      <dgm:spPr/>
    </dgm:pt>
    <dgm:pt modelId="{398A002C-736F-4C8C-BAE7-5AE6BB801F5C}" type="pres">
      <dgm:prSet presAssocID="{18AF2AC6-31C6-4F3B-A7C1-D8EA6B870A98}" presName="conn" presStyleLbl="parChTrans1D2" presStyleIdx="0" presStyleCnt="1"/>
      <dgm:spPr/>
    </dgm:pt>
    <dgm:pt modelId="{A9FB000F-A2D8-4898-A7E7-A48DDF541350}" type="pres">
      <dgm:prSet presAssocID="{18AF2AC6-31C6-4F3B-A7C1-D8EA6B870A98}" presName="extraNode" presStyleLbl="node1" presStyleIdx="0" presStyleCnt="7"/>
      <dgm:spPr/>
    </dgm:pt>
    <dgm:pt modelId="{0DEF5312-BAB1-47BD-92D3-9D7AA8BB00A4}" type="pres">
      <dgm:prSet presAssocID="{18AF2AC6-31C6-4F3B-A7C1-D8EA6B870A98}" presName="dstNode" presStyleLbl="node1" presStyleIdx="0" presStyleCnt="7"/>
      <dgm:spPr/>
    </dgm:pt>
    <dgm:pt modelId="{6089DE9C-F4BD-48CF-958F-C657F5A1AD31}" type="pres">
      <dgm:prSet presAssocID="{BD25AD21-02CF-448A-B799-5E9442B668E8}" presName="text_1" presStyleLbl="node1" presStyleIdx="0" presStyleCnt="7">
        <dgm:presLayoutVars>
          <dgm:bulletEnabled val="1"/>
        </dgm:presLayoutVars>
      </dgm:prSet>
      <dgm:spPr/>
    </dgm:pt>
    <dgm:pt modelId="{E69C9B49-FF66-48B8-8410-6F69E667D01D}" type="pres">
      <dgm:prSet presAssocID="{BD25AD21-02CF-448A-B799-5E9442B668E8}" presName="accent_1" presStyleCnt="0"/>
      <dgm:spPr/>
    </dgm:pt>
    <dgm:pt modelId="{F44DE064-D164-4C90-8AC6-4F943C0CEFAA}" type="pres">
      <dgm:prSet presAssocID="{BD25AD21-02CF-448A-B799-5E9442B668E8}" presName="accentRepeatNode" presStyleLbl="solidFgAcc1" presStyleIdx="0" presStyleCnt="7"/>
      <dgm:spPr/>
    </dgm:pt>
    <dgm:pt modelId="{5477EE82-5CD4-4007-984C-7490D41DC875}" type="pres">
      <dgm:prSet presAssocID="{2BF0D6F6-C4F4-4BA6-9CFB-FB63CBD3E669}" presName="text_2" presStyleLbl="node1" presStyleIdx="1" presStyleCnt="7">
        <dgm:presLayoutVars>
          <dgm:bulletEnabled val="1"/>
        </dgm:presLayoutVars>
      </dgm:prSet>
      <dgm:spPr/>
    </dgm:pt>
    <dgm:pt modelId="{5E55603F-06FC-487E-B2CA-863F26654341}" type="pres">
      <dgm:prSet presAssocID="{2BF0D6F6-C4F4-4BA6-9CFB-FB63CBD3E669}" presName="accent_2" presStyleCnt="0"/>
      <dgm:spPr/>
    </dgm:pt>
    <dgm:pt modelId="{7B27260C-2F66-402F-B828-0641AFE0F51B}" type="pres">
      <dgm:prSet presAssocID="{2BF0D6F6-C4F4-4BA6-9CFB-FB63CBD3E669}" presName="accentRepeatNode" presStyleLbl="solidFgAcc1" presStyleIdx="1" presStyleCnt="7"/>
      <dgm:spPr/>
    </dgm:pt>
    <dgm:pt modelId="{AC665EA4-04EE-40A8-B3C5-890877B46C02}" type="pres">
      <dgm:prSet presAssocID="{A8FC1A54-E811-4AC9-A5EE-355EE020117E}" presName="text_3" presStyleLbl="node1" presStyleIdx="2" presStyleCnt="7">
        <dgm:presLayoutVars>
          <dgm:bulletEnabled val="1"/>
        </dgm:presLayoutVars>
      </dgm:prSet>
      <dgm:spPr/>
    </dgm:pt>
    <dgm:pt modelId="{DDB8A2D2-9934-4B07-B6C5-EC6A38680858}" type="pres">
      <dgm:prSet presAssocID="{A8FC1A54-E811-4AC9-A5EE-355EE020117E}" presName="accent_3" presStyleCnt="0"/>
      <dgm:spPr/>
    </dgm:pt>
    <dgm:pt modelId="{0F756030-8243-4E9F-A112-C555C53480A2}" type="pres">
      <dgm:prSet presAssocID="{A8FC1A54-E811-4AC9-A5EE-355EE020117E}" presName="accentRepeatNode" presStyleLbl="solidFgAcc1" presStyleIdx="2" presStyleCnt="7"/>
      <dgm:spPr/>
    </dgm:pt>
    <dgm:pt modelId="{506695F3-D2C6-4E2B-AA58-5C5781A96F10}" type="pres">
      <dgm:prSet presAssocID="{1BFABF24-6299-41D5-9159-54AD3A403A89}" presName="text_4" presStyleLbl="node1" presStyleIdx="3" presStyleCnt="7">
        <dgm:presLayoutVars>
          <dgm:bulletEnabled val="1"/>
        </dgm:presLayoutVars>
      </dgm:prSet>
      <dgm:spPr/>
    </dgm:pt>
    <dgm:pt modelId="{B298CCED-1D73-41D3-8DE5-730237019C34}" type="pres">
      <dgm:prSet presAssocID="{1BFABF24-6299-41D5-9159-54AD3A403A89}" presName="accent_4" presStyleCnt="0"/>
      <dgm:spPr/>
    </dgm:pt>
    <dgm:pt modelId="{A539E087-2755-4874-9A5E-D05ACD7F31D2}" type="pres">
      <dgm:prSet presAssocID="{1BFABF24-6299-41D5-9159-54AD3A403A89}" presName="accentRepeatNode" presStyleLbl="solidFgAcc1" presStyleIdx="3" presStyleCnt="7"/>
      <dgm:spPr/>
    </dgm:pt>
    <dgm:pt modelId="{B5122E2E-4F6C-404E-838B-0BA2F5234B72}" type="pres">
      <dgm:prSet presAssocID="{824866E3-AD47-40A6-BF15-03C7E3F1FB12}" presName="text_5" presStyleLbl="node1" presStyleIdx="4" presStyleCnt="7">
        <dgm:presLayoutVars>
          <dgm:bulletEnabled val="1"/>
        </dgm:presLayoutVars>
      </dgm:prSet>
      <dgm:spPr/>
    </dgm:pt>
    <dgm:pt modelId="{1770A461-6970-47C2-9782-E28E729FAC2A}" type="pres">
      <dgm:prSet presAssocID="{824866E3-AD47-40A6-BF15-03C7E3F1FB12}" presName="accent_5" presStyleCnt="0"/>
      <dgm:spPr/>
    </dgm:pt>
    <dgm:pt modelId="{CE612CE6-DA78-4F8E-B594-03B57BA0D6E6}" type="pres">
      <dgm:prSet presAssocID="{824866E3-AD47-40A6-BF15-03C7E3F1FB12}" presName="accentRepeatNode" presStyleLbl="solidFgAcc1" presStyleIdx="4" presStyleCnt="7"/>
      <dgm:spPr/>
    </dgm:pt>
    <dgm:pt modelId="{20985711-FAE1-4CF1-9183-862B4688FCD7}" type="pres">
      <dgm:prSet presAssocID="{DC3B2E18-6CAC-4752-9137-47C59AF3E119}" presName="text_6" presStyleLbl="node1" presStyleIdx="5" presStyleCnt="7">
        <dgm:presLayoutVars>
          <dgm:bulletEnabled val="1"/>
        </dgm:presLayoutVars>
      </dgm:prSet>
      <dgm:spPr/>
    </dgm:pt>
    <dgm:pt modelId="{00331395-B2F5-488E-8528-B28FFA761CBB}" type="pres">
      <dgm:prSet presAssocID="{DC3B2E18-6CAC-4752-9137-47C59AF3E119}" presName="accent_6" presStyleCnt="0"/>
      <dgm:spPr/>
    </dgm:pt>
    <dgm:pt modelId="{8725A357-762E-4FA7-9C4F-DC2F566307C1}" type="pres">
      <dgm:prSet presAssocID="{DC3B2E18-6CAC-4752-9137-47C59AF3E119}" presName="accentRepeatNode" presStyleLbl="solidFgAcc1" presStyleIdx="5" presStyleCnt="7"/>
      <dgm:spPr/>
    </dgm:pt>
    <dgm:pt modelId="{B93D7B22-8FAB-4C16-A011-E91C7C663529}" type="pres">
      <dgm:prSet presAssocID="{37BF24C5-6F3E-4D37-89C1-771B1ED0F31A}" presName="text_7" presStyleLbl="node1" presStyleIdx="6" presStyleCnt="7">
        <dgm:presLayoutVars>
          <dgm:bulletEnabled val="1"/>
        </dgm:presLayoutVars>
      </dgm:prSet>
      <dgm:spPr/>
    </dgm:pt>
    <dgm:pt modelId="{3595C119-6626-4381-985F-4100935725E3}" type="pres">
      <dgm:prSet presAssocID="{37BF24C5-6F3E-4D37-89C1-771B1ED0F31A}" presName="accent_7" presStyleCnt="0"/>
      <dgm:spPr/>
    </dgm:pt>
    <dgm:pt modelId="{059977F7-FB5B-4968-841C-9D727BB4C870}" type="pres">
      <dgm:prSet presAssocID="{37BF24C5-6F3E-4D37-89C1-771B1ED0F31A}" presName="accentRepeatNode" presStyleLbl="solidFgAcc1" presStyleIdx="6" presStyleCnt="7"/>
      <dgm:spPr/>
    </dgm:pt>
  </dgm:ptLst>
  <dgm:cxnLst>
    <dgm:cxn modelId="{D4C07405-F16F-463F-8D1F-4E80ACB195C8}" type="presOf" srcId="{18AF2AC6-31C6-4F3B-A7C1-D8EA6B870A98}" destId="{78488DDB-37AE-4C41-8601-026B3895DDA9}" srcOrd="0" destOrd="0" presId="urn:microsoft.com/office/officeart/2008/layout/VerticalCurvedList"/>
    <dgm:cxn modelId="{3A35DE23-D38F-4209-8FEB-A5F4276550AE}" srcId="{18AF2AC6-31C6-4F3B-A7C1-D8EA6B870A98}" destId="{BD25AD21-02CF-448A-B799-5E9442B668E8}" srcOrd="0" destOrd="0" parTransId="{1F6E089A-3950-4B43-97F8-421F75624933}" sibTransId="{A4E1FC3B-1A51-469F-900B-CE44C5F7A56B}"/>
    <dgm:cxn modelId="{F26D0829-3D2E-4FA1-ABC2-12933DB7103A}" type="presOf" srcId="{DC3B2E18-6CAC-4752-9137-47C59AF3E119}" destId="{20985711-FAE1-4CF1-9183-862B4688FCD7}" srcOrd="0" destOrd="0" presId="urn:microsoft.com/office/officeart/2008/layout/VerticalCurvedList"/>
    <dgm:cxn modelId="{B04F222F-2CDF-4F65-970F-08B70A6CB2B8}" srcId="{18AF2AC6-31C6-4F3B-A7C1-D8EA6B870A98}" destId="{824866E3-AD47-40A6-BF15-03C7E3F1FB12}" srcOrd="4" destOrd="0" parTransId="{E576F8BB-9138-410F-80C4-EFED13E2B9E5}" sibTransId="{065539A3-80C0-4A63-91F9-B59DBD03960B}"/>
    <dgm:cxn modelId="{E2F2293D-4AEA-4724-B5F1-F413FB31690C}" type="presOf" srcId="{BD25AD21-02CF-448A-B799-5E9442B668E8}" destId="{6089DE9C-F4BD-48CF-958F-C657F5A1AD31}" srcOrd="0" destOrd="0" presId="urn:microsoft.com/office/officeart/2008/layout/VerticalCurvedList"/>
    <dgm:cxn modelId="{68C7664D-E97C-4B31-BF0F-C2733F1EF7FC}" type="presOf" srcId="{A8FC1A54-E811-4AC9-A5EE-355EE020117E}" destId="{AC665EA4-04EE-40A8-B3C5-890877B46C02}" srcOrd="0" destOrd="0" presId="urn:microsoft.com/office/officeart/2008/layout/VerticalCurvedList"/>
    <dgm:cxn modelId="{01BE0B57-D97A-4CD3-9744-5FC9590BF670}" srcId="{18AF2AC6-31C6-4F3B-A7C1-D8EA6B870A98}" destId="{37BF24C5-6F3E-4D37-89C1-771B1ED0F31A}" srcOrd="6" destOrd="0" parTransId="{7D651F85-ECA1-4373-979C-F0F9CD40FECB}" sibTransId="{B168707E-567C-441A-8F1C-947A1E02F465}"/>
    <dgm:cxn modelId="{A646A15A-B543-49A4-9DA8-6F9D77D09609}" srcId="{18AF2AC6-31C6-4F3B-A7C1-D8EA6B870A98}" destId="{2BF0D6F6-C4F4-4BA6-9CFB-FB63CBD3E669}" srcOrd="1" destOrd="0" parTransId="{F502D9B7-98DF-4A73-86C3-0200AA58ED0B}" sibTransId="{4FFA9966-38F5-4926-AB5E-68E518C042F7}"/>
    <dgm:cxn modelId="{AE874669-5B02-4F67-AEEA-DCC6C6E7DC97}" type="presOf" srcId="{2BF0D6F6-C4F4-4BA6-9CFB-FB63CBD3E669}" destId="{5477EE82-5CD4-4007-984C-7490D41DC875}" srcOrd="0" destOrd="0" presId="urn:microsoft.com/office/officeart/2008/layout/VerticalCurvedList"/>
    <dgm:cxn modelId="{70254C73-F9A7-4726-8D9C-4EB61A9CEAB8}" type="presOf" srcId="{A4E1FC3B-1A51-469F-900B-CE44C5F7A56B}" destId="{398A002C-736F-4C8C-BAE7-5AE6BB801F5C}" srcOrd="0" destOrd="0" presId="urn:microsoft.com/office/officeart/2008/layout/VerticalCurvedList"/>
    <dgm:cxn modelId="{5EB2E482-B653-4C9A-96DA-1A7E3D2B1CE0}" type="presOf" srcId="{37BF24C5-6F3E-4D37-89C1-771B1ED0F31A}" destId="{B93D7B22-8FAB-4C16-A011-E91C7C663529}" srcOrd="0" destOrd="0" presId="urn:microsoft.com/office/officeart/2008/layout/VerticalCurvedList"/>
    <dgm:cxn modelId="{BD928895-5A98-469D-B35C-CFC7F66B4CC3}" type="presOf" srcId="{824866E3-AD47-40A6-BF15-03C7E3F1FB12}" destId="{B5122E2E-4F6C-404E-838B-0BA2F5234B72}" srcOrd="0" destOrd="0" presId="urn:microsoft.com/office/officeart/2008/layout/VerticalCurvedList"/>
    <dgm:cxn modelId="{7BBAE79A-FB0C-47A7-88DC-0A2D14F5788A}" srcId="{18AF2AC6-31C6-4F3B-A7C1-D8EA6B870A98}" destId="{DC3B2E18-6CAC-4752-9137-47C59AF3E119}" srcOrd="5" destOrd="0" parTransId="{A8065D16-8784-41DA-A5AA-4752ACF8824C}" sibTransId="{FFE1437B-21DD-4441-9B22-3126839BA061}"/>
    <dgm:cxn modelId="{705A14C5-0370-474D-8D10-54EF2AF6B6FE}" srcId="{18AF2AC6-31C6-4F3B-A7C1-D8EA6B870A98}" destId="{1BFABF24-6299-41D5-9159-54AD3A403A89}" srcOrd="3" destOrd="0" parTransId="{5D354489-C837-4502-B91F-310A1E02EC26}" sibTransId="{FA3ADDF0-EC77-4650-AED7-50B7CBAE57BC}"/>
    <dgm:cxn modelId="{E22265F5-44EF-4E44-8E6E-1E3B6C4E6545}" srcId="{18AF2AC6-31C6-4F3B-A7C1-D8EA6B870A98}" destId="{A8FC1A54-E811-4AC9-A5EE-355EE020117E}" srcOrd="2" destOrd="0" parTransId="{DDDC6957-5AD0-4AEC-BB34-7C4BC3E85324}" sibTransId="{B307E80A-D93F-4760-ACCF-A979AACAEE43}"/>
    <dgm:cxn modelId="{ED23A7FB-F3D1-40C5-B970-F31E9C2B7FD4}" type="presOf" srcId="{1BFABF24-6299-41D5-9159-54AD3A403A89}" destId="{506695F3-D2C6-4E2B-AA58-5C5781A96F10}" srcOrd="0" destOrd="0" presId="urn:microsoft.com/office/officeart/2008/layout/VerticalCurvedList"/>
    <dgm:cxn modelId="{1B0C255A-521C-4B47-8A0C-8AF6B7D6A249}" type="presParOf" srcId="{78488DDB-37AE-4C41-8601-026B3895DDA9}" destId="{3D37861F-EDE4-4079-8353-BA9EB69FE96F}" srcOrd="0" destOrd="0" presId="urn:microsoft.com/office/officeart/2008/layout/VerticalCurvedList"/>
    <dgm:cxn modelId="{2FD6BAC0-45B1-4F91-A956-A287EF955B3C}" type="presParOf" srcId="{3D37861F-EDE4-4079-8353-BA9EB69FE96F}" destId="{26A1AD74-5A09-4B59-B00D-2C94025066E3}" srcOrd="0" destOrd="0" presId="urn:microsoft.com/office/officeart/2008/layout/VerticalCurvedList"/>
    <dgm:cxn modelId="{E5D2D89E-F6E8-4274-89C7-EFD541138E72}" type="presParOf" srcId="{26A1AD74-5A09-4B59-B00D-2C94025066E3}" destId="{567A279F-C19D-4E80-BBC7-77DD0B12D442}" srcOrd="0" destOrd="0" presId="urn:microsoft.com/office/officeart/2008/layout/VerticalCurvedList"/>
    <dgm:cxn modelId="{6770EB70-EF06-43B3-9689-6F8E43ED7BD8}" type="presParOf" srcId="{26A1AD74-5A09-4B59-B00D-2C94025066E3}" destId="{398A002C-736F-4C8C-BAE7-5AE6BB801F5C}" srcOrd="1" destOrd="0" presId="urn:microsoft.com/office/officeart/2008/layout/VerticalCurvedList"/>
    <dgm:cxn modelId="{AF3DF468-5FED-49F7-A354-841F3137F12F}" type="presParOf" srcId="{26A1AD74-5A09-4B59-B00D-2C94025066E3}" destId="{A9FB000F-A2D8-4898-A7E7-A48DDF541350}" srcOrd="2" destOrd="0" presId="urn:microsoft.com/office/officeart/2008/layout/VerticalCurvedList"/>
    <dgm:cxn modelId="{C87BEC61-EB0B-4214-A242-316528E616FC}" type="presParOf" srcId="{26A1AD74-5A09-4B59-B00D-2C94025066E3}" destId="{0DEF5312-BAB1-47BD-92D3-9D7AA8BB00A4}" srcOrd="3" destOrd="0" presId="urn:microsoft.com/office/officeart/2008/layout/VerticalCurvedList"/>
    <dgm:cxn modelId="{678CF151-3C01-4B78-95D1-96803E9DDF3B}" type="presParOf" srcId="{3D37861F-EDE4-4079-8353-BA9EB69FE96F}" destId="{6089DE9C-F4BD-48CF-958F-C657F5A1AD31}" srcOrd="1" destOrd="0" presId="urn:microsoft.com/office/officeart/2008/layout/VerticalCurvedList"/>
    <dgm:cxn modelId="{8076E196-CE1B-433C-8A45-252AFB57C6C6}" type="presParOf" srcId="{3D37861F-EDE4-4079-8353-BA9EB69FE96F}" destId="{E69C9B49-FF66-48B8-8410-6F69E667D01D}" srcOrd="2" destOrd="0" presId="urn:microsoft.com/office/officeart/2008/layout/VerticalCurvedList"/>
    <dgm:cxn modelId="{CB7B73DE-432D-4F92-984D-9D35D4D5DB9F}" type="presParOf" srcId="{E69C9B49-FF66-48B8-8410-6F69E667D01D}" destId="{F44DE064-D164-4C90-8AC6-4F943C0CEFAA}" srcOrd="0" destOrd="0" presId="urn:microsoft.com/office/officeart/2008/layout/VerticalCurvedList"/>
    <dgm:cxn modelId="{0A48CD78-4376-4B87-8707-0EB6AB7F0900}" type="presParOf" srcId="{3D37861F-EDE4-4079-8353-BA9EB69FE96F}" destId="{5477EE82-5CD4-4007-984C-7490D41DC875}" srcOrd="3" destOrd="0" presId="urn:microsoft.com/office/officeart/2008/layout/VerticalCurvedList"/>
    <dgm:cxn modelId="{97DE23A7-D767-412B-A116-E6152786CB1B}" type="presParOf" srcId="{3D37861F-EDE4-4079-8353-BA9EB69FE96F}" destId="{5E55603F-06FC-487E-B2CA-863F26654341}" srcOrd="4" destOrd="0" presId="urn:microsoft.com/office/officeart/2008/layout/VerticalCurvedList"/>
    <dgm:cxn modelId="{32F280CC-75AF-4DFF-A3FC-64D3C2983976}" type="presParOf" srcId="{5E55603F-06FC-487E-B2CA-863F26654341}" destId="{7B27260C-2F66-402F-B828-0641AFE0F51B}" srcOrd="0" destOrd="0" presId="urn:microsoft.com/office/officeart/2008/layout/VerticalCurvedList"/>
    <dgm:cxn modelId="{F18D13B7-4E5F-41AB-97CC-3595A8F5403D}" type="presParOf" srcId="{3D37861F-EDE4-4079-8353-BA9EB69FE96F}" destId="{AC665EA4-04EE-40A8-B3C5-890877B46C02}" srcOrd="5" destOrd="0" presId="urn:microsoft.com/office/officeart/2008/layout/VerticalCurvedList"/>
    <dgm:cxn modelId="{31413F2C-A62E-4BC2-9E5D-D5F8F6388737}" type="presParOf" srcId="{3D37861F-EDE4-4079-8353-BA9EB69FE96F}" destId="{DDB8A2D2-9934-4B07-B6C5-EC6A38680858}" srcOrd="6" destOrd="0" presId="urn:microsoft.com/office/officeart/2008/layout/VerticalCurvedList"/>
    <dgm:cxn modelId="{177637DB-B379-4CCD-8532-C4F6A2EBEF32}" type="presParOf" srcId="{DDB8A2D2-9934-4B07-B6C5-EC6A38680858}" destId="{0F756030-8243-4E9F-A112-C555C53480A2}" srcOrd="0" destOrd="0" presId="urn:microsoft.com/office/officeart/2008/layout/VerticalCurvedList"/>
    <dgm:cxn modelId="{A5457C9A-D9FE-4914-BE07-3FA28C00491A}" type="presParOf" srcId="{3D37861F-EDE4-4079-8353-BA9EB69FE96F}" destId="{506695F3-D2C6-4E2B-AA58-5C5781A96F10}" srcOrd="7" destOrd="0" presId="urn:microsoft.com/office/officeart/2008/layout/VerticalCurvedList"/>
    <dgm:cxn modelId="{D225492F-8443-4B36-A5C6-B6BA3E524E39}" type="presParOf" srcId="{3D37861F-EDE4-4079-8353-BA9EB69FE96F}" destId="{B298CCED-1D73-41D3-8DE5-730237019C34}" srcOrd="8" destOrd="0" presId="urn:microsoft.com/office/officeart/2008/layout/VerticalCurvedList"/>
    <dgm:cxn modelId="{3B565691-C925-45BE-9258-22F9D9232916}" type="presParOf" srcId="{B298CCED-1D73-41D3-8DE5-730237019C34}" destId="{A539E087-2755-4874-9A5E-D05ACD7F31D2}" srcOrd="0" destOrd="0" presId="urn:microsoft.com/office/officeart/2008/layout/VerticalCurvedList"/>
    <dgm:cxn modelId="{DDABF7ED-2429-41DE-9107-121337B1578B}" type="presParOf" srcId="{3D37861F-EDE4-4079-8353-BA9EB69FE96F}" destId="{B5122E2E-4F6C-404E-838B-0BA2F5234B72}" srcOrd="9" destOrd="0" presId="urn:microsoft.com/office/officeart/2008/layout/VerticalCurvedList"/>
    <dgm:cxn modelId="{E7D13F25-598F-472F-BF69-661050854A6F}" type="presParOf" srcId="{3D37861F-EDE4-4079-8353-BA9EB69FE96F}" destId="{1770A461-6970-47C2-9782-E28E729FAC2A}" srcOrd="10" destOrd="0" presId="urn:microsoft.com/office/officeart/2008/layout/VerticalCurvedList"/>
    <dgm:cxn modelId="{819AE3CC-17EF-4D56-9613-D580695F2E40}" type="presParOf" srcId="{1770A461-6970-47C2-9782-E28E729FAC2A}" destId="{CE612CE6-DA78-4F8E-B594-03B57BA0D6E6}" srcOrd="0" destOrd="0" presId="urn:microsoft.com/office/officeart/2008/layout/VerticalCurvedList"/>
    <dgm:cxn modelId="{00903AEE-0AC5-4691-B1E9-810CB7F7E3E1}" type="presParOf" srcId="{3D37861F-EDE4-4079-8353-BA9EB69FE96F}" destId="{20985711-FAE1-4CF1-9183-862B4688FCD7}" srcOrd="11" destOrd="0" presId="urn:microsoft.com/office/officeart/2008/layout/VerticalCurvedList"/>
    <dgm:cxn modelId="{F2F841CD-7741-4ADF-A7F9-41A4E80A2F0B}" type="presParOf" srcId="{3D37861F-EDE4-4079-8353-BA9EB69FE96F}" destId="{00331395-B2F5-488E-8528-B28FFA761CBB}" srcOrd="12" destOrd="0" presId="urn:microsoft.com/office/officeart/2008/layout/VerticalCurvedList"/>
    <dgm:cxn modelId="{42E53FE4-C815-4358-BC99-D1AD5D59A3CC}" type="presParOf" srcId="{00331395-B2F5-488E-8528-B28FFA761CBB}" destId="{8725A357-762E-4FA7-9C4F-DC2F566307C1}" srcOrd="0" destOrd="0" presId="urn:microsoft.com/office/officeart/2008/layout/VerticalCurvedList"/>
    <dgm:cxn modelId="{1AABED1F-5EC9-4663-9D74-2797CF5775A9}" type="presParOf" srcId="{3D37861F-EDE4-4079-8353-BA9EB69FE96F}" destId="{B93D7B22-8FAB-4C16-A011-E91C7C663529}" srcOrd="13" destOrd="0" presId="urn:microsoft.com/office/officeart/2008/layout/VerticalCurvedList"/>
    <dgm:cxn modelId="{94F739A4-7881-4889-A36F-ACE1BDCB5FB0}" type="presParOf" srcId="{3D37861F-EDE4-4079-8353-BA9EB69FE96F}" destId="{3595C119-6626-4381-985F-4100935725E3}" srcOrd="14" destOrd="0" presId="urn:microsoft.com/office/officeart/2008/layout/VerticalCurvedList"/>
    <dgm:cxn modelId="{0782122E-CF2A-4F6E-9CE6-B242ED216DBE}" type="presParOf" srcId="{3595C119-6626-4381-985F-4100935725E3}" destId="{059977F7-FB5B-4968-841C-9D727BB4C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D68D5-81ED-44A6-BA4E-F3721E29A28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9C8784-394E-480B-A001-606F94EE7295}">
      <dgm:prSet phldrT="[Text]" custT="1"/>
      <dgm:spPr/>
      <dgm:t>
        <a:bodyPr/>
        <a:lstStyle/>
        <a:p>
          <a:r>
            <a:rPr lang="vi-VN" sz="4800" b="1" dirty="0" err="1">
              <a:latin typeface="+mj-lt"/>
              <a:cs typeface="Times New Roman" panose="02020603050405020304" pitchFamily="18" charset="0"/>
            </a:rPr>
            <a:t>Complexity</a:t>
          </a:r>
          <a:endParaRPr lang="en-US" sz="4800" b="1" dirty="0">
            <a:latin typeface="+mj-lt"/>
            <a:cs typeface="Times New Roman" panose="02020603050405020304" pitchFamily="18" charset="0"/>
          </a:endParaRPr>
        </a:p>
      </dgm:t>
    </dgm:pt>
    <dgm:pt modelId="{1EF23838-278C-4B15-820C-FA6FD2FB7426}" type="parTrans" cxnId="{410B2CA5-CD5D-4FD4-B37E-DAD4452AECA5}">
      <dgm:prSet/>
      <dgm:spPr/>
      <dgm:t>
        <a:bodyPr/>
        <a:lstStyle/>
        <a:p>
          <a:endParaRPr lang="en-US" sz="4800">
            <a:latin typeface="+mj-lt"/>
          </a:endParaRPr>
        </a:p>
      </dgm:t>
    </dgm:pt>
    <dgm:pt modelId="{1156B8E9-E93E-40D0-BC26-18BF8E1861AC}" type="sibTrans" cxnId="{410B2CA5-CD5D-4FD4-B37E-DAD4452AECA5}">
      <dgm:prSet/>
      <dgm:spPr/>
      <dgm:t>
        <a:bodyPr/>
        <a:lstStyle/>
        <a:p>
          <a:endParaRPr lang="en-US" sz="4800">
            <a:latin typeface="+mj-lt"/>
          </a:endParaRPr>
        </a:p>
      </dgm:t>
    </dgm:pt>
    <dgm:pt modelId="{6148803E-F32F-4FD5-9384-ADB1948B04B6}">
      <dgm:prSet phldrT="[Text]" custT="1"/>
      <dgm:spPr/>
      <dgm:t>
        <a:bodyPr/>
        <a:lstStyle/>
        <a:p>
          <a:r>
            <a:rPr lang="vi-VN" sz="4800" dirty="0" err="1">
              <a:latin typeface="+mj-lt"/>
            </a:rPr>
            <a:t>Time</a:t>
          </a:r>
          <a:endParaRPr lang="en-US" sz="4800" dirty="0">
            <a:latin typeface="+mj-lt"/>
          </a:endParaRPr>
        </a:p>
      </dgm:t>
    </dgm:pt>
    <dgm:pt modelId="{0C0EDA1F-55AE-49BC-9F53-25C3600C62B9}" type="parTrans" cxnId="{5350F0FE-1636-495C-8744-D941016EE9C5}">
      <dgm:prSet custT="1"/>
      <dgm:spPr/>
      <dgm:t>
        <a:bodyPr/>
        <a:lstStyle/>
        <a:p>
          <a:endParaRPr lang="en-US" sz="4800">
            <a:latin typeface="+mj-lt"/>
          </a:endParaRPr>
        </a:p>
      </dgm:t>
    </dgm:pt>
    <dgm:pt modelId="{D566F31F-4976-4306-83BF-04C2FD3C89D7}" type="sibTrans" cxnId="{5350F0FE-1636-495C-8744-D941016EE9C5}">
      <dgm:prSet/>
      <dgm:spPr/>
      <dgm:t>
        <a:bodyPr/>
        <a:lstStyle/>
        <a:p>
          <a:endParaRPr lang="en-US" sz="4800">
            <a:latin typeface="+mj-lt"/>
          </a:endParaRPr>
        </a:p>
      </dgm:t>
    </dgm:pt>
    <dgm:pt modelId="{D980F0C4-6CED-4B1A-A1B5-F59B5B4C36D6}">
      <dgm:prSet phldrT="[Text]" custT="1"/>
      <dgm:spPr/>
      <dgm:t>
        <a:bodyPr/>
        <a:lstStyle/>
        <a:p>
          <a:r>
            <a:rPr lang="vi-VN" sz="4800" dirty="0" err="1">
              <a:latin typeface="+mj-lt"/>
            </a:rPr>
            <a:t>Memory</a:t>
          </a:r>
          <a:endParaRPr lang="en-US" sz="4800" dirty="0">
            <a:latin typeface="+mj-lt"/>
          </a:endParaRPr>
        </a:p>
      </dgm:t>
    </dgm:pt>
    <dgm:pt modelId="{412FA5F5-3BF7-4A56-BE77-C3A079261FAA}" type="parTrans" cxnId="{6B5FF7EF-DDD0-4615-80D5-3E2EE30D4BB1}">
      <dgm:prSet custT="1"/>
      <dgm:spPr/>
      <dgm:t>
        <a:bodyPr/>
        <a:lstStyle/>
        <a:p>
          <a:endParaRPr lang="en-US" sz="4800">
            <a:latin typeface="+mj-lt"/>
          </a:endParaRPr>
        </a:p>
      </dgm:t>
    </dgm:pt>
    <dgm:pt modelId="{E1693027-56AE-417D-B874-5D9ECAA1C93D}" type="sibTrans" cxnId="{6B5FF7EF-DDD0-4615-80D5-3E2EE30D4BB1}">
      <dgm:prSet/>
      <dgm:spPr/>
      <dgm:t>
        <a:bodyPr/>
        <a:lstStyle/>
        <a:p>
          <a:endParaRPr lang="en-US" sz="4800">
            <a:latin typeface="+mj-lt"/>
          </a:endParaRPr>
        </a:p>
      </dgm:t>
    </dgm:pt>
    <dgm:pt modelId="{A6160D9D-EC36-412E-8729-A703D13F6A68}" type="pres">
      <dgm:prSet presAssocID="{12DD68D5-81ED-44A6-BA4E-F3721E29A28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C802C9-9D73-4A77-AB3B-60AA4D28213C}" type="pres">
      <dgm:prSet presAssocID="{619C8784-394E-480B-A001-606F94EE7295}" presName="root1" presStyleCnt="0"/>
      <dgm:spPr/>
    </dgm:pt>
    <dgm:pt modelId="{69215BF3-8F85-4C3C-AF2A-EC9416E68585}" type="pres">
      <dgm:prSet presAssocID="{619C8784-394E-480B-A001-606F94EE7295}" presName="LevelOneTextNode" presStyleLbl="node0" presStyleIdx="0" presStyleCnt="1">
        <dgm:presLayoutVars>
          <dgm:chPref val="3"/>
        </dgm:presLayoutVars>
      </dgm:prSet>
      <dgm:spPr/>
    </dgm:pt>
    <dgm:pt modelId="{13EF0453-A09B-4610-AABC-1AEDE8D9BB85}" type="pres">
      <dgm:prSet presAssocID="{619C8784-394E-480B-A001-606F94EE7295}" presName="level2hierChild" presStyleCnt="0"/>
      <dgm:spPr/>
    </dgm:pt>
    <dgm:pt modelId="{B82BA2B1-B062-4A58-9A1C-1437EC40255D}" type="pres">
      <dgm:prSet presAssocID="{0C0EDA1F-55AE-49BC-9F53-25C3600C62B9}" presName="conn2-1" presStyleLbl="parChTrans1D2" presStyleIdx="0" presStyleCnt="2"/>
      <dgm:spPr/>
    </dgm:pt>
    <dgm:pt modelId="{2355D877-022F-44C1-96D9-D54F4C03FE45}" type="pres">
      <dgm:prSet presAssocID="{0C0EDA1F-55AE-49BC-9F53-25C3600C62B9}" presName="connTx" presStyleLbl="parChTrans1D2" presStyleIdx="0" presStyleCnt="2"/>
      <dgm:spPr/>
    </dgm:pt>
    <dgm:pt modelId="{6140817E-DB95-41E2-B31E-80E5D0D686DA}" type="pres">
      <dgm:prSet presAssocID="{6148803E-F32F-4FD5-9384-ADB1948B04B6}" presName="root2" presStyleCnt="0"/>
      <dgm:spPr/>
    </dgm:pt>
    <dgm:pt modelId="{AF48D9A2-F6AF-4283-8FC3-D530799E81D4}" type="pres">
      <dgm:prSet presAssocID="{6148803E-F32F-4FD5-9384-ADB1948B04B6}" presName="LevelTwoTextNode" presStyleLbl="node2" presStyleIdx="0" presStyleCnt="2">
        <dgm:presLayoutVars>
          <dgm:chPref val="3"/>
        </dgm:presLayoutVars>
      </dgm:prSet>
      <dgm:spPr/>
    </dgm:pt>
    <dgm:pt modelId="{3196B887-EE02-4E0D-882A-A34659F1A5BE}" type="pres">
      <dgm:prSet presAssocID="{6148803E-F32F-4FD5-9384-ADB1948B04B6}" presName="level3hierChild" presStyleCnt="0"/>
      <dgm:spPr/>
    </dgm:pt>
    <dgm:pt modelId="{9AC82004-DF5D-4E07-97DA-54E8AB281DE3}" type="pres">
      <dgm:prSet presAssocID="{412FA5F5-3BF7-4A56-BE77-C3A079261FAA}" presName="conn2-1" presStyleLbl="parChTrans1D2" presStyleIdx="1" presStyleCnt="2"/>
      <dgm:spPr/>
    </dgm:pt>
    <dgm:pt modelId="{4E47E727-7F17-49D3-B873-A01B6D4C5C3A}" type="pres">
      <dgm:prSet presAssocID="{412FA5F5-3BF7-4A56-BE77-C3A079261FAA}" presName="connTx" presStyleLbl="parChTrans1D2" presStyleIdx="1" presStyleCnt="2"/>
      <dgm:spPr/>
    </dgm:pt>
    <dgm:pt modelId="{AC087053-3AEE-4C38-93DE-5EE1507EAB6A}" type="pres">
      <dgm:prSet presAssocID="{D980F0C4-6CED-4B1A-A1B5-F59B5B4C36D6}" presName="root2" presStyleCnt="0"/>
      <dgm:spPr/>
    </dgm:pt>
    <dgm:pt modelId="{FB669D19-516B-4CF6-82C4-F0AF4D626FE2}" type="pres">
      <dgm:prSet presAssocID="{D980F0C4-6CED-4B1A-A1B5-F59B5B4C36D6}" presName="LevelTwoTextNode" presStyleLbl="node2" presStyleIdx="1" presStyleCnt="2">
        <dgm:presLayoutVars>
          <dgm:chPref val="3"/>
        </dgm:presLayoutVars>
      </dgm:prSet>
      <dgm:spPr/>
    </dgm:pt>
    <dgm:pt modelId="{EDE7BE70-F91B-4F1D-A1C7-D7BBBB31FC23}" type="pres">
      <dgm:prSet presAssocID="{D980F0C4-6CED-4B1A-A1B5-F59B5B4C36D6}" presName="level3hierChild" presStyleCnt="0"/>
      <dgm:spPr/>
    </dgm:pt>
  </dgm:ptLst>
  <dgm:cxnLst>
    <dgm:cxn modelId="{0831AC09-4B30-4335-943C-065957FA9BE2}" type="presOf" srcId="{412FA5F5-3BF7-4A56-BE77-C3A079261FAA}" destId="{4E47E727-7F17-49D3-B873-A01B6D4C5C3A}" srcOrd="1" destOrd="0" presId="urn:microsoft.com/office/officeart/2005/8/layout/hierarchy2"/>
    <dgm:cxn modelId="{C97DA71A-BC34-43AA-8513-8DA4366903DA}" type="presOf" srcId="{412FA5F5-3BF7-4A56-BE77-C3A079261FAA}" destId="{9AC82004-DF5D-4E07-97DA-54E8AB281DE3}" srcOrd="0" destOrd="0" presId="urn:microsoft.com/office/officeart/2005/8/layout/hierarchy2"/>
    <dgm:cxn modelId="{19FE5F39-20BB-4FBB-8236-C6F966DE450A}" type="presOf" srcId="{D980F0C4-6CED-4B1A-A1B5-F59B5B4C36D6}" destId="{FB669D19-516B-4CF6-82C4-F0AF4D626FE2}" srcOrd="0" destOrd="0" presId="urn:microsoft.com/office/officeart/2005/8/layout/hierarchy2"/>
    <dgm:cxn modelId="{1805D05C-158A-42C1-9DE7-FBE06F3CAE9E}" type="presOf" srcId="{6148803E-F32F-4FD5-9384-ADB1948B04B6}" destId="{AF48D9A2-F6AF-4283-8FC3-D530799E81D4}" srcOrd="0" destOrd="0" presId="urn:microsoft.com/office/officeart/2005/8/layout/hierarchy2"/>
    <dgm:cxn modelId="{AD9B387F-9CE7-4F29-98BD-39B4E66D2E36}" type="presOf" srcId="{0C0EDA1F-55AE-49BC-9F53-25C3600C62B9}" destId="{2355D877-022F-44C1-96D9-D54F4C03FE45}" srcOrd="1" destOrd="0" presId="urn:microsoft.com/office/officeart/2005/8/layout/hierarchy2"/>
    <dgm:cxn modelId="{78E94382-0C2C-4BBD-8D04-7FB7B7215BC3}" type="presOf" srcId="{12DD68D5-81ED-44A6-BA4E-F3721E29A284}" destId="{A6160D9D-EC36-412E-8729-A703D13F6A68}" srcOrd="0" destOrd="0" presId="urn:microsoft.com/office/officeart/2005/8/layout/hierarchy2"/>
    <dgm:cxn modelId="{1107F183-B934-41A4-A6B9-C9D4F9893E2A}" type="presOf" srcId="{0C0EDA1F-55AE-49BC-9F53-25C3600C62B9}" destId="{B82BA2B1-B062-4A58-9A1C-1437EC40255D}" srcOrd="0" destOrd="0" presId="urn:microsoft.com/office/officeart/2005/8/layout/hierarchy2"/>
    <dgm:cxn modelId="{410B2CA5-CD5D-4FD4-B37E-DAD4452AECA5}" srcId="{12DD68D5-81ED-44A6-BA4E-F3721E29A284}" destId="{619C8784-394E-480B-A001-606F94EE7295}" srcOrd="0" destOrd="0" parTransId="{1EF23838-278C-4B15-820C-FA6FD2FB7426}" sibTransId="{1156B8E9-E93E-40D0-BC26-18BF8E1861AC}"/>
    <dgm:cxn modelId="{6B5FF7EF-DDD0-4615-80D5-3E2EE30D4BB1}" srcId="{619C8784-394E-480B-A001-606F94EE7295}" destId="{D980F0C4-6CED-4B1A-A1B5-F59B5B4C36D6}" srcOrd="1" destOrd="0" parTransId="{412FA5F5-3BF7-4A56-BE77-C3A079261FAA}" sibTransId="{E1693027-56AE-417D-B874-5D9ECAA1C93D}"/>
    <dgm:cxn modelId="{4706B0F7-E5DF-4D5F-BC09-A74E4806BABC}" type="presOf" srcId="{619C8784-394E-480B-A001-606F94EE7295}" destId="{69215BF3-8F85-4C3C-AF2A-EC9416E68585}" srcOrd="0" destOrd="0" presId="urn:microsoft.com/office/officeart/2005/8/layout/hierarchy2"/>
    <dgm:cxn modelId="{5350F0FE-1636-495C-8744-D941016EE9C5}" srcId="{619C8784-394E-480B-A001-606F94EE7295}" destId="{6148803E-F32F-4FD5-9384-ADB1948B04B6}" srcOrd="0" destOrd="0" parTransId="{0C0EDA1F-55AE-49BC-9F53-25C3600C62B9}" sibTransId="{D566F31F-4976-4306-83BF-04C2FD3C89D7}"/>
    <dgm:cxn modelId="{8762724C-366D-43FB-8C62-967BF6CDDA20}" type="presParOf" srcId="{A6160D9D-EC36-412E-8729-A703D13F6A68}" destId="{C8C802C9-9D73-4A77-AB3B-60AA4D28213C}" srcOrd="0" destOrd="0" presId="urn:microsoft.com/office/officeart/2005/8/layout/hierarchy2"/>
    <dgm:cxn modelId="{6AFB99DF-3719-4696-8F2A-96BF781225B1}" type="presParOf" srcId="{C8C802C9-9D73-4A77-AB3B-60AA4D28213C}" destId="{69215BF3-8F85-4C3C-AF2A-EC9416E68585}" srcOrd="0" destOrd="0" presId="urn:microsoft.com/office/officeart/2005/8/layout/hierarchy2"/>
    <dgm:cxn modelId="{6C4EA0B4-586E-4708-A1B4-674C688D2FD9}" type="presParOf" srcId="{C8C802C9-9D73-4A77-AB3B-60AA4D28213C}" destId="{13EF0453-A09B-4610-AABC-1AEDE8D9BB85}" srcOrd="1" destOrd="0" presId="urn:microsoft.com/office/officeart/2005/8/layout/hierarchy2"/>
    <dgm:cxn modelId="{70717A94-126B-40AC-9A6C-E6E5647A4866}" type="presParOf" srcId="{13EF0453-A09B-4610-AABC-1AEDE8D9BB85}" destId="{B82BA2B1-B062-4A58-9A1C-1437EC40255D}" srcOrd="0" destOrd="0" presId="urn:microsoft.com/office/officeart/2005/8/layout/hierarchy2"/>
    <dgm:cxn modelId="{87BEDF70-1FB2-4CB9-8B82-D1569B952042}" type="presParOf" srcId="{B82BA2B1-B062-4A58-9A1C-1437EC40255D}" destId="{2355D877-022F-44C1-96D9-D54F4C03FE45}" srcOrd="0" destOrd="0" presId="urn:microsoft.com/office/officeart/2005/8/layout/hierarchy2"/>
    <dgm:cxn modelId="{61601A57-553A-4118-8E1A-13DB312C7143}" type="presParOf" srcId="{13EF0453-A09B-4610-AABC-1AEDE8D9BB85}" destId="{6140817E-DB95-41E2-B31E-80E5D0D686DA}" srcOrd="1" destOrd="0" presId="urn:microsoft.com/office/officeart/2005/8/layout/hierarchy2"/>
    <dgm:cxn modelId="{F8D0FE50-C238-4341-A876-CD84A518690B}" type="presParOf" srcId="{6140817E-DB95-41E2-B31E-80E5D0D686DA}" destId="{AF48D9A2-F6AF-4283-8FC3-D530799E81D4}" srcOrd="0" destOrd="0" presId="urn:microsoft.com/office/officeart/2005/8/layout/hierarchy2"/>
    <dgm:cxn modelId="{1D726F9B-7299-42A8-A84E-3979BBF02E1F}" type="presParOf" srcId="{6140817E-DB95-41E2-B31E-80E5D0D686DA}" destId="{3196B887-EE02-4E0D-882A-A34659F1A5BE}" srcOrd="1" destOrd="0" presId="urn:microsoft.com/office/officeart/2005/8/layout/hierarchy2"/>
    <dgm:cxn modelId="{A6703EE1-95A7-4A4C-8A3A-5EA19EF79630}" type="presParOf" srcId="{13EF0453-A09B-4610-AABC-1AEDE8D9BB85}" destId="{9AC82004-DF5D-4E07-97DA-54E8AB281DE3}" srcOrd="2" destOrd="0" presId="urn:microsoft.com/office/officeart/2005/8/layout/hierarchy2"/>
    <dgm:cxn modelId="{CFAC2A96-F9A1-45BF-A4C2-E1C1B9EB9284}" type="presParOf" srcId="{9AC82004-DF5D-4E07-97DA-54E8AB281DE3}" destId="{4E47E727-7F17-49D3-B873-A01B6D4C5C3A}" srcOrd="0" destOrd="0" presId="urn:microsoft.com/office/officeart/2005/8/layout/hierarchy2"/>
    <dgm:cxn modelId="{C3FE52E3-8F48-4422-81F0-3521CC2ADEB8}" type="presParOf" srcId="{13EF0453-A09B-4610-AABC-1AEDE8D9BB85}" destId="{AC087053-3AEE-4C38-93DE-5EE1507EAB6A}" srcOrd="3" destOrd="0" presId="urn:microsoft.com/office/officeart/2005/8/layout/hierarchy2"/>
    <dgm:cxn modelId="{D543F88A-121E-4F93-A3D9-9D7B5E0CB119}" type="presParOf" srcId="{AC087053-3AEE-4C38-93DE-5EE1507EAB6A}" destId="{FB669D19-516B-4CF6-82C4-F0AF4D626FE2}" srcOrd="0" destOrd="0" presId="urn:microsoft.com/office/officeart/2005/8/layout/hierarchy2"/>
    <dgm:cxn modelId="{549F5FC0-21A3-4B5A-87F0-A78A17552766}" type="presParOf" srcId="{AC087053-3AEE-4C38-93DE-5EE1507EAB6A}" destId="{EDE7BE70-F91B-4F1D-A1C7-D7BBBB31FC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B9EB6-DDB1-4567-B058-DEE028525AC8}">
      <dsp:nvSpPr>
        <dsp:cNvPr id="0" name=""/>
        <dsp:cNvSpPr/>
      </dsp:nvSpPr>
      <dsp:spPr>
        <a:xfrm>
          <a:off x="746966" y="1969"/>
          <a:ext cx="1409581" cy="14095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 err="1">
              <a:latin typeface="Times  New Roman"/>
            </a:rPr>
            <a:t>Data</a:t>
          </a:r>
          <a:r>
            <a:rPr lang="vi-VN" sz="1500" b="1" kern="1200" dirty="0">
              <a:latin typeface="Times  New Roman"/>
            </a:rPr>
            <a:t> </a:t>
          </a:r>
          <a:r>
            <a:rPr lang="vi-VN" sz="1500" b="1" kern="1200" dirty="0" err="1">
              <a:latin typeface="Times  New Roman"/>
            </a:rPr>
            <a:t>Structures</a:t>
          </a:r>
          <a:endParaRPr lang="en-US" sz="1500" b="1" kern="1200" dirty="0">
            <a:latin typeface="Times  New Roman"/>
          </a:endParaRPr>
        </a:p>
      </dsp:txBody>
      <dsp:txXfrm>
        <a:off x="953394" y="208397"/>
        <a:ext cx="996725" cy="996725"/>
      </dsp:txXfrm>
    </dsp:sp>
    <dsp:sp modelId="{062E87BA-F6AD-4A27-A092-A80F15647D8C}">
      <dsp:nvSpPr>
        <dsp:cNvPr id="0" name=""/>
        <dsp:cNvSpPr/>
      </dsp:nvSpPr>
      <dsp:spPr>
        <a:xfrm>
          <a:off x="1042978" y="1526009"/>
          <a:ext cx="817557" cy="817557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>
            <a:latin typeface="Times  New Roman"/>
          </a:endParaRPr>
        </a:p>
      </dsp:txBody>
      <dsp:txXfrm>
        <a:off x="1151345" y="1838643"/>
        <a:ext cx="600823" cy="192289"/>
      </dsp:txXfrm>
    </dsp:sp>
    <dsp:sp modelId="{51B284EF-5014-479E-BFDE-0066B58B694F}">
      <dsp:nvSpPr>
        <dsp:cNvPr id="0" name=""/>
        <dsp:cNvSpPr/>
      </dsp:nvSpPr>
      <dsp:spPr>
        <a:xfrm>
          <a:off x="746966" y="2458024"/>
          <a:ext cx="1409581" cy="1409581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 err="1">
              <a:latin typeface="Times  New Roman"/>
            </a:rPr>
            <a:t>Algorithms</a:t>
          </a:r>
          <a:endParaRPr lang="en-US" sz="1500" b="1" kern="1200" dirty="0">
            <a:latin typeface="Times  New Roman"/>
          </a:endParaRPr>
        </a:p>
      </dsp:txBody>
      <dsp:txXfrm>
        <a:off x="953394" y="2664452"/>
        <a:ext cx="996725" cy="996725"/>
      </dsp:txXfrm>
    </dsp:sp>
    <dsp:sp modelId="{D648CFF5-0A15-40EC-93FA-1E149EE4DCEA}">
      <dsp:nvSpPr>
        <dsp:cNvPr id="0" name=""/>
        <dsp:cNvSpPr/>
      </dsp:nvSpPr>
      <dsp:spPr>
        <a:xfrm>
          <a:off x="2367984" y="1672605"/>
          <a:ext cx="448246" cy="524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>
            <a:latin typeface="Times  New Roman"/>
          </a:endParaRPr>
        </a:p>
      </dsp:txBody>
      <dsp:txXfrm>
        <a:off x="2367984" y="1777478"/>
        <a:ext cx="313772" cy="314618"/>
      </dsp:txXfrm>
    </dsp:sp>
    <dsp:sp modelId="{444C2353-1EEE-4565-8BED-1FC06E932CCB}">
      <dsp:nvSpPr>
        <dsp:cNvPr id="0" name=""/>
        <dsp:cNvSpPr/>
      </dsp:nvSpPr>
      <dsp:spPr>
        <a:xfrm>
          <a:off x="3002296" y="525206"/>
          <a:ext cx="2819163" cy="2819163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b="1" kern="1200" dirty="0" err="1">
              <a:latin typeface="Times  New Roman"/>
            </a:rPr>
            <a:t>Programs</a:t>
          </a:r>
          <a:endParaRPr lang="en-US" sz="3500" b="1" kern="1200" dirty="0">
            <a:latin typeface="Times  New Roman"/>
          </a:endParaRPr>
        </a:p>
      </dsp:txBody>
      <dsp:txXfrm>
        <a:off x="3415153" y="938063"/>
        <a:ext cx="1993449" cy="1993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002C-736F-4C8C-BAE7-5AE6BB801F5C}">
      <dsp:nvSpPr>
        <dsp:cNvPr id="0" name=""/>
        <dsp:cNvSpPr/>
      </dsp:nvSpPr>
      <dsp:spPr>
        <a:xfrm>
          <a:off x="-3751727" y="-576309"/>
          <a:ext cx="4471858" cy="4471858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444C4-4126-49EB-804F-4A6A889A33B4}">
      <dsp:nvSpPr>
        <dsp:cNvPr id="0" name=""/>
        <dsp:cNvSpPr/>
      </dsp:nvSpPr>
      <dsp:spPr>
        <a:xfrm>
          <a:off x="463092" y="331924"/>
          <a:ext cx="6112149" cy="663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2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hiệu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quả</a:t>
          </a:r>
          <a:r>
            <a:rPr lang="vi-VN" sz="2100" kern="1200" dirty="0">
              <a:latin typeface="+mj-lt"/>
            </a:rPr>
            <a:t> khi </a:t>
          </a:r>
          <a:r>
            <a:rPr lang="vi-VN" sz="2100" kern="1200" dirty="0" err="1">
              <a:latin typeface="+mj-lt"/>
            </a:rPr>
            <a:t>sử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dụng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bộ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nhớ</a:t>
          </a:r>
          <a:endParaRPr lang="vi-VN" sz="2100" kern="1200" dirty="0">
            <a:latin typeface="+mj-lt"/>
          </a:endParaRPr>
        </a:p>
      </dsp:txBody>
      <dsp:txXfrm>
        <a:off x="463092" y="331924"/>
        <a:ext cx="6112149" cy="663848"/>
      </dsp:txXfrm>
    </dsp:sp>
    <dsp:sp modelId="{CE612CE6-DA78-4F8E-B594-03B57BA0D6E6}">
      <dsp:nvSpPr>
        <dsp:cNvPr id="0" name=""/>
        <dsp:cNvSpPr/>
      </dsp:nvSpPr>
      <dsp:spPr>
        <a:xfrm>
          <a:off x="48187" y="248943"/>
          <a:ext cx="829810" cy="82981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BA9A4-0E7C-400D-90F5-EC7EC060BD9C}">
      <dsp:nvSpPr>
        <dsp:cNvPr id="0" name=""/>
        <dsp:cNvSpPr/>
      </dsp:nvSpPr>
      <dsp:spPr>
        <a:xfrm>
          <a:off x="704400" y="1327696"/>
          <a:ext cx="5870841" cy="663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2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tái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sử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dụng</a:t>
          </a:r>
          <a:endParaRPr lang="vi-VN" sz="2100" kern="1200" dirty="0">
            <a:latin typeface="+mj-lt"/>
          </a:endParaRPr>
        </a:p>
      </dsp:txBody>
      <dsp:txXfrm>
        <a:off x="704400" y="1327696"/>
        <a:ext cx="5870841" cy="663848"/>
      </dsp:txXfrm>
    </dsp:sp>
    <dsp:sp modelId="{8725A357-762E-4FA7-9C4F-DC2F566307C1}">
      <dsp:nvSpPr>
        <dsp:cNvPr id="0" name=""/>
        <dsp:cNvSpPr/>
      </dsp:nvSpPr>
      <dsp:spPr>
        <a:xfrm>
          <a:off x="289495" y="1244715"/>
          <a:ext cx="829810" cy="82981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374D-2658-4025-B93B-A3B3E24A6DED}">
      <dsp:nvSpPr>
        <dsp:cNvPr id="0" name=""/>
        <dsp:cNvSpPr/>
      </dsp:nvSpPr>
      <dsp:spPr>
        <a:xfrm>
          <a:off x="463092" y="2323468"/>
          <a:ext cx="6112149" cy="663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2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trừu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tượng</a:t>
          </a:r>
          <a:r>
            <a:rPr lang="vi-VN" sz="2100" kern="1200" dirty="0">
              <a:latin typeface="+mj-lt"/>
            </a:rPr>
            <a:t> liên </a:t>
          </a:r>
          <a:r>
            <a:rPr lang="vi-VN" sz="2100" kern="1200" dirty="0" err="1">
              <a:latin typeface="+mj-lt"/>
            </a:rPr>
            <a:t>kết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với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thực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thể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vật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lý</a:t>
          </a:r>
          <a:r>
            <a:rPr lang="vi-VN" sz="2100" kern="1200" dirty="0">
              <a:latin typeface="+mj-lt"/>
            </a:rPr>
            <a:t> (</a:t>
          </a:r>
          <a:r>
            <a:rPr lang="vi-VN" sz="2100" kern="1200" dirty="0" err="1">
              <a:latin typeface="+mj-lt"/>
            </a:rPr>
            <a:t>phần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cứng</a:t>
          </a:r>
          <a:r>
            <a:rPr lang="vi-VN" sz="2100" kern="1200" dirty="0">
              <a:latin typeface="+mj-lt"/>
            </a:rPr>
            <a:t>)</a:t>
          </a:r>
          <a:endParaRPr lang="en-US" sz="2100" kern="1200" dirty="0">
            <a:latin typeface="+mj-lt"/>
          </a:endParaRPr>
        </a:p>
      </dsp:txBody>
      <dsp:txXfrm>
        <a:off x="463092" y="2323468"/>
        <a:ext cx="6112149" cy="663848"/>
      </dsp:txXfrm>
    </dsp:sp>
    <dsp:sp modelId="{059977F7-FB5B-4968-841C-9D727BB4C870}">
      <dsp:nvSpPr>
        <dsp:cNvPr id="0" name=""/>
        <dsp:cNvSpPr/>
      </dsp:nvSpPr>
      <dsp:spPr>
        <a:xfrm>
          <a:off x="48187" y="2240487"/>
          <a:ext cx="829810" cy="82981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002C-736F-4C8C-BAE7-5AE6BB801F5C}">
      <dsp:nvSpPr>
        <dsp:cNvPr id="0" name=""/>
        <dsp:cNvSpPr/>
      </dsp:nvSpPr>
      <dsp:spPr>
        <a:xfrm>
          <a:off x="-4907484" y="-752259"/>
          <a:ext cx="5846728" cy="584672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9DE9C-F4BD-48CF-958F-C657F5A1AD31}">
      <dsp:nvSpPr>
        <dsp:cNvPr id="0" name=""/>
        <dsp:cNvSpPr/>
      </dsp:nvSpPr>
      <dsp:spPr>
        <a:xfrm>
          <a:off x="304605" y="197396"/>
          <a:ext cx="6985434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xác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định</a:t>
          </a:r>
          <a:r>
            <a:rPr lang="vi-VN" sz="2100" kern="1200" dirty="0">
              <a:latin typeface="+mj-lt"/>
            </a:rPr>
            <a:t>: </a:t>
          </a:r>
          <a:r>
            <a:rPr lang="vi-VN" sz="2100" kern="1200" dirty="0" err="1">
              <a:latin typeface="+mj-lt"/>
            </a:rPr>
            <a:t>rõ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ràng</a:t>
          </a:r>
          <a:endParaRPr lang="en-US" sz="2100" kern="1200" dirty="0"/>
        </a:p>
      </dsp:txBody>
      <dsp:txXfrm>
        <a:off x="304605" y="197396"/>
        <a:ext cx="6985434" cy="394619"/>
      </dsp:txXfrm>
    </dsp:sp>
    <dsp:sp modelId="{F44DE064-D164-4C90-8AC6-4F943C0CEFAA}">
      <dsp:nvSpPr>
        <dsp:cNvPr id="0" name=""/>
        <dsp:cNvSpPr/>
      </dsp:nvSpPr>
      <dsp:spPr>
        <a:xfrm>
          <a:off x="57968" y="148069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7EE82-5CD4-4007-984C-7490D41DC875}">
      <dsp:nvSpPr>
        <dsp:cNvPr id="0" name=""/>
        <dsp:cNvSpPr/>
      </dsp:nvSpPr>
      <dsp:spPr>
        <a:xfrm>
          <a:off x="661969" y="789674"/>
          <a:ext cx="6628070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Dữ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liệu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đầu</a:t>
          </a:r>
          <a:r>
            <a:rPr lang="vi-VN" sz="2100" kern="1200" dirty="0">
              <a:latin typeface="+mj-lt"/>
            </a:rPr>
            <a:t>: </a:t>
          </a:r>
          <a:r>
            <a:rPr lang="vi-VN" sz="2100" kern="1200" dirty="0" err="1">
              <a:latin typeface="+mj-lt"/>
            </a:rPr>
            <a:t>input</a:t>
          </a:r>
          <a:endParaRPr lang="vi-VN" sz="2100" kern="1200" dirty="0">
            <a:latin typeface="+mj-lt"/>
          </a:endParaRPr>
        </a:p>
      </dsp:txBody>
      <dsp:txXfrm>
        <a:off x="661969" y="789674"/>
        <a:ext cx="6628070" cy="394619"/>
      </dsp:txXfrm>
    </dsp:sp>
    <dsp:sp modelId="{7B27260C-2F66-402F-B828-0641AFE0F51B}">
      <dsp:nvSpPr>
        <dsp:cNvPr id="0" name=""/>
        <dsp:cNvSpPr/>
      </dsp:nvSpPr>
      <dsp:spPr>
        <a:xfrm>
          <a:off x="415332" y="740346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65EA4-04EE-40A8-B3C5-890877B46C02}">
      <dsp:nvSpPr>
        <dsp:cNvPr id="0" name=""/>
        <dsp:cNvSpPr/>
      </dsp:nvSpPr>
      <dsp:spPr>
        <a:xfrm>
          <a:off x="857803" y="1381517"/>
          <a:ext cx="6432237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Kết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quả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đầu</a:t>
          </a:r>
          <a:r>
            <a:rPr lang="vi-VN" sz="2100" kern="1200" dirty="0">
              <a:latin typeface="+mj-lt"/>
            </a:rPr>
            <a:t> ra: </a:t>
          </a:r>
          <a:r>
            <a:rPr lang="vi-VN" sz="2100" kern="1200" dirty="0" err="1">
              <a:latin typeface="+mj-lt"/>
            </a:rPr>
            <a:t>output</a:t>
          </a:r>
          <a:endParaRPr lang="vi-VN" sz="2100" kern="1200" dirty="0">
            <a:latin typeface="+mj-lt"/>
          </a:endParaRPr>
        </a:p>
      </dsp:txBody>
      <dsp:txXfrm>
        <a:off x="857803" y="1381517"/>
        <a:ext cx="6432237" cy="394619"/>
      </dsp:txXfrm>
    </dsp:sp>
    <dsp:sp modelId="{0F756030-8243-4E9F-A112-C555C53480A2}">
      <dsp:nvSpPr>
        <dsp:cNvPr id="0" name=""/>
        <dsp:cNvSpPr/>
      </dsp:nvSpPr>
      <dsp:spPr>
        <a:xfrm>
          <a:off x="611165" y="1332189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695F3-D2C6-4E2B-AA58-5C5781A96F10}">
      <dsp:nvSpPr>
        <dsp:cNvPr id="0" name=""/>
        <dsp:cNvSpPr/>
      </dsp:nvSpPr>
      <dsp:spPr>
        <a:xfrm>
          <a:off x="920331" y="1973794"/>
          <a:ext cx="6369709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dừng</a:t>
          </a:r>
          <a:r>
            <a:rPr lang="vi-VN" sz="2100" kern="1200" dirty="0">
              <a:latin typeface="+mj-lt"/>
            </a:rPr>
            <a:t>: </a:t>
          </a:r>
          <a:r>
            <a:rPr lang="vi-VN" sz="2100" kern="1200" dirty="0" err="1">
              <a:latin typeface="+mj-lt"/>
            </a:rPr>
            <a:t>phải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xác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định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thời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điểm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dừng</a:t>
          </a:r>
          <a:endParaRPr lang="vi-VN" sz="2100" kern="1200" dirty="0">
            <a:latin typeface="+mj-lt"/>
          </a:endParaRPr>
        </a:p>
      </dsp:txBody>
      <dsp:txXfrm>
        <a:off x="920331" y="1973794"/>
        <a:ext cx="6369709" cy="394619"/>
      </dsp:txXfrm>
    </dsp:sp>
    <dsp:sp modelId="{A539E087-2755-4874-9A5E-D05ACD7F31D2}">
      <dsp:nvSpPr>
        <dsp:cNvPr id="0" name=""/>
        <dsp:cNvSpPr/>
      </dsp:nvSpPr>
      <dsp:spPr>
        <a:xfrm>
          <a:off x="673693" y="1924467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22E2E-4F6C-404E-838B-0BA2F5234B72}">
      <dsp:nvSpPr>
        <dsp:cNvPr id="0" name=""/>
        <dsp:cNvSpPr/>
      </dsp:nvSpPr>
      <dsp:spPr>
        <a:xfrm>
          <a:off x="857803" y="2566071"/>
          <a:ext cx="6432237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hiệu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quả</a:t>
          </a:r>
          <a:r>
            <a:rPr lang="vi-VN" sz="2100" kern="1200" dirty="0">
              <a:latin typeface="+mj-lt"/>
            </a:rPr>
            <a:t>: </a:t>
          </a:r>
          <a:r>
            <a:rPr lang="vi-VN" sz="2100" kern="1200" dirty="0" err="1">
              <a:latin typeface="+mj-lt"/>
            </a:rPr>
            <a:t>giải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quyết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bài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toán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với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tài</a:t>
          </a:r>
          <a:r>
            <a:rPr lang="vi-VN" sz="2100" kern="1200" dirty="0">
              <a:latin typeface="+mj-lt"/>
            </a:rPr>
            <a:t> nguyên </a:t>
          </a:r>
          <a:r>
            <a:rPr lang="vi-VN" sz="2100" kern="1200" dirty="0" err="1">
              <a:latin typeface="+mj-lt"/>
            </a:rPr>
            <a:t>có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sẵn</a:t>
          </a:r>
          <a:endParaRPr lang="vi-VN" sz="2100" kern="1200" dirty="0">
            <a:latin typeface="+mj-lt"/>
          </a:endParaRPr>
        </a:p>
      </dsp:txBody>
      <dsp:txXfrm>
        <a:off x="857803" y="2566071"/>
        <a:ext cx="6432237" cy="394619"/>
      </dsp:txXfrm>
    </dsp:sp>
    <dsp:sp modelId="{CE612CE6-DA78-4F8E-B594-03B57BA0D6E6}">
      <dsp:nvSpPr>
        <dsp:cNvPr id="0" name=""/>
        <dsp:cNvSpPr/>
      </dsp:nvSpPr>
      <dsp:spPr>
        <a:xfrm>
          <a:off x="611165" y="2516744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85711-FAE1-4CF1-9183-862B4688FCD7}">
      <dsp:nvSpPr>
        <dsp:cNvPr id="0" name=""/>
        <dsp:cNvSpPr/>
      </dsp:nvSpPr>
      <dsp:spPr>
        <a:xfrm>
          <a:off x="661969" y="3157914"/>
          <a:ext cx="6628070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Tính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phổ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biến</a:t>
          </a:r>
          <a:r>
            <a:rPr lang="vi-VN" sz="2100" kern="1200" dirty="0">
              <a:latin typeface="+mj-lt"/>
            </a:rPr>
            <a:t>: </a:t>
          </a:r>
          <a:r>
            <a:rPr lang="vi-VN" sz="2100" kern="1200" dirty="0" err="1">
              <a:latin typeface="+mj-lt"/>
            </a:rPr>
            <a:t>giải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quyết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một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lớp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bài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toán</a:t>
          </a:r>
          <a:r>
            <a:rPr lang="vi-VN" sz="2100" kern="1200" dirty="0">
              <a:latin typeface="+mj-lt"/>
            </a:rPr>
            <a:t> tương </a:t>
          </a:r>
          <a:r>
            <a:rPr lang="vi-VN" sz="2100" kern="1200" dirty="0" err="1">
              <a:latin typeface="+mj-lt"/>
            </a:rPr>
            <a:t>tự</a:t>
          </a:r>
          <a:endParaRPr lang="vi-VN" sz="2100" kern="1200" dirty="0">
            <a:latin typeface="+mj-lt"/>
          </a:endParaRPr>
        </a:p>
      </dsp:txBody>
      <dsp:txXfrm>
        <a:off x="661969" y="3157914"/>
        <a:ext cx="6628070" cy="394619"/>
      </dsp:txXfrm>
    </dsp:sp>
    <dsp:sp modelId="{8725A357-762E-4FA7-9C4F-DC2F566307C1}">
      <dsp:nvSpPr>
        <dsp:cNvPr id="0" name=""/>
        <dsp:cNvSpPr/>
      </dsp:nvSpPr>
      <dsp:spPr>
        <a:xfrm>
          <a:off x="415332" y="3108587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D7B22-8FAB-4C16-A011-E91C7C663529}">
      <dsp:nvSpPr>
        <dsp:cNvPr id="0" name=""/>
        <dsp:cNvSpPr/>
      </dsp:nvSpPr>
      <dsp:spPr>
        <a:xfrm>
          <a:off x="304605" y="3750192"/>
          <a:ext cx="6985434" cy="394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23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+mj-lt"/>
            </a:rPr>
            <a:t>Độc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lập</a:t>
          </a:r>
          <a:r>
            <a:rPr lang="vi-VN" sz="2100" kern="1200" dirty="0">
              <a:latin typeface="+mj-lt"/>
            </a:rPr>
            <a:t>: không </a:t>
          </a:r>
          <a:r>
            <a:rPr lang="vi-VN" sz="2100" kern="1200" dirty="0" err="1">
              <a:latin typeface="+mj-lt"/>
            </a:rPr>
            <a:t>phụ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thuộc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vào</a:t>
          </a:r>
          <a:r>
            <a:rPr lang="vi-VN" sz="2100" kern="1200" dirty="0">
              <a:latin typeface="+mj-lt"/>
            </a:rPr>
            <a:t> ngôn </a:t>
          </a:r>
          <a:r>
            <a:rPr lang="vi-VN" sz="2100" kern="1200" dirty="0" err="1">
              <a:latin typeface="+mj-lt"/>
            </a:rPr>
            <a:t>ngữ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lập</a:t>
          </a:r>
          <a:r>
            <a:rPr lang="vi-VN" sz="2100" kern="1200" dirty="0">
              <a:latin typeface="+mj-lt"/>
            </a:rPr>
            <a:t> </a:t>
          </a:r>
          <a:r>
            <a:rPr lang="vi-VN" sz="2100" kern="1200" dirty="0" err="1">
              <a:latin typeface="+mj-lt"/>
            </a:rPr>
            <a:t>trình</a:t>
          </a:r>
          <a:endParaRPr lang="en-US" sz="2100" kern="1200" dirty="0">
            <a:latin typeface="+mj-lt"/>
          </a:endParaRPr>
        </a:p>
      </dsp:txBody>
      <dsp:txXfrm>
        <a:off x="304605" y="3750192"/>
        <a:ext cx="6985434" cy="394619"/>
      </dsp:txXfrm>
    </dsp:sp>
    <dsp:sp modelId="{059977F7-FB5B-4968-841C-9D727BB4C870}">
      <dsp:nvSpPr>
        <dsp:cNvPr id="0" name=""/>
        <dsp:cNvSpPr/>
      </dsp:nvSpPr>
      <dsp:spPr>
        <a:xfrm>
          <a:off x="57968" y="3700864"/>
          <a:ext cx="493274" cy="49327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5BF3-8F85-4C3C-AF2A-EC9416E68585}">
      <dsp:nvSpPr>
        <dsp:cNvPr id="0" name=""/>
        <dsp:cNvSpPr/>
      </dsp:nvSpPr>
      <dsp:spPr>
        <a:xfrm>
          <a:off x="802548" y="1068574"/>
          <a:ext cx="3712709" cy="1856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b="1" kern="1200" dirty="0" err="1">
              <a:latin typeface="+mj-lt"/>
              <a:cs typeface="Times New Roman" panose="02020603050405020304" pitchFamily="18" charset="0"/>
            </a:rPr>
            <a:t>Complexity</a:t>
          </a:r>
          <a:endParaRPr lang="en-US" sz="4800" b="1" kern="1200" dirty="0">
            <a:latin typeface="+mj-lt"/>
            <a:cs typeface="Times New Roman" panose="02020603050405020304" pitchFamily="18" charset="0"/>
          </a:endParaRPr>
        </a:p>
      </dsp:txBody>
      <dsp:txXfrm>
        <a:off x="856919" y="1122945"/>
        <a:ext cx="3603967" cy="1747612"/>
      </dsp:txXfrm>
    </dsp:sp>
    <dsp:sp modelId="{B82BA2B1-B062-4A58-9A1C-1437EC40255D}">
      <dsp:nvSpPr>
        <dsp:cNvPr id="0" name=""/>
        <dsp:cNvSpPr/>
      </dsp:nvSpPr>
      <dsp:spPr>
        <a:xfrm rot="19457599">
          <a:off x="4343356" y="1421213"/>
          <a:ext cx="182888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28886" y="418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>
            <a:latin typeface="+mj-lt"/>
          </a:endParaRPr>
        </a:p>
      </dsp:txBody>
      <dsp:txXfrm>
        <a:off x="5212077" y="1417327"/>
        <a:ext cx="91444" cy="91444"/>
      </dsp:txXfrm>
    </dsp:sp>
    <dsp:sp modelId="{AF48D9A2-F6AF-4283-8FC3-D530799E81D4}">
      <dsp:nvSpPr>
        <dsp:cNvPr id="0" name=""/>
        <dsp:cNvSpPr/>
      </dsp:nvSpPr>
      <dsp:spPr>
        <a:xfrm>
          <a:off x="6000341" y="1169"/>
          <a:ext cx="3712709" cy="1856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>
              <a:latin typeface="+mj-lt"/>
            </a:rPr>
            <a:t>Time</a:t>
          </a:r>
          <a:endParaRPr lang="en-US" sz="4800" kern="1200" dirty="0">
            <a:latin typeface="+mj-lt"/>
          </a:endParaRPr>
        </a:p>
      </dsp:txBody>
      <dsp:txXfrm>
        <a:off x="6054712" y="55540"/>
        <a:ext cx="3603967" cy="1747612"/>
      </dsp:txXfrm>
    </dsp:sp>
    <dsp:sp modelId="{9AC82004-DF5D-4E07-97DA-54E8AB281DE3}">
      <dsp:nvSpPr>
        <dsp:cNvPr id="0" name=""/>
        <dsp:cNvSpPr/>
      </dsp:nvSpPr>
      <dsp:spPr>
        <a:xfrm rot="2142401">
          <a:off x="4343356" y="2488617"/>
          <a:ext cx="182888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28886" y="418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>
            <a:latin typeface="+mj-lt"/>
          </a:endParaRPr>
        </a:p>
      </dsp:txBody>
      <dsp:txXfrm>
        <a:off x="5212077" y="2484731"/>
        <a:ext cx="91444" cy="91444"/>
      </dsp:txXfrm>
    </dsp:sp>
    <dsp:sp modelId="{FB669D19-516B-4CF6-82C4-F0AF4D626FE2}">
      <dsp:nvSpPr>
        <dsp:cNvPr id="0" name=""/>
        <dsp:cNvSpPr/>
      </dsp:nvSpPr>
      <dsp:spPr>
        <a:xfrm>
          <a:off x="6000341" y="2135978"/>
          <a:ext cx="3712709" cy="1856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>
              <a:latin typeface="+mj-lt"/>
            </a:rPr>
            <a:t>Memory</a:t>
          </a:r>
          <a:endParaRPr lang="en-US" sz="4800" kern="1200" dirty="0">
            <a:latin typeface="+mj-lt"/>
          </a:endParaRPr>
        </a:p>
      </dsp:txBody>
      <dsp:txXfrm>
        <a:off x="6054712" y="2190349"/>
        <a:ext cx="3603967" cy="1747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BE0AEB-FC3D-4D33-BEAC-BD90ED09B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E62D-7652-4AA5-9A13-DD9AA0887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F816-2A78-48DA-9A47-C6E8FD476A7E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943E9-9269-434D-97A4-236F480BB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ECD7-4A86-42C0-B88E-8F9F1C5C8C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719-D7FD-4398-A7C0-9C9953526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8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661C-DFA3-467F-855B-B678E61352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0D609-5D55-4065-8671-211B2D2A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0D609-5D55-4065-8671-211B2D2A25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099F-1A83-43E2-BF94-EC30927C47AD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058A-7E34-44A8-9707-53D745AE6116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010B-F822-4E60-AD32-B9AB0586D987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5C75-CD9D-4FA8-9C33-1AC2F0263F43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5ADB-A961-46EB-A885-243B4030502F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6C3B-B84C-44F5-A326-EC536CFFE040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22A4-4510-40F5-B5DB-AD5BB3A40BC9}" type="datetime1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9DC4-807E-408E-89E7-F0464157B5B4}" type="datetime1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E355-5AF5-4D65-95C8-52E536E8C79F}" type="datetime1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28E-44E8-498A-9B2D-E8FC7953325E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2890-7613-4D7B-ABF3-39FBF47C4BAF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3402-1344-4A2A-B471-4B52D0036144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pPr/>
              <a:t>‹#›</a:t>
            </a:fld>
            <a:r>
              <a:rPr lang="en-US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3675-965D-4CAD-B3EA-91D8C4FB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942" y="2076450"/>
            <a:ext cx="7371185" cy="1345134"/>
          </a:xfrm>
        </p:spPr>
        <p:txBody>
          <a:bodyPr anchor="ctr">
            <a:normAutofit fontScale="90000"/>
          </a:bodyPr>
          <a:lstStyle/>
          <a:p>
            <a:r>
              <a:rPr lang="vi-VN" sz="5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B3F89-9CC9-46ED-BF01-6258C9A0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1563546"/>
          </a:xfrm>
        </p:spPr>
        <p:txBody>
          <a:bodyPr anchor="ctr">
            <a:normAutofit/>
          </a:bodyPr>
          <a:lstStyle/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Đặng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62CF2-7FFF-46C3-B747-9EF0FD3D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1: Tổng Quan Về 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CTDL&amp;GT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649893"/>
            <a:ext cx="10580914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NIỆM VỀ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 QUAN TRỌNG CỦA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TIÊU CHÍ ĐÁNH GIÁ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VỀ COLLECTIONS, GENERICS VÀ TIMING CLASS.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1DEDF-0770-426E-820A-E58D42F2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993502"/>
            <a:ext cx="9833548" cy="24539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cung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thêm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chèn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như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hai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9DB7D92-66AD-43F9-8AE6-C0888A2CA4BB}"/>
              </a:ext>
            </a:extLst>
          </p:cNvPr>
          <p:cNvSpPr/>
          <p:nvPr/>
        </p:nvSpPr>
        <p:spPr>
          <a:xfrm>
            <a:off x="3974840" y="2675021"/>
            <a:ext cx="4851919" cy="1325563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5602-7A96-416F-A25F-729A9E04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37" y="2649893"/>
            <a:ext cx="11384158" cy="3797559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vi-V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Direct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Access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vi-V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vi-V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Access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885638A-4614-485E-A64D-E4F213F9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54" y="3715680"/>
            <a:ext cx="3383573" cy="98306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34A03DC-71F2-46D8-9317-AAEB74950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56" y="4924858"/>
            <a:ext cx="4465707" cy="1707028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75F8E69-A6CE-4F93-91B8-38422D146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8" y="3862874"/>
            <a:ext cx="4750287" cy="11658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0403F6-53FD-411A-A452-22C53C37A3F7}"/>
              </a:ext>
            </a:extLst>
          </p:cNvPr>
          <p:cNvSpPr/>
          <p:nvPr/>
        </p:nvSpPr>
        <p:spPr>
          <a:xfrm>
            <a:off x="1089498" y="5350213"/>
            <a:ext cx="3735421" cy="1281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dirty="0" err="1">
                <a:solidFill>
                  <a:schemeClr val="tx1"/>
                </a:solidFill>
                <a:latin typeface="+mj-lt"/>
              </a:rPr>
              <a:t>Class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: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Employee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6C83B-8FD5-481C-8602-A7313A67B1D1}"/>
              </a:ext>
            </a:extLst>
          </p:cNvPr>
          <p:cNvSpPr/>
          <p:nvPr/>
        </p:nvSpPr>
        <p:spPr>
          <a:xfrm>
            <a:off x="3234547" y="5458408"/>
            <a:ext cx="1440326" cy="494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err="1">
                <a:solidFill>
                  <a:schemeClr val="tx1"/>
                </a:solidFill>
                <a:latin typeface="+mj-lt"/>
              </a:rPr>
              <a:t>Name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16377-BF06-42EC-B627-934493A54CDE}"/>
              </a:ext>
            </a:extLst>
          </p:cNvPr>
          <p:cNvSpPr/>
          <p:nvPr/>
        </p:nvSpPr>
        <p:spPr>
          <a:xfrm>
            <a:off x="3234547" y="6089586"/>
            <a:ext cx="1440326" cy="494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err="1">
                <a:solidFill>
                  <a:schemeClr val="tx1"/>
                </a:solidFill>
                <a:latin typeface="+mj-lt"/>
              </a:rPr>
              <a:t>Age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5DB1A-C294-4C7C-99E0-02D664AE6DFB}"/>
              </a:ext>
            </a:extLst>
          </p:cNvPr>
          <p:cNvSpPr/>
          <p:nvPr/>
        </p:nvSpPr>
        <p:spPr>
          <a:xfrm>
            <a:off x="2649894" y="4698745"/>
            <a:ext cx="923730" cy="34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389F2-31A7-4951-9788-B32A5CBDC1A6}"/>
              </a:ext>
            </a:extLst>
          </p:cNvPr>
          <p:cNvSpPr/>
          <p:nvPr/>
        </p:nvSpPr>
        <p:spPr>
          <a:xfrm>
            <a:off x="8474310" y="4392953"/>
            <a:ext cx="923730" cy="34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FF439D-4F41-4E8B-835A-1D7A0B9AFA28}"/>
              </a:ext>
            </a:extLst>
          </p:cNvPr>
          <p:cNvSpPr/>
          <p:nvPr/>
        </p:nvSpPr>
        <p:spPr>
          <a:xfrm>
            <a:off x="8306358" y="6294556"/>
            <a:ext cx="923730" cy="34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654F-2823-432E-A22A-4907E8E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0" y="2649893"/>
            <a:ext cx="11268728" cy="379755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AC54FE-AB6A-4F9E-8790-917310691FB7}"/>
              </a:ext>
            </a:extLst>
          </p:cNvPr>
          <p:cNvGrpSpPr/>
          <p:nvPr/>
        </p:nvGrpSpPr>
        <p:grpSpPr>
          <a:xfrm>
            <a:off x="7168231" y="3603963"/>
            <a:ext cx="4727416" cy="2882290"/>
            <a:chOff x="5910886" y="3065760"/>
            <a:chExt cx="5925209" cy="36125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3C9285-1BB2-4A39-BECF-6BA713778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3" r="21691"/>
            <a:stretch/>
          </p:blipFill>
          <p:spPr bwMode="auto">
            <a:xfrm>
              <a:off x="5910886" y="3065760"/>
              <a:ext cx="5925209" cy="338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FA2C2E-3C82-4AFA-B04B-A9FDFFE61DF9}"/>
                </a:ext>
              </a:extLst>
            </p:cNvPr>
            <p:cNvGrpSpPr/>
            <p:nvPr/>
          </p:nvGrpSpPr>
          <p:grpSpPr>
            <a:xfrm>
              <a:off x="6279502" y="3232235"/>
              <a:ext cx="5103845" cy="3446106"/>
              <a:chOff x="6279502" y="3232235"/>
              <a:chExt cx="5103845" cy="34461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5D9E63-CAA1-43E9-868A-AAEFDFA5000E}"/>
                  </a:ext>
                </a:extLst>
              </p:cNvPr>
              <p:cNvSpPr txBox="1"/>
              <p:nvPr/>
            </p:nvSpPr>
            <p:spPr>
              <a:xfrm>
                <a:off x="8560341" y="6309009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Dictionary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95C484-7463-401E-8E44-0EF4A3090AE0}"/>
                  </a:ext>
                </a:extLst>
              </p:cNvPr>
              <p:cNvSpPr/>
              <p:nvPr/>
            </p:nvSpPr>
            <p:spPr>
              <a:xfrm>
                <a:off x="6615403" y="3760236"/>
                <a:ext cx="1539551" cy="2416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31ACB8-194C-4A97-9815-CC771010C530}"/>
                  </a:ext>
                </a:extLst>
              </p:cNvPr>
              <p:cNvSpPr/>
              <p:nvPr/>
            </p:nvSpPr>
            <p:spPr>
              <a:xfrm>
                <a:off x="6615403" y="4409806"/>
                <a:ext cx="1539551" cy="2416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793BD68-5E7C-40C2-B0FF-D0D18F95DDFD}"/>
                  </a:ext>
                </a:extLst>
              </p:cNvPr>
              <p:cNvSpPr/>
              <p:nvPr/>
            </p:nvSpPr>
            <p:spPr>
              <a:xfrm>
                <a:off x="6615403" y="5028264"/>
                <a:ext cx="1539551" cy="2416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799DB9E-FB96-47A1-A390-C54FEF897C4B}"/>
                  </a:ext>
                </a:extLst>
              </p:cNvPr>
              <p:cNvSpPr/>
              <p:nvPr/>
            </p:nvSpPr>
            <p:spPr>
              <a:xfrm>
                <a:off x="9569214" y="3730818"/>
                <a:ext cx="1539551" cy="2813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370DEA-717C-4A11-87F4-52609ED51077}"/>
                  </a:ext>
                </a:extLst>
              </p:cNvPr>
              <p:cNvSpPr/>
              <p:nvPr/>
            </p:nvSpPr>
            <p:spPr>
              <a:xfrm>
                <a:off x="9569214" y="4406039"/>
                <a:ext cx="1539551" cy="2813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17CE0F-A2D7-43D9-B57E-B0CB20F4E1F8}"/>
                  </a:ext>
                </a:extLst>
              </p:cNvPr>
              <p:cNvSpPr/>
              <p:nvPr/>
            </p:nvSpPr>
            <p:spPr>
              <a:xfrm>
                <a:off x="9548556" y="5028264"/>
                <a:ext cx="1834791" cy="2813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79A2E2-DC99-4CAA-8B6F-CA938DD0E1D5}"/>
                  </a:ext>
                </a:extLst>
              </p:cNvPr>
              <p:cNvSpPr/>
              <p:nvPr/>
            </p:nvSpPr>
            <p:spPr>
              <a:xfrm>
                <a:off x="6279502" y="5883103"/>
                <a:ext cx="923730" cy="349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A2B4CD-D040-44CC-9F0C-61A16B0DAC11}"/>
                  </a:ext>
                </a:extLst>
              </p:cNvPr>
              <p:cNvSpPr/>
              <p:nvPr/>
            </p:nvSpPr>
            <p:spPr>
              <a:xfrm>
                <a:off x="6830008" y="3232235"/>
                <a:ext cx="923730" cy="349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E3C1B4D-DB03-436C-95B3-FE4760BEC5DF}"/>
                  </a:ext>
                </a:extLst>
              </p:cNvPr>
              <p:cNvSpPr/>
              <p:nvPr/>
            </p:nvSpPr>
            <p:spPr>
              <a:xfrm>
                <a:off x="10004086" y="3244436"/>
                <a:ext cx="923730" cy="349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44F63F-6D2D-4FFB-87E4-AC2ABA5AEE2C}"/>
              </a:ext>
            </a:extLst>
          </p:cNvPr>
          <p:cNvGrpSpPr/>
          <p:nvPr/>
        </p:nvGrpSpPr>
        <p:grpSpPr>
          <a:xfrm>
            <a:off x="392593" y="3783849"/>
            <a:ext cx="6440018" cy="2771787"/>
            <a:chOff x="296353" y="3670587"/>
            <a:chExt cx="6440018" cy="2771787"/>
          </a:xfrm>
        </p:grpSpPr>
        <p:pic>
          <p:nvPicPr>
            <p:cNvPr id="1028" name="Picture 4" descr="Hash tables - C# Data Structures and Algorithms [Book]">
              <a:extLst>
                <a:ext uri="{FF2B5EF4-FFF2-40B4-BE49-F238E27FC236}">
                  <a16:creationId xmlns:a16="http://schemas.microsoft.com/office/drawing/2014/main" id="{BAED0EE6-179E-4C20-A6C8-3913C54571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0" r="6412"/>
            <a:stretch/>
          </p:blipFill>
          <p:spPr bwMode="auto">
            <a:xfrm>
              <a:off x="296353" y="3670587"/>
              <a:ext cx="6440018" cy="2378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EEAB68-2A76-4DCC-AD5C-692548866965}"/>
                </a:ext>
              </a:extLst>
            </p:cNvPr>
            <p:cNvSpPr txBox="1"/>
            <p:nvPr/>
          </p:nvSpPr>
          <p:spPr>
            <a:xfrm>
              <a:off x="2813717" y="6073042"/>
              <a:ext cx="1240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HashTable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CB25D-7B31-42F3-AB6D-D8B8FB16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0" y="2649893"/>
            <a:ext cx="11268728" cy="379755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50D39A4-2838-42A4-A961-77A14CEC0C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8"/>
          <a:stretch/>
        </p:blipFill>
        <p:spPr>
          <a:xfrm>
            <a:off x="2506285" y="3251586"/>
            <a:ext cx="6494840" cy="32320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CC7A491-E3A8-447F-A4C1-BF683C4A930B}"/>
              </a:ext>
            </a:extLst>
          </p:cNvPr>
          <p:cNvSpPr/>
          <p:nvPr/>
        </p:nvSpPr>
        <p:spPr>
          <a:xfrm>
            <a:off x="4356035" y="6147153"/>
            <a:ext cx="1082740" cy="34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2FC47-D1B0-4CF2-980A-5D991F4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2183BEC-A735-4E58-B8A0-F1517855F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65" y="3689452"/>
            <a:ext cx="6134632" cy="24462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AF48E-73B4-4A8C-BEBC-AC20AFBE20E9}"/>
              </a:ext>
            </a:extLst>
          </p:cNvPr>
          <p:cNvSpPr/>
          <p:nvPr/>
        </p:nvSpPr>
        <p:spPr>
          <a:xfrm>
            <a:off x="5094515" y="5767896"/>
            <a:ext cx="923730" cy="34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6B5A-D0CA-4725-A68B-EB1BBB0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B0741F-2DEB-4BA0-AFAE-B398632F4547}"/>
              </a:ext>
            </a:extLst>
          </p:cNvPr>
          <p:cNvGrpSpPr/>
          <p:nvPr/>
        </p:nvGrpSpPr>
        <p:grpSpPr>
          <a:xfrm>
            <a:off x="1020680" y="3519667"/>
            <a:ext cx="6066046" cy="2362405"/>
            <a:chOff x="3352226" y="3936638"/>
            <a:chExt cx="6066046" cy="236240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9FC7FD8-F678-4BFA-AF5A-F7AF2E6BC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226" y="3936638"/>
              <a:ext cx="6066046" cy="23624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4B74C-7E66-4CC0-8C9B-DC6DF69197E5}"/>
                </a:ext>
              </a:extLst>
            </p:cNvPr>
            <p:cNvSpPr/>
            <p:nvPr/>
          </p:nvSpPr>
          <p:spPr>
            <a:xfrm>
              <a:off x="4544009" y="5949928"/>
              <a:ext cx="923730" cy="349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ACA33A-9D37-4066-A152-45D06253B78D}"/>
              </a:ext>
            </a:extLst>
          </p:cNvPr>
          <p:cNvGrpSpPr/>
          <p:nvPr/>
        </p:nvGrpSpPr>
        <p:grpSpPr>
          <a:xfrm>
            <a:off x="7604851" y="3461479"/>
            <a:ext cx="3566469" cy="2354784"/>
            <a:chOff x="4597146" y="3755036"/>
            <a:chExt cx="3566469" cy="2354784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6DC00AB3-F62E-46F4-BF00-507820D3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146" y="3755036"/>
              <a:ext cx="3566469" cy="235478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FDEC3C-0FFC-42E0-B38E-6A2246066E0D}"/>
                </a:ext>
              </a:extLst>
            </p:cNvPr>
            <p:cNvSpPr/>
            <p:nvPr/>
          </p:nvSpPr>
          <p:spPr>
            <a:xfrm>
              <a:off x="5047862" y="5682205"/>
              <a:ext cx="923730" cy="349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594D36-27D9-4A66-AA46-D5076ACCF890}"/>
              </a:ext>
            </a:extLst>
          </p:cNvPr>
          <p:cNvSpPr txBox="1"/>
          <p:nvPr/>
        </p:nvSpPr>
        <p:spPr>
          <a:xfrm>
            <a:off x="3620278" y="6031320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latin typeface="+mj-lt"/>
              </a:rPr>
              <a:t>Graph</a:t>
            </a:r>
            <a:endParaRPr lang="en-US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59579-9CC2-4B80-BA43-293BE7BB2757}"/>
              </a:ext>
            </a:extLst>
          </p:cNvPr>
          <p:cNvSpPr txBox="1"/>
          <p:nvPr/>
        </p:nvSpPr>
        <p:spPr>
          <a:xfrm>
            <a:off x="9302620" y="5886108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latin typeface="+mj-lt"/>
              </a:rPr>
              <a:t>Network</a:t>
            </a:r>
            <a:endParaRPr lang="en-US" b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D753-2FC0-4164-8549-85CE0FC8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3993502"/>
            <a:ext cx="11943184" cy="2453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cho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xây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9DB7D92-66AD-43F9-8AE6-C0888A2CA4BB}"/>
              </a:ext>
            </a:extLst>
          </p:cNvPr>
          <p:cNvSpPr/>
          <p:nvPr/>
        </p:nvSpPr>
        <p:spPr>
          <a:xfrm>
            <a:off x="3974840" y="2675021"/>
            <a:ext cx="4851919" cy="1325563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9D2E7F-F482-439F-A169-881706F7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51" y="4684544"/>
            <a:ext cx="6540759" cy="19956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BBFE8-9948-47CF-9B0E-7B9F6A33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C1F602E-0B3C-4A37-BEB2-9B22F9AF5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1"/>
          <a:stretch/>
        </p:blipFill>
        <p:spPr>
          <a:xfrm>
            <a:off x="783012" y="2340524"/>
            <a:ext cx="5311600" cy="451747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565DFB7-08C4-48A7-84CF-4C9EBDBE24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6"/>
          <a:stretch/>
        </p:blipFill>
        <p:spPr>
          <a:xfrm>
            <a:off x="6071620" y="4982775"/>
            <a:ext cx="5311600" cy="1847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31FA30-22C3-4483-8B1B-6B172AF7C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198"/>
          <a:stretch/>
        </p:blipFill>
        <p:spPr>
          <a:xfrm>
            <a:off x="6047961" y="2502985"/>
            <a:ext cx="5311600" cy="25085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6B245-76F7-41A6-BD74-F4FC9FD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A5E319-11C5-4CC5-ADFE-9771107FCAAF}"/>
              </a:ext>
            </a:extLst>
          </p:cNvPr>
          <p:cNvCxnSpPr>
            <a:cxnSpLocks/>
          </p:cNvCxnSpPr>
          <p:nvPr/>
        </p:nvCxnSpPr>
        <p:spPr>
          <a:xfrm>
            <a:off x="5963986" y="2340524"/>
            <a:ext cx="0" cy="448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3993501"/>
            <a:ext cx="9827786" cy="27279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Timing class: cho phép đo thời gian thực thi một đoạn chương trình.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 Time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a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Stop Time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Result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9DB7D92-66AD-43F9-8AE6-C0888A2CA4BB}"/>
              </a:ext>
            </a:extLst>
          </p:cNvPr>
          <p:cNvSpPr/>
          <p:nvPr/>
        </p:nvSpPr>
        <p:spPr>
          <a:xfrm>
            <a:off x="3974840" y="2675021"/>
            <a:ext cx="4851919" cy="1325563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AE6D-BE9D-420D-820A-34154F2F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1: Tổng Quan Về 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CTDL&amp;GT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649893"/>
            <a:ext cx="10580914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NIỆM VỀ CẤU TRÚC DỮ LIỆU VÀ GIẢI THUẬT.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 QUAN TRỌNG CỦA CẤU TRÚC DỮ LIỆU VÀ GIẢI THUẬT.</a:t>
            </a: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TIÊU CHÍ ĐÁNH GIÁ CẤU TRÚC DỮ LIỆU VÀ GIẢI THUẬT.</a:t>
            </a: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VỀ COLLECTIONS, GENERICS VÀ TIMING CLASS.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1DEDF-0770-426E-820A-E58D42F2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4. Collections, Generics </a:t>
            </a:r>
            <a:r>
              <a:rPr lang="en-US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Timing Class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7C9BE7-7455-4689-BFF5-6672C39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2E728-9758-432C-8C1E-97B86A86AFEF}"/>
              </a:ext>
            </a:extLst>
          </p:cNvPr>
          <p:cNvSpPr txBox="1"/>
          <p:nvPr/>
        </p:nvSpPr>
        <p:spPr>
          <a:xfrm>
            <a:off x="37324" y="2425956"/>
            <a:ext cx="12092473" cy="4401205"/>
          </a:xfrm>
          <a:prstGeom prst="rect">
            <a:avLst/>
          </a:prstGeom>
          <a:noFill/>
        </p:spPr>
        <p:txBody>
          <a:bodyPr wrap="square" numCol="3" spcCol="18288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using System;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using </a:t>
            </a:r>
            <a:r>
              <a:rPr lang="en-US" sz="1400" dirty="0" err="1">
                <a:latin typeface="Consolas" panose="020B0609020204030204" pitchFamily="49" charset="0"/>
              </a:rPr>
              <a:t>System.Diagnostics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Timing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TimeSpan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startingTime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TimeSpan</a:t>
            </a:r>
            <a:r>
              <a:rPr lang="en-US" sz="1400" dirty="0">
                <a:latin typeface="Consolas" panose="020B0609020204030204" pitchFamily="49" charset="0"/>
              </a:rPr>
              <a:t> duration;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b="1" dirty="0">
                <a:latin typeface="Consolas" panose="020B0609020204030204" pitchFamily="49" charset="0"/>
              </a:rPr>
              <a:t>Timing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startingTime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TimeSpan</a:t>
            </a:r>
            <a:r>
              <a:rPr lang="en-US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duration = new </a:t>
            </a:r>
            <a:r>
              <a:rPr lang="en-US" sz="1400" dirty="0" err="1">
                <a:latin typeface="Consolas" panose="020B0609020204030204" pitchFamily="49" charset="0"/>
              </a:rPr>
              <a:t>TimeSpan</a:t>
            </a:r>
            <a:r>
              <a:rPr lang="en-US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b="1" dirty="0" err="1">
                <a:latin typeface="Consolas" panose="020B0609020204030204" pitchFamily="49" charset="0"/>
              </a:rPr>
              <a:t>StopTime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duration = </a:t>
            </a:r>
            <a:r>
              <a:rPr lang="en-US" sz="1400" dirty="0" err="1">
                <a:latin typeface="Consolas" panose="020B0609020204030204" pitchFamily="49" charset="0"/>
              </a:rPr>
              <a:t>Process.GetCurrentProcess</a:t>
            </a:r>
            <a:r>
              <a:rPr lang="en-US" sz="1400" dirty="0">
                <a:latin typeface="Consolas" panose="020B0609020204030204" pitchFamily="49" charset="0"/>
              </a:rPr>
              <a:t>().Threads[0].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UserProcessorTime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Subtract(</a:t>
            </a:r>
            <a:r>
              <a:rPr lang="en-US" sz="1400" dirty="0" err="1">
                <a:latin typeface="Consolas" panose="020B0609020204030204" pitchFamily="49" charset="0"/>
              </a:rPr>
              <a:t>startingTime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b="1" dirty="0" err="1">
                <a:latin typeface="Consolas" panose="020B0609020204030204" pitchFamily="49" charset="0"/>
              </a:rPr>
              <a:t>startTime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GC.Collect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GC.WaitForPendingFinalizers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startingTime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Process.GetCurrentProcess</a:t>
            </a:r>
            <a:r>
              <a:rPr lang="en-US" sz="1400" dirty="0">
                <a:latin typeface="Consolas" panose="020B0609020204030204" pitchFamily="49" charset="0"/>
              </a:rPr>
              <a:t>().Threads[0].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UserProcessorTime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TimeSpan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Result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duration;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Program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static void </a:t>
            </a:r>
            <a:r>
              <a:rPr lang="en-US" sz="1400" b="1" dirty="0">
                <a:latin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int[] </a:t>
            </a:r>
            <a:r>
              <a:rPr lang="en-US" sz="1400" dirty="0" err="1">
                <a:latin typeface="Consolas" panose="020B0609020204030204" pitchFamily="49" charset="0"/>
              </a:rPr>
              <a:t>nums</a:t>
            </a:r>
            <a:r>
              <a:rPr lang="en-US" sz="1400" dirty="0">
                <a:latin typeface="Consolas" panose="020B0609020204030204" pitchFamily="49" charset="0"/>
              </a:rPr>
              <a:t> = new int[100000];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BuildArray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Timing </a:t>
            </a:r>
            <a:r>
              <a:rPr lang="en-US" sz="1400" dirty="0" err="1">
                <a:latin typeface="Consolas" panose="020B0609020204030204" pitchFamily="49" charset="0"/>
              </a:rPr>
              <a:t>tObj</a:t>
            </a:r>
            <a:r>
              <a:rPr lang="en-US" sz="1400" dirty="0">
                <a:latin typeface="Consolas" panose="020B0609020204030204" pitchFamily="49" charset="0"/>
              </a:rPr>
              <a:t> = new Timing();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tObj.startTime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DisplayNums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tObj.StopTime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("\n Total time: " + </a:t>
            </a:r>
            <a:r>
              <a:rPr lang="en-US" sz="1400" dirty="0" err="1">
                <a:latin typeface="Consolas" panose="020B0609020204030204" pitchFamily="49" charset="0"/>
              </a:rPr>
              <a:t>tObj.Result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TotalSeconds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static void </a:t>
            </a:r>
            <a:r>
              <a:rPr lang="en-US" sz="1400" b="1" dirty="0" err="1">
                <a:latin typeface="Consolas" panose="020B0609020204030204" pitchFamily="49" charset="0"/>
              </a:rPr>
              <a:t>BuildArray</a:t>
            </a:r>
            <a:r>
              <a:rPr lang="en-US" sz="1400" dirty="0">
                <a:latin typeface="Consolas" panose="020B0609020204030204" pitchFamily="49" charset="0"/>
              </a:rPr>
              <a:t>(int[]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100000;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static void </a:t>
            </a:r>
            <a:r>
              <a:rPr lang="en-US" sz="1400" b="1" dirty="0" err="1">
                <a:latin typeface="Consolas" panose="020B0609020204030204" pitchFamily="49" charset="0"/>
              </a:rPr>
              <a:t>DisplayNums</a:t>
            </a:r>
            <a:r>
              <a:rPr lang="en-US" sz="1400" dirty="0">
                <a:latin typeface="Consolas" panose="020B0609020204030204" pitchFamily="49" charset="0"/>
              </a:rPr>
              <a:t>(int[]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latin typeface="Consolas" panose="020B0609020204030204" pitchFamily="49" charset="0"/>
              </a:rPr>
              <a:t>arr.GetUpperBound</a:t>
            </a:r>
            <a:r>
              <a:rPr lang="en-US" sz="1400" dirty="0">
                <a:latin typeface="Consolas" panose="020B0609020204030204" pitchFamily="49" charset="0"/>
              </a:rPr>
              <a:t>(0);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+ " 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F02C4-F0C4-4F67-9E11-ABF66B0EC3C5}"/>
              </a:ext>
            </a:extLst>
          </p:cNvPr>
          <p:cNvCxnSpPr/>
          <p:nvPr/>
        </p:nvCxnSpPr>
        <p:spPr>
          <a:xfrm>
            <a:off x="4049490" y="2416627"/>
            <a:ext cx="0" cy="439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852B1-CA0E-4ECA-B8AF-DC59FFB81CC5}"/>
              </a:ext>
            </a:extLst>
          </p:cNvPr>
          <p:cNvCxnSpPr/>
          <p:nvPr/>
        </p:nvCxnSpPr>
        <p:spPr>
          <a:xfrm>
            <a:off x="8042992" y="2435289"/>
            <a:ext cx="0" cy="439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532B7-594B-4B0C-8C1D-809683BA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vi-V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TẬP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6D9-D8B6-41FD-9736-D959DE91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63893"/>
            <a:ext cx="5306084" cy="6242179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xây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xâu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dồn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xâu,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dồn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sinh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nhiên.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0D038-8EEB-497D-87A8-BD3DC40A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 Niệm Về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CTDL&amp;GT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15C562-9056-4F1E-9567-783C75BF5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44266"/>
              </p:ext>
            </p:extLst>
          </p:nvPr>
        </p:nvGraphicFramePr>
        <p:xfrm>
          <a:off x="5267669" y="2633860"/>
          <a:ext cx="6568426" cy="386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CFA1B6-3D95-4607-A661-B7E1100F73F6}"/>
              </a:ext>
            </a:extLst>
          </p:cNvPr>
          <p:cNvSpPr txBox="1"/>
          <p:nvPr/>
        </p:nvSpPr>
        <p:spPr>
          <a:xfrm>
            <a:off x="802433" y="2855167"/>
            <a:ext cx="4702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err="1">
                <a:latin typeface="+mj-lt"/>
              </a:rPr>
              <a:t>Cấu</a:t>
            </a:r>
            <a:r>
              <a:rPr lang="vi-VN" sz="3600" b="1" dirty="0">
                <a:latin typeface="+mj-lt"/>
              </a:rPr>
              <a:t> </a:t>
            </a:r>
            <a:r>
              <a:rPr lang="vi-VN" sz="3600" b="1" dirty="0" err="1">
                <a:latin typeface="+mj-lt"/>
              </a:rPr>
              <a:t>trúc</a:t>
            </a:r>
            <a:r>
              <a:rPr lang="vi-VN" sz="3600" b="1" dirty="0">
                <a:latin typeface="+mj-lt"/>
              </a:rPr>
              <a:t> </a:t>
            </a:r>
            <a:r>
              <a:rPr lang="vi-VN" sz="3600" b="1" dirty="0" err="1">
                <a:latin typeface="+mj-lt"/>
              </a:rPr>
              <a:t>dữ</a:t>
            </a:r>
            <a:r>
              <a:rPr lang="vi-VN" sz="3600" b="1" dirty="0">
                <a:latin typeface="+mj-lt"/>
              </a:rPr>
              <a:t> </a:t>
            </a:r>
            <a:r>
              <a:rPr lang="vi-VN" sz="3600" b="1" dirty="0" err="1">
                <a:latin typeface="+mj-lt"/>
              </a:rPr>
              <a:t>liệu</a:t>
            </a:r>
            <a:r>
              <a:rPr lang="vi-VN" sz="3600" b="1" dirty="0">
                <a:latin typeface="+mj-lt"/>
              </a:rPr>
              <a:t>: </a:t>
            </a:r>
            <a:r>
              <a:rPr lang="vi-VN" sz="3600" dirty="0">
                <a:latin typeface="+mj-lt"/>
              </a:rPr>
              <a:t>lưu </a:t>
            </a:r>
            <a:r>
              <a:rPr lang="vi-VN" sz="3600" dirty="0" err="1">
                <a:latin typeface="+mj-lt"/>
              </a:rPr>
              <a:t>trữ</a:t>
            </a:r>
            <a:r>
              <a:rPr lang="vi-VN" sz="3600" dirty="0">
                <a:latin typeface="+mj-lt"/>
              </a:rPr>
              <a:t>, </a:t>
            </a:r>
            <a:r>
              <a:rPr lang="vi-VN" sz="3600" dirty="0" err="1">
                <a:latin typeface="+mj-lt"/>
              </a:rPr>
              <a:t>tổ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chức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dữ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liệu</a:t>
            </a:r>
            <a:r>
              <a:rPr lang="vi-VN" sz="3600" dirty="0">
                <a:latin typeface="+mj-lt"/>
              </a:rPr>
              <a:t>.</a:t>
            </a:r>
          </a:p>
          <a:p>
            <a:pPr algn="ctr"/>
            <a:endParaRPr lang="vi-VN" sz="3600" b="1" dirty="0">
              <a:latin typeface="+mj-lt"/>
            </a:endParaRPr>
          </a:p>
          <a:p>
            <a:pPr algn="ctr"/>
            <a:r>
              <a:rPr lang="vi-VN" sz="3600" b="1" dirty="0" err="1">
                <a:latin typeface="+mj-lt"/>
              </a:rPr>
              <a:t>Giải</a:t>
            </a:r>
            <a:r>
              <a:rPr lang="vi-VN" sz="3600" b="1" dirty="0">
                <a:latin typeface="+mj-lt"/>
              </a:rPr>
              <a:t> </a:t>
            </a:r>
            <a:r>
              <a:rPr lang="vi-VN" sz="3600" b="1" dirty="0" err="1">
                <a:latin typeface="+mj-lt"/>
              </a:rPr>
              <a:t>thuật</a:t>
            </a:r>
            <a:r>
              <a:rPr lang="vi-VN" sz="3600" b="1" dirty="0">
                <a:latin typeface="+mj-lt"/>
              </a:rPr>
              <a:t>: </a:t>
            </a:r>
            <a:r>
              <a:rPr lang="vi-VN" sz="3600" dirty="0" err="1">
                <a:latin typeface="+mj-lt"/>
              </a:rPr>
              <a:t>trình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tự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giải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quyết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bài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toán</a:t>
            </a:r>
            <a:endParaRPr lang="en-US" sz="36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4B7D7-1479-4E66-BCDD-0DEE68F8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 Niệm Về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CTDL&amp;GT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E19B-FA60-49EB-9797-5A170551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4001427"/>
            <a:ext cx="10551367" cy="275393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b="1" dirty="0" err="1">
                <a:latin typeface="+mj-lt"/>
              </a:rPr>
              <a:t>Các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đặc</a:t>
            </a:r>
            <a:r>
              <a:rPr lang="vi-VN" b="1" dirty="0">
                <a:latin typeface="+mj-lt"/>
              </a:rPr>
              <a:t> trưng </a:t>
            </a:r>
            <a:r>
              <a:rPr lang="vi-VN" b="1" dirty="0" err="1">
                <a:latin typeface="+mj-lt"/>
              </a:rPr>
              <a:t>của</a:t>
            </a:r>
            <a:r>
              <a:rPr lang="vi-VN" b="1" dirty="0">
                <a:latin typeface="+mj-lt"/>
              </a:rPr>
              <a:t> CTDL</a:t>
            </a:r>
            <a:endParaRPr lang="en-US" b="1" dirty="0">
              <a:latin typeface="+mj-lt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8B8569-3B7C-445D-BABC-7761C1F8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824237"/>
              </p:ext>
            </p:extLst>
          </p:nvPr>
        </p:nvGraphicFramePr>
        <p:xfrm>
          <a:off x="4735135" y="2978924"/>
          <a:ext cx="6618666" cy="331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D8783-1F85-4A78-8D43-9EC90377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 Niệm Về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CTDL&amp;GT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E19B-FA60-49EB-9797-5A170551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4001427"/>
            <a:ext cx="10551367" cy="275393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b="1" dirty="0" err="1">
                <a:latin typeface="+mj-lt"/>
              </a:rPr>
              <a:t>Các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đặc</a:t>
            </a:r>
            <a:r>
              <a:rPr lang="vi-VN" b="1" dirty="0">
                <a:latin typeface="+mj-lt"/>
              </a:rPr>
              <a:t> trưng </a:t>
            </a:r>
            <a:r>
              <a:rPr lang="vi-VN" b="1" dirty="0" err="1">
                <a:latin typeface="+mj-lt"/>
              </a:rPr>
              <a:t>của</a:t>
            </a:r>
            <a:r>
              <a:rPr lang="vi-VN" b="1" dirty="0">
                <a:latin typeface="+mj-lt"/>
              </a:rPr>
              <a:t> GT</a:t>
            </a:r>
            <a:endParaRPr lang="en-US" b="1" dirty="0">
              <a:latin typeface="+mj-lt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C8B8569-3B7C-445D-BABC-7761C1F8D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387312"/>
              </p:ext>
            </p:extLst>
          </p:nvPr>
        </p:nvGraphicFramePr>
        <p:xfrm>
          <a:off x="4035338" y="2495724"/>
          <a:ext cx="7348009" cy="434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64AA6-618E-49A5-B226-F3A3794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1: Tổng Quan Về 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CTDL&amp;GT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649893"/>
            <a:ext cx="10580914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NIỆM VỀ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 QUAN TRỌNG CỦA CẤU TRÚC DỮ LIỆU VÀ GIẢI THUẬT.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TIÊU CHÍ ĐÁNH GIÁ CẤU TRÚC DỮ LIỆU VÀ GIẢI THUẬT.</a:t>
            </a: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VỀ COLLECTIONS, GENERICS VÀ TIMING CLASS.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1DEDF-0770-426E-820A-E58D42F2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2. 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Tầm Quan Trọng Củ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a CTDL&amp;GT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tiễn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vi-V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ưu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nguyên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xây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thư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ngôn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endParaRPr lang="vi-V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phương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endParaRPr lang="vi-V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như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v.v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B81F-21EF-4948-B206-66E1030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1: Tổng Quan Về 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CTDL&amp;GT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649893"/>
            <a:ext cx="10580914" cy="3797559"/>
          </a:xfrm>
        </p:spPr>
        <p:txBody>
          <a:bodyPr>
            <a:normAutofit/>
          </a:bodyPr>
          <a:lstStyle/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 NIỆM VỀ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 QUAN TRỌNG CỦA CẤU TRÚC DỮ LIỆU VÀ GIẢI THUẬT.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TIÊU CHÍ ĐÁNH GIÁ CẤU TRÚC DỮ LIỆU VÀ GIẢI THUẬT.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VỀ COLLECTIONS, GENERICS VÀ TIMING CLASS.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1DEDF-0770-426E-820A-E58D42F2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3. 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Các Tiêu Chí Đánh Giá</a:t>
            </a:r>
            <a:r>
              <a:rPr lang="en-US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CTDL&amp;GT</a:t>
            </a:r>
            <a:endParaRPr lang="vi-VN" sz="4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B8F44F-5697-4F78-8A8E-6ACBE224C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68585"/>
              </p:ext>
            </p:extLst>
          </p:nvPr>
        </p:nvGraphicFramePr>
        <p:xfrm>
          <a:off x="838200" y="2649893"/>
          <a:ext cx="10515600" cy="399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37D4A-1959-4BB6-AA66-A59364C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1105</Words>
  <Application>Microsoft Macintosh PowerPoint</Application>
  <PresentationFormat>Widescreen</PresentationFormat>
  <Paragraphs>182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  New Roman</vt:lpstr>
      <vt:lpstr>Times New Roman</vt:lpstr>
      <vt:lpstr>Wingdings</vt:lpstr>
      <vt:lpstr>Office Theme</vt:lpstr>
      <vt:lpstr>CẤU TRÚC DỮ LIỆU &amp; GIẢI THUẬT</vt:lpstr>
      <vt:lpstr>Chương 1: Tổng Quan Về CTDL&amp;GT</vt:lpstr>
      <vt:lpstr>1. Khái Niệm Về CTDL&amp;GT</vt:lpstr>
      <vt:lpstr>1. Khái Niệm Về CTDL&amp;GT</vt:lpstr>
      <vt:lpstr>1. Khái Niệm Về CTDL&amp;GT</vt:lpstr>
      <vt:lpstr>Chương 1: Tổng Quan Về CTDL&amp;GT</vt:lpstr>
      <vt:lpstr>2. Tầm Quan Trọng Của CTDL&amp;GT</vt:lpstr>
      <vt:lpstr>Chương 1: Tổng Quan Về CTDL&amp;GT</vt:lpstr>
      <vt:lpstr>3. Các Tiêu Chí Đánh Giá CTDL&amp;GT</vt:lpstr>
      <vt:lpstr>Chương 1: Tổng Quan Về CTDL&amp;GT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4. Collections, Generics và Timing Class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&amp; Giải thuật</dc:title>
  <dc:creator>Dang Ngoc Hoang Thanh</dc:creator>
  <cp:lastModifiedBy>Dang Ngoc Hoang Thanh</cp:lastModifiedBy>
  <cp:revision>24</cp:revision>
  <dcterms:created xsi:type="dcterms:W3CDTF">2020-10-04T10:11:19Z</dcterms:created>
  <dcterms:modified xsi:type="dcterms:W3CDTF">2022-10-04T16:17:58Z</dcterms:modified>
</cp:coreProperties>
</file>