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e88RJfzJdTcteDfYMJYJA==" hashData="FtAGuSi1mscHy0kEOH9Pyh8YQX3HE6MKgE9KHzbrPlUsvbtscDl5AJqFWBUpOOSmXXb1luBXvUM1bIU7rK5T0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Ngoc Hoang Thanh" userId="13e7a03477e24249" providerId="LiveId" clId="{01ACBF3D-EF86-A445-8A93-4AAD47CBB28C}"/>
    <pc:docChg chg="modSld">
      <pc:chgData name="Dang Ngoc Hoang Thanh" userId="13e7a03477e24249" providerId="LiveId" clId="{01ACBF3D-EF86-A445-8A93-4AAD47CBB28C}" dt="2022-08-17T13:51:16.936" v="1" actId="478"/>
      <pc:docMkLst>
        <pc:docMk/>
      </pc:docMkLst>
      <pc:sldChg chg="addSp delSp modSp">
        <pc:chgData name="Dang Ngoc Hoang Thanh" userId="13e7a03477e24249" providerId="LiveId" clId="{01ACBF3D-EF86-A445-8A93-4AAD47CBB28C}" dt="2022-08-17T13:51:16.936" v="1" actId="478"/>
        <pc:sldMkLst>
          <pc:docMk/>
          <pc:sldMk cId="3798766004" sldId="256"/>
        </pc:sldMkLst>
        <pc:picChg chg="add mod">
          <ac:chgData name="Dang Ngoc Hoang Thanh" userId="13e7a03477e24249" providerId="LiveId" clId="{01ACBF3D-EF86-A445-8A93-4AAD47CBB28C}" dt="2022-08-17T13:51:14.785" v="0"/>
          <ac:picMkLst>
            <pc:docMk/>
            <pc:sldMk cId="3798766004" sldId="256"/>
            <ac:picMk id="2" creationId="{16A60B68-56B1-89CC-0738-BEBE378F5BCB}"/>
          </ac:picMkLst>
        </pc:picChg>
        <pc:picChg chg="del">
          <ac:chgData name="Dang Ngoc Hoang Thanh" userId="13e7a03477e24249" providerId="LiveId" clId="{01ACBF3D-EF86-A445-8A93-4AAD47CBB28C}" dt="2022-08-17T13:51:16.936" v="1" actId="478"/>
          <ac:picMkLst>
            <pc:docMk/>
            <pc:sldMk cId="3798766004" sldId="256"/>
            <ac:picMk id="9" creationId="{58D96ADB-DF80-469C-80EA-12AE38E7ED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EA0-E79F-42B7-900F-8FFF2E13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74F8-A154-4648-AFCF-ED3811B3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2813-60B1-4978-A170-10D0ECE9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0F63-A356-4F4F-8BAD-133DFDFD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4C4C-119A-4800-8C64-D0BB77B2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6D5-36B5-4994-9E5C-40207A68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3F06-EF5F-48F8-8326-A07B531F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C682-9DB1-48FF-B335-F9735FCE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8B84-9513-4D9D-AAC1-39622776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A82C-818F-49F1-B2AC-61F453C9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49842-CFA0-4DEB-822B-73B5ED042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928A-D965-4C76-B00E-7C2351DC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4294-A8BF-4E25-A881-70F6D6F1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5BA7-9B8C-4D65-9466-C58DD09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2D0-F8DA-4F6C-926B-171AC363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5C7-0118-4106-B9A4-B7B03E6F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811B-48DE-40A4-BC68-FB9BA340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8BF6-57E4-4325-92B0-7641CFA1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AF1E-7220-4782-B9B6-B1D1CFAD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BD8B-F3C5-439B-8F2B-69FF360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A1E-88C4-47FD-A681-0A4E684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05EE-7FC1-4A40-A50D-6C72C3CD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F4BC-B56D-4F6B-A962-92185D20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9ECD-5B18-4EC6-9EE2-4EC513BE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E9B9-F89F-4147-9FD8-439E1A9E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C9B-A465-4614-9778-9ABB18F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6337-8DF5-4303-86C3-62E5244C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C26F-26F0-4EB2-A4CA-C87FAB5D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ECA4-7C5C-4ABC-9CBE-7FF1B0E6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D9D7-8016-4AA6-9BA0-4DDC617E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0FF9-9D7E-4C3C-8644-6E5751B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7D4-A3B0-4845-B2E2-B11E3DE1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A15C-BB1D-4D3E-BD34-8F9A02B8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4E53-0DFF-4E42-BBEB-E0222B9A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F56D0-07DB-459E-BE7F-467260B41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E70C-68B2-4102-9D4F-FF5E6927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61E65-BB9F-4BDD-89A7-620CBF3E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23E1-08DC-4FFF-855F-4EBB0F3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5E7F6-7279-4AF9-BC53-D73E152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0D13-6084-42E5-AD0B-FEF7D80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7F5D7-C741-44AD-BD75-E60CFD32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9A4A-9E5E-4FFB-BF28-92CB01E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ABFF-BE81-4D73-A687-E78A2E0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707C9-0551-4155-8EC5-00FE16A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C196-806A-4D06-856F-35FD861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209C-1A77-462C-AD2C-CE2AB94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A8A-65C6-4E00-861C-AF4F4E18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0A2B-DA91-410E-9F94-38FD9B14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2F77E-AB59-476B-A900-1BDD1777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14F6-92F2-4277-B970-D313EB6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82E2-1AD5-42AB-83EC-050F71AA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A3A1-B0D5-4D0A-B4CB-15B87D1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7E34-59E8-4343-BBBE-FA4DDD3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BCE59-5065-45DB-8CDF-26A60E4B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DF6A-0706-4FA5-A742-87255C20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2F65-5604-4E26-9ECC-31BB930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A29F-51CF-41EB-92D5-AB929A50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DA23-3590-4193-9B70-613F0B8F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847A2-8A05-4A4C-AD4E-3B2DF70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3FC15-8075-4FAA-85C6-F31FCA26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0910-53D8-4C84-A6B2-882281F0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7968-7D9F-42B6-ABFB-2D0EF7B9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A5D6-07A9-4AF3-AB83-DD88ACD1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219ACF-FB7E-44EF-AAF3-D1B3D0D64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B40866-0C5E-44C8-BD13-9540C9EE7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D5B07E-1C2E-4685-9473-EA3CABB22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6F180-F50D-4F4A-A9EA-25065F922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85A463-630E-4306-9801-B646F434F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AC3BCE0-6067-4671-A77C-FF2C3DB70199}"/>
              </a:ext>
            </a:extLst>
          </p:cNvPr>
          <p:cNvSpPr txBox="1">
            <a:spLocks/>
          </p:cNvSpPr>
          <p:nvPr/>
        </p:nvSpPr>
        <p:spPr>
          <a:xfrm>
            <a:off x="2481942" y="2076450"/>
            <a:ext cx="7371185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368C9C6-B741-48C1-AC5D-94908A3B2BA4}"/>
              </a:ext>
            </a:extLst>
          </p:cNvPr>
          <p:cNvSpPr txBox="1">
            <a:spLocks/>
          </p:cNvSpPr>
          <p:nvPr/>
        </p:nvSpPr>
        <p:spPr>
          <a:xfrm>
            <a:off x="1171575" y="4473360"/>
            <a:ext cx="9469211" cy="156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GV: Đặng Ngọc Hoàng Thành.</a:t>
            </a:r>
          </a:p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Khoa: Công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Thông tin Kinh Doanh.</a:t>
            </a:r>
          </a:p>
          <a:p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thanhdnh@ueh.edu.vn</a:t>
            </a:r>
            <a:endParaRPr lang="en-US" sz="22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60B68-56B1-89CC-0738-BEBE378F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53629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6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3.</a:t>
            </a:r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Giới Thiệu Cấu Trúc Arraylist</a:t>
            </a:r>
            <a:endParaRPr lang="en-US" sz="4000" dirty="0">
              <a:solidFill>
                <a:schemeClr val="bg1"/>
              </a:solidFill>
              <a:latin typeface="Times  New Roman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BD5BCB-63EB-484B-BD2A-D7241E7C39C9}"/>
              </a:ext>
            </a:extLst>
          </p:cNvPr>
          <p:cNvGrpSpPr/>
          <p:nvPr/>
        </p:nvGrpSpPr>
        <p:grpSpPr>
          <a:xfrm>
            <a:off x="0" y="2753936"/>
            <a:ext cx="12191696" cy="3821962"/>
            <a:chOff x="0" y="2753936"/>
            <a:chExt cx="12191696" cy="3821962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A4EB7762-BC62-48C6-8661-A9F45D22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53936"/>
              <a:ext cx="6303524" cy="3821962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0DF5C397-08D6-4D8F-8667-BB806034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524" y="2753936"/>
              <a:ext cx="5888172" cy="2333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57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vi-V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  <a:ea typeface="Times New Roman" panose="02020603050405020304" pitchFamily="18" charset="0"/>
              </a:rPr>
              <a:t>BÀI TẬP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079" y="391886"/>
            <a:ext cx="6418010" cy="6363477"/>
          </a:xfrm>
        </p:spPr>
        <p:txBody>
          <a:bodyPr anchor="ctr">
            <a:normAutofit/>
          </a:bodyPr>
          <a:lstStyle/>
          <a:p>
            <a:pPr marL="457200" marR="0" lvl="0" indent="-457200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viên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theo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môn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Bổ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sung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phương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trung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cao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thấp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vi-V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chương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theo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môn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lvl="0" indent="-457200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457200" marR="0" lvl="0" indent="-457200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lvl="0" indent="-457200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gian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thi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ba chương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1, 3 </a:t>
            </a: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4.</a:t>
            </a:r>
          </a:p>
          <a:p>
            <a:pPr marL="457200" marR="0" lvl="0" indent="-457200" algn="just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vi-V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1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Chương 2: Cấu Trúc Mảng (Array), Danh Sách (List) và Mảng Động (ArrayList)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CÁC CẤU TRÚC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 (</a:t>
            </a:r>
            <a:r>
              <a:rPr lang="vi-V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 TẬP</a:t>
            </a:r>
            <a:endParaRPr lang="vi-VN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1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.</a:t>
            </a:r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Giới Thiệu Cấu Trúc Array</a:t>
            </a:r>
            <a:endParaRPr lang="en-US" sz="4000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>
            <a:norm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Truy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liệu khác nhau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int, double, object..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1B268D-1ED2-463E-B859-B998455FB38A}"/>
              </a:ext>
            </a:extLst>
          </p:cNvPr>
          <p:cNvGrpSpPr/>
          <p:nvPr/>
        </p:nvGrpSpPr>
        <p:grpSpPr>
          <a:xfrm>
            <a:off x="6583949" y="3588542"/>
            <a:ext cx="5252146" cy="1751536"/>
            <a:chOff x="5758773" y="3359020"/>
            <a:chExt cx="5252146" cy="1751536"/>
          </a:xfrm>
        </p:grpSpPr>
        <p:pic>
          <p:nvPicPr>
            <p:cNvPr id="1026" name="Picture 2" descr="C# Arrays (With Easy Examples)">
              <a:extLst>
                <a:ext uri="{FF2B5EF4-FFF2-40B4-BE49-F238E27FC236}">
                  <a16:creationId xmlns:a16="http://schemas.microsoft.com/office/drawing/2014/main" id="{13804BBC-5017-4BD9-84AA-F7F8F5EC1F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0"/>
            <a:stretch/>
          </p:blipFill>
          <p:spPr bwMode="auto">
            <a:xfrm>
              <a:off x="5758773" y="3359020"/>
              <a:ext cx="5109007" cy="1751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D57820-A221-44B6-A7C7-DB4F74120CA8}"/>
                </a:ext>
              </a:extLst>
            </p:cNvPr>
            <p:cNvSpPr txBox="1"/>
            <p:nvPr/>
          </p:nvSpPr>
          <p:spPr>
            <a:xfrm>
              <a:off x="8025539" y="4460282"/>
              <a:ext cx="21692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7A1C53-3986-4224-AD4C-7104804DE695}"/>
                </a:ext>
              </a:extLst>
            </p:cNvPr>
            <p:cNvSpPr txBox="1"/>
            <p:nvPr/>
          </p:nvSpPr>
          <p:spPr>
            <a:xfrm>
              <a:off x="10334236" y="4460282"/>
              <a:ext cx="67668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7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1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.</a:t>
            </a:r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Giới Thiệu Cấu Trúc Array</a:t>
            </a:r>
            <a:endParaRPr lang="en-US" sz="4000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2649893"/>
            <a:ext cx="11943184" cy="3797559"/>
          </a:xfrm>
        </p:spPr>
        <p:txBody>
          <a:bodyPr>
            <a:normAutofit fontScale="92500"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KHAI BÁO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KDL [] </a:t>
            </a:r>
            <a:r>
              <a:rPr lang="vi-VN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vi-VN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vi-V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 KDL[</a:t>
            </a:r>
            <a:r>
              <a:rPr lang="vi-VN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so_phan_tu</a:t>
            </a:r>
            <a:r>
              <a:rPr lang="vi-V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];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KDL [,] </a:t>
            </a:r>
            <a:r>
              <a:rPr lang="vi-V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vi-V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vi-V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 KDL[</a:t>
            </a:r>
            <a:r>
              <a:rPr lang="vi-V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so_cot</a:t>
            </a:r>
            <a:r>
              <a:rPr lang="vi-V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vi-V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so_dong</a:t>
            </a:r>
            <a:r>
              <a:rPr lang="vi-V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];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KDL [,,] </a:t>
            </a:r>
            <a:r>
              <a:rPr lang="vi-VN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vi-VN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vi-V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Times New Roman" panose="02020603050405020304" pitchFamily="18" charset="0"/>
              </a:rPr>
              <a:t> KDL[so_ptc1, so_ptc2, so_ptc3];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7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1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.</a:t>
            </a:r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Giới Thiệu Cấu Trúc Array</a:t>
            </a:r>
            <a:endParaRPr lang="en-US" sz="4000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2649893"/>
            <a:ext cx="11943184" cy="3797559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TRUY CẬP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thông qua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endParaRPr lang="vi-VN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], 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], …, 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], 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],…, 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],…,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826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1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.</a:t>
            </a:r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Giới Thiệu Cấu Trúc Array</a:t>
            </a:r>
            <a:endParaRPr lang="en-US" sz="4000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334" y="2649893"/>
            <a:ext cx="8677469" cy="4085444"/>
          </a:xfrm>
        </p:spPr>
        <p:txBody>
          <a:bodyPr>
            <a:normAutofit fontScale="92500" lnSpcReduction="10000"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vi-VN" sz="32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KDL[,] 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KDL[m, n];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răng cưa: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KDL[][] 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vi-VN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KDL[m][];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for(…………)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ten_array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vi-VN" sz="32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vi-VN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new KDL[n];</a:t>
            </a:r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EFAFC62-A885-4D7B-A870-C60635075454}"/>
              </a:ext>
            </a:extLst>
          </p:cNvPr>
          <p:cNvSpPr/>
          <p:nvPr/>
        </p:nvSpPr>
        <p:spPr>
          <a:xfrm>
            <a:off x="513184" y="3153747"/>
            <a:ext cx="2463281" cy="2304661"/>
          </a:xfrm>
          <a:prstGeom prst="flowChartExtract">
            <a:avLst/>
          </a:prstGeom>
          <a:solidFill>
            <a:srgbClr val="EE593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latin typeface="+mj-lt"/>
              </a:rPr>
              <a:t>NOTICE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12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1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.</a:t>
            </a:r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Giới Thiệu Cấu Trúc Array</a:t>
            </a:r>
            <a:endParaRPr lang="en-US" sz="4000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649893"/>
            <a:ext cx="11952513" cy="4208107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vi-VN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 static Array </a:t>
            </a:r>
            <a:r>
              <a:rPr lang="en-US" sz="3200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CreateInstance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typeof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), </a:t>
            </a:r>
            <a:b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int[] lengths, int[]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lowerBounds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 New Roman"/>
                <a:ea typeface="Times New Roman" panose="02020603050405020304" pitchFamily="18" charset="0"/>
              </a:rPr>
              <a:t>Type</a:t>
            </a:r>
            <a:r>
              <a:rPr lang="en-US" sz="3200" dirty="0">
                <a:latin typeface="Times  New Roman"/>
                <a:ea typeface="Times New Roman" panose="02020603050405020304" pitchFamily="18" charset="0"/>
              </a:rPr>
              <a:t>: Int16, Int32, Double,…</a:t>
            </a:r>
            <a:endParaRPr lang="vi-VN" sz="3200" dirty="0">
              <a:latin typeface="Times  New Roman"/>
              <a:ea typeface="Times New Roman" panose="02020603050405020304" pitchFamily="18" charset="0"/>
            </a:endParaRPr>
          </a:p>
          <a:p>
            <a:pPr marL="0" marR="0" lv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Chỉ</a:t>
            </a:r>
            <a:r>
              <a:rPr lang="vi-VN" sz="32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số</a:t>
            </a:r>
            <a:r>
              <a:rPr lang="vi-VN" sz="32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dưới</a:t>
            </a:r>
            <a:r>
              <a:rPr lang="vi-VN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: </a:t>
            </a:r>
            <a:r>
              <a:rPr lang="vi-VN" sz="32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getLowerBound</a:t>
            </a:r>
            <a:endParaRPr lang="vi-VN" sz="3200" dirty="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  <a:p>
            <a:pPr marL="0" marR="0" lv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Chỉ</a:t>
            </a:r>
            <a:r>
              <a:rPr lang="vi-VN" sz="32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số</a:t>
            </a:r>
            <a:r>
              <a:rPr lang="vi-VN" sz="32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trên</a:t>
            </a:r>
            <a:r>
              <a:rPr lang="vi-VN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: </a:t>
            </a:r>
            <a:r>
              <a:rPr lang="vi-VN" sz="32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getUpperBound</a:t>
            </a:r>
            <a:endParaRPr lang="vi-VN" sz="3200" dirty="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EFAFC62-A885-4D7B-A870-C60635075454}"/>
              </a:ext>
            </a:extLst>
          </p:cNvPr>
          <p:cNvSpPr/>
          <p:nvPr/>
        </p:nvSpPr>
        <p:spPr>
          <a:xfrm>
            <a:off x="1045029" y="4251498"/>
            <a:ext cx="2463281" cy="2304661"/>
          </a:xfrm>
          <a:prstGeom prst="flowChartExtract">
            <a:avLst/>
          </a:prstGeom>
          <a:solidFill>
            <a:srgbClr val="EE593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latin typeface="+mj-lt"/>
              </a:rPr>
              <a:t>NOTICE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894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2.</a:t>
            </a:r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Giới Thiệu Cấu Trúc List</a:t>
            </a:r>
            <a:endParaRPr lang="en-US" sz="4000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2649893"/>
            <a:ext cx="10963470" cy="3797559"/>
          </a:xfrm>
        </p:spPr>
        <p:txBody>
          <a:bodyPr>
            <a:norm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tương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tuy nhiên, khi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không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ấn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dài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=&gt; </a:t>
            </a:r>
            <a:r>
              <a:rPr lang="vi-VN" sz="3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vi-VN" sz="32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32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vi-VN" sz="32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linh </a:t>
            </a:r>
            <a:r>
              <a:rPr lang="vi-VN" sz="32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generic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&lt;KDL&gt; </a:t>
            </a: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ten_list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List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&lt;KDL&gt;();</a:t>
            </a:r>
            <a:endParaRPr lang="vi-VN" sz="32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tương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theo.</a:t>
            </a:r>
            <a:endParaRPr lang="vi-V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0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3.</a:t>
            </a:r>
            <a:r>
              <a:rPr lang="en-US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 New Roman"/>
                <a:ea typeface="Times New Roman" panose="02020603050405020304" pitchFamily="18" charset="0"/>
              </a:rPr>
              <a:t>Giới Thiệu Cấu Trúc Arraylist</a:t>
            </a:r>
            <a:endParaRPr lang="en-US" sz="4000" dirty="0">
              <a:solidFill>
                <a:schemeClr val="bg1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(tương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nhưng không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dài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=&gt;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mọi dạng dữ liệu (object, int, v.v.).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 </a:t>
            </a:r>
            <a:r>
              <a:rPr lang="vi-VN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vi-V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ArrayList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ten_al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ArrayList</a:t>
            </a:r>
            <a:r>
              <a:rPr lang="vi-VN" sz="32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vi-VN" sz="32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7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604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 New Roman</vt:lpstr>
      <vt:lpstr>Times New Roman</vt:lpstr>
      <vt:lpstr>Office Theme</vt:lpstr>
      <vt:lpstr>PowerPoint Presentation</vt:lpstr>
      <vt:lpstr>Chương 2: Cấu Trúc Mảng (Array), Danh Sách (List) và Mảng Động (ArrayList)</vt:lpstr>
      <vt:lpstr>1. Giới Thiệu Cấu Trúc Array</vt:lpstr>
      <vt:lpstr>1. Giới Thiệu Cấu Trúc Array</vt:lpstr>
      <vt:lpstr>1. Giới Thiệu Cấu Trúc Array</vt:lpstr>
      <vt:lpstr>1. Giới Thiệu Cấu Trúc Array</vt:lpstr>
      <vt:lpstr>1. Giới Thiệu Cấu Trúc Array</vt:lpstr>
      <vt:lpstr>2. Giới Thiệu Cấu Trúc List</vt:lpstr>
      <vt:lpstr>3. Giới Thiệu Cấu Trúc Arraylist</vt:lpstr>
      <vt:lpstr>3. Giới Thiệu Cấu Trúc Arraylist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Ngoc Hoang Thanh</dc:creator>
  <cp:lastModifiedBy>Dang Ngoc Hoang Thanh</cp:lastModifiedBy>
  <cp:revision>33</cp:revision>
  <dcterms:created xsi:type="dcterms:W3CDTF">2020-10-04T11:26:19Z</dcterms:created>
  <dcterms:modified xsi:type="dcterms:W3CDTF">2022-10-04T16:18:59Z</dcterms:modified>
</cp:coreProperties>
</file>