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72" r:id="rId9"/>
    <p:sldId id="268" r:id="rId10"/>
    <p:sldId id="269" r:id="rId11"/>
    <p:sldId id="270" r:id="rId12"/>
    <p:sldId id="271" r:id="rId13"/>
    <p:sldId id="27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0u1QLYVQQfxQdMSlollrg==" hashData="F2zWrDeYtojRwuXtUY7zIGzsLRmSYwUmpPOzid0e9W3t2yYRgn3TZX1lietbYLzRAIUNY+avXRqLR+8Kh0n3e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F9F2D854-A269-4C4B-BE52-F9607ED8E02F}"/>
    <pc:docChg chg="modSld">
      <pc:chgData name="Dang Ngoc Hoang Thanh" userId="13e7a03477e24249" providerId="LiveId" clId="{F9F2D854-A269-4C4B-BE52-F9607ED8E02F}" dt="2022-08-17T13:52:58.197" v="1"/>
      <pc:docMkLst>
        <pc:docMk/>
      </pc:docMkLst>
      <pc:sldChg chg="addSp delSp modSp">
        <pc:chgData name="Dang Ngoc Hoang Thanh" userId="13e7a03477e24249" providerId="LiveId" clId="{F9F2D854-A269-4C4B-BE52-F9607ED8E02F}" dt="2022-08-17T13:52:58.197" v="1"/>
        <pc:sldMkLst>
          <pc:docMk/>
          <pc:sldMk cId="3798766004" sldId="256"/>
        </pc:sldMkLst>
        <pc:picChg chg="add mod">
          <ac:chgData name="Dang Ngoc Hoang Thanh" userId="13e7a03477e24249" providerId="LiveId" clId="{F9F2D854-A269-4C4B-BE52-F9607ED8E02F}" dt="2022-08-17T13:52:58.197" v="1"/>
          <ac:picMkLst>
            <pc:docMk/>
            <pc:sldMk cId="3798766004" sldId="256"/>
            <ac:picMk id="2" creationId="{03AD92FC-0F8E-95B9-C1D2-05F833710218}"/>
          </ac:picMkLst>
        </pc:picChg>
        <pc:picChg chg="del">
          <ac:chgData name="Dang Ngoc Hoang Thanh" userId="13e7a03477e24249" providerId="LiveId" clId="{F9F2D854-A269-4C4B-BE52-F9607ED8E02F}" dt="2022-08-17T13:52:56.828" v="0" actId="478"/>
          <ac:picMkLst>
            <pc:docMk/>
            <pc:sldMk cId="3798766004" sldId="256"/>
            <ac:picMk id="9" creationId="{6BC29A17-217A-49EA-822B-2416D1610106}"/>
          </ac:picMkLst>
        </pc:picChg>
      </pc:sldChg>
    </pc:docChg>
  </pc:docChgLst>
  <pc:docChgLst>
    <pc:chgData name="Dang Ngoc Hoang Thanh" userId="13e7a03477e24249" providerId="LiveId" clId="{BBC7C199-068D-3B4F-B9A4-D96DD926AF52}"/>
    <pc:docChg chg="custSel modSld">
      <pc:chgData name="Dang Ngoc Hoang Thanh" userId="13e7a03477e24249" providerId="LiveId" clId="{BBC7C199-068D-3B4F-B9A4-D96DD926AF52}" dt="2023-12-05T00:19:59.240" v="91" actId="113"/>
      <pc:docMkLst>
        <pc:docMk/>
      </pc:docMkLst>
      <pc:sldChg chg="addSp delSp modSp mod">
        <pc:chgData name="Dang Ngoc Hoang Thanh" userId="13e7a03477e24249" providerId="LiveId" clId="{BBC7C199-068D-3B4F-B9A4-D96DD926AF52}" dt="2023-12-05T00:11:46.342" v="70" actId="14100"/>
        <pc:sldMkLst>
          <pc:docMk/>
          <pc:sldMk cId="4053626513" sldId="258"/>
        </pc:sldMkLst>
        <pc:spChg chg="mod">
          <ac:chgData name="Dang Ngoc Hoang Thanh" userId="13e7a03477e24249" providerId="LiveId" clId="{BBC7C199-068D-3B4F-B9A4-D96DD926AF52}" dt="2023-12-05T00:07:14.607" v="29" actId="1036"/>
          <ac:spMkLst>
            <pc:docMk/>
            <pc:sldMk cId="4053626513" sldId="258"/>
            <ac:spMk id="3" creationId="{7CDF0F05-3D1A-42A4-B752-5F1515C90BEC}"/>
          </ac:spMkLst>
        </pc:spChg>
        <pc:spChg chg="add mod">
          <ac:chgData name="Dang Ngoc Hoang Thanh" userId="13e7a03477e24249" providerId="LiveId" clId="{BBC7C199-068D-3B4F-B9A4-D96DD926AF52}" dt="2023-12-05T00:09:01.396" v="58" actId="2711"/>
          <ac:spMkLst>
            <pc:docMk/>
            <pc:sldMk cId="4053626513" sldId="258"/>
            <ac:spMk id="6" creationId="{D95A3399-C9A5-E395-E210-2D7A6021EB6E}"/>
          </ac:spMkLst>
        </pc:spChg>
        <pc:spChg chg="add mod">
          <ac:chgData name="Dang Ngoc Hoang Thanh" userId="13e7a03477e24249" providerId="LiveId" clId="{BBC7C199-068D-3B4F-B9A4-D96DD926AF52}" dt="2023-12-05T00:09:01.396" v="58" actId="2711"/>
          <ac:spMkLst>
            <pc:docMk/>
            <pc:sldMk cId="4053626513" sldId="258"/>
            <ac:spMk id="7" creationId="{CC4FBEB9-2BCD-651D-E88A-6E7F1EF0B42E}"/>
          </ac:spMkLst>
        </pc:spChg>
        <pc:grpChg chg="mod">
          <ac:chgData name="Dang Ngoc Hoang Thanh" userId="13e7a03477e24249" providerId="LiveId" clId="{BBC7C199-068D-3B4F-B9A4-D96DD926AF52}" dt="2023-12-05T00:08:34.859" v="56" actId="1076"/>
          <ac:grpSpMkLst>
            <pc:docMk/>
            <pc:sldMk cId="4053626513" sldId="258"/>
            <ac:grpSpMk id="9" creationId="{5C616C47-EF73-4501-8298-CAB734C4523A}"/>
          </ac:grpSpMkLst>
        </pc:grpChg>
        <pc:grpChg chg="mod">
          <ac:chgData name="Dang Ngoc Hoang Thanh" userId="13e7a03477e24249" providerId="LiveId" clId="{BBC7C199-068D-3B4F-B9A4-D96DD926AF52}" dt="2023-12-05T00:08:28.076" v="55" actId="1076"/>
          <ac:grpSpMkLst>
            <pc:docMk/>
            <pc:sldMk cId="4053626513" sldId="258"/>
            <ac:grpSpMk id="15" creationId="{3EEAD34F-4502-4C3F-B49D-ED8953B90753}"/>
          </ac:grpSpMkLst>
        </pc:grpChg>
        <pc:picChg chg="del mod modCrop">
          <ac:chgData name="Dang Ngoc Hoang Thanh" userId="13e7a03477e24249" providerId="LiveId" clId="{BBC7C199-068D-3B4F-B9A4-D96DD926AF52}" dt="2023-12-05T00:11:14.026" v="65" actId="478"/>
          <ac:picMkLst>
            <pc:docMk/>
            <pc:sldMk cId="4053626513" sldId="258"/>
            <ac:picMk id="4" creationId="{361FC105-5167-4D44-B731-15E3F5E14DCA}"/>
          </ac:picMkLst>
        </pc:picChg>
        <pc:picChg chg="mod">
          <ac:chgData name="Dang Ngoc Hoang Thanh" userId="13e7a03477e24249" providerId="LiveId" clId="{BBC7C199-068D-3B4F-B9A4-D96DD926AF52}" dt="2023-12-05T00:11:42.807" v="69" actId="14100"/>
          <ac:picMkLst>
            <pc:docMk/>
            <pc:sldMk cId="4053626513" sldId="258"/>
            <ac:picMk id="5" creationId="{937C0407-A2B9-4BCE-B09C-619411D43AE2}"/>
          </ac:picMkLst>
        </pc:picChg>
        <pc:picChg chg="add mod">
          <ac:chgData name="Dang Ngoc Hoang Thanh" userId="13e7a03477e24249" providerId="LiveId" clId="{BBC7C199-068D-3B4F-B9A4-D96DD926AF52}" dt="2023-12-05T00:11:46.342" v="70" actId="14100"/>
          <ac:picMkLst>
            <pc:docMk/>
            <pc:sldMk cId="4053626513" sldId="258"/>
            <ac:picMk id="24" creationId="{25237B4E-DC25-7B61-F307-2D1FF0E78083}"/>
          </ac:picMkLst>
        </pc:picChg>
      </pc:sldChg>
      <pc:sldChg chg="modSp mod">
        <pc:chgData name="Dang Ngoc Hoang Thanh" userId="13e7a03477e24249" providerId="LiveId" clId="{BBC7C199-068D-3B4F-B9A4-D96DD926AF52}" dt="2023-12-05T00:19:59.240" v="91" actId="113"/>
        <pc:sldMkLst>
          <pc:docMk/>
          <pc:sldMk cId="3863864767" sldId="260"/>
        </pc:sldMkLst>
        <pc:spChg chg="mod">
          <ac:chgData name="Dang Ngoc Hoang Thanh" userId="13e7a03477e24249" providerId="LiveId" clId="{BBC7C199-068D-3B4F-B9A4-D96DD926AF52}" dt="2023-12-05T00:19:59.240" v="91" actId="113"/>
          <ac:spMkLst>
            <pc:docMk/>
            <pc:sldMk cId="3863864767" sldId="260"/>
            <ac:spMk id="3" creationId="{7CDF0F05-3D1A-42A4-B752-5F1515C90BEC}"/>
          </ac:spMkLst>
        </pc:spChg>
      </pc:sldChg>
      <pc:sldChg chg="addSp delSp modSp mod">
        <pc:chgData name="Dang Ngoc Hoang Thanh" userId="13e7a03477e24249" providerId="LiveId" clId="{BBC7C199-068D-3B4F-B9A4-D96DD926AF52}" dt="2023-12-05T00:12:41.934" v="84" actId="1037"/>
        <pc:sldMkLst>
          <pc:docMk/>
          <pc:sldMk cId="1909452546" sldId="263"/>
        </pc:sldMkLst>
        <pc:picChg chg="add mod">
          <ac:chgData name="Dang Ngoc Hoang Thanh" userId="13e7a03477e24249" providerId="LiveId" clId="{BBC7C199-068D-3B4F-B9A4-D96DD926AF52}" dt="2023-12-05T00:12:41.934" v="84" actId="1037"/>
          <ac:picMkLst>
            <pc:docMk/>
            <pc:sldMk cId="1909452546" sldId="263"/>
            <ac:picMk id="5" creationId="{8C7E4071-A4DA-0DA0-D24F-7927DF089B55}"/>
          </ac:picMkLst>
        </pc:picChg>
        <pc:picChg chg="del">
          <ac:chgData name="Dang Ngoc Hoang Thanh" userId="13e7a03477e24249" providerId="LiveId" clId="{BBC7C199-068D-3B4F-B9A4-D96DD926AF52}" dt="2023-12-05T00:12:03.396" v="71" actId="478"/>
          <ac:picMkLst>
            <pc:docMk/>
            <pc:sldMk cId="1909452546" sldId="263"/>
            <ac:picMk id="6" creationId="{F6654744-DC74-4E3C-8F8D-FFD78758F92C}"/>
          </ac:picMkLst>
        </pc:picChg>
      </pc:sldChg>
      <pc:sldChg chg="delSp modSp mod">
        <pc:chgData name="Dang Ngoc Hoang Thanh" userId="13e7a03477e24249" providerId="LiveId" clId="{BBC7C199-068D-3B4F-B9A4-D96DD926AF52}" dt="2023-12-05T00:16:37.929" v="86" actId="14826"/>
        <pc:sldMkLst>
          <pc:docMk/>
          <pc:sldMk cId="410398878" sldId="269"/>
        </pc:sldMkLst>
        <pc:picChg chg="mod">
          <ac:chgData name="Dang Ngoc Hoang Thanh" userId="13e7a03477e24249" providerId="LiveId" clId="{BBC7C199-068D-3B4F-B9A4-D96DD926AF52}" dt="2023-12-05T00:16:37.929" v="86" actId="14826"/>
          <ac:picMkLst>
            <pc:docMk/>
            <pc:sldMk cId="410398878" sldId="269"/>
            <ac:picMk id="12" creationId="{93C177E2-9B45-4A6A-84FE-B962A3C5DA9A}"/>
          </ac:picMkLst>
        </pc:picChg>
        <pc:inkChg chg="del">
          <ac:chgData name="Dang Ngoc Hoang Thanh" userId="13e7a03477e24249" providerId="LiveId" clId="{BBC7C199-068D-3B4F-B9A4-D96DD926AF52}" dt="2023-12-05T00:13:09.932" v="85" actId="478"/>
          <ac:inkMkLst>
            <pc:docMk/>
            <pc:sldMk cId="410398878" sldId="269"/>
            <ac:inkMk id="5" creationId="{B61BA84D-0EE8-B727-D4FC-6AE3FDF1744F}"/>
          </ac:inkMkLst>
        </pc:inkChg>
      </pc:sldChg>
      <pc:sldChg chg="delSp modSp mod">
        <pc:chgData name="Dang Ngoc Hoang Thanh" userId="13e7a03477e24249" providerId="LiveId" clId="{BBC7C199-068D-3B4F-B9A4-D96DD926AF52}" dt="2023-12-05T00:19:17.585" v="88" actId="14826"/>
        <pc:sldMkLst>
          <pc:docMk/>
          <pc:sldMk cId="3802195278" sldId="270"/>
        </pc:sldMkLst>
        <pc:picChg chg="mod">
          <ac:chgData name="Dang Ngoc Hoang Thanh" userId="13e7a03477e24249" providerId="LiveId" clId="{BBC7C199-068D-3B4F-B9A4-D96DD926AF52}" dt="2023-12-05T00:19:17.585" v="88" actId="14826"/>
          <ac:picMkLst>
            <pc:docMk/>
            <pc:sldMk cId="3802195278" sldId="270"/>
            <ac:picMk id="14" creationId="{67B34513-E446-43AF-AC70-A5C12B29161C}"/>
          </ac:picMkLst>
        </pc:picChg>
        <pc:inkChg chg="del">
          <ac:chgData name="Dang Ngoc Hoang Thanh" userId="13e7a03477e24249" providerId="LiveId" clId="{BBC7C199-068D-3B4F-B9A4-D96DD926AF52}" dt="2023-12-05T00:17:26.297" v="87" actId="478"/>
          <ac:inkMkLst>
            <pc:docMk/>
            <pc:sldMk cId="3802195278" sldId="270"/>
            <ac:inkMk id="4" creationId="{A4DF96E0-BC8E-FF1F-17D5-2D33400E2D5C}"/>
          </ac:inkMkLst>
        </pc:inkChg>
      </pc:sldChg>
    </pc:docChg>
  </pc:docChgLst>
  <pc:docChgLst>
    <pc:chgData name="Dang Ngoc Hoang Thanh" userId="13e7a03477e24249" providerId="LiveId" clId="{9ED6ECC5-234D-9C42-946F-05A2AE97618E}"/>
    <pc:docChg chg="modSld">
      <pc:chgData name="Dang Ngoc Hoang Thanh" userId="13e7a03477e24249" providerId="LiveId" clId="{9ED6ECC5-234D-9C42-946F-05A2AE97618E}" dt="2022-11-08T06:27:26.176" v="4" actId="20577"/>
      <pc:docMkLst>
        <pc:docMk/>
      </pc:docMkLst>
      <pc:sldChg chg="modSp mod">
        <pc:chgData name="Dang Ngoc Hoang Thanh" userId="13e7a03477e24249" providerId="LiveId" clId="{9ED6ECC5-234D-9C42-946F-05A2AE97618E}" dt="2022-11-08T06:27:26.176" v="4" actId="20577"/>
        <pc:sldMkLst>
          <pc:docMk/>
          <pc:sldMk cId="1909452546" sldId="263"/>
        </pc:sldMkLst>
        <pc:spChg chg="mod">
          <ac:chgData name="Dang Ngoc Hoang Thanh" userId="13e7a03477e24249" providerId="LiveId" clId="{9ED6ECC5-234D-9C42-946F-05A2AE97618E}" dt="2022-11-08T06:27:26.176" v="4" actId="20577"/>
          <ac:spMkLst>
            <pc:docMk/>
            <pc:sldMk cId="1909452546" sldId="263"/>
            <ac:spMk id="3" creationId="{7CDF0F05-3D1A-42A4-B752-5F1515C90BEC}"/>
          </ac:spMkLst>
        </pc:spChg>
      </pc:sldChg>
      <pc:sldChg chg="addSp">
        <pc:chgData name="Dang Ngoc Hoang Thanh" userId="13e7a03477e24249" providerId="LiveId" clId="{9ED6ECC5-234D-9C42-946F-05A2AE97618E}" dt="2022-11-07T02:32:17.054" v="0"/>
        <pc:sldMkLst>
          <pc:docMk/>
          <pc:sldMk cId="410398878" sldId="269"/>
        </pc:sldMkLst>
        <pc:inkChg chg="add">
          <ac:chgData name="Dang Ngoc Hoang Thanh" userId="13e7a03477e24249" providerId="LiveId" clId="{9ED6ECC5-234D-9C42-946F-05A2AE97618E}" dt="2022-11-07T02:32:17.054" v="0"/>
          <ac:inkMkLst>
            <pc:docMk/>
            <pc:sldMk cId="410398878" sldId="269"/>
            <ac:inkMk id="5" creationId="{B61BA84D-0EE8-B727-D4FC-6AE3FDF1744F}"/>
          </ac:inkMkLst>
        </pc:inkChg>
      </pc:sldChg>
      <pc:sldChg chg="addSp">
        <pc:chgData name="Dang Ngoc Hoang Thanh" userId="13e7a03477e24249" providerId="LiveId" clId="{9ED6ECC5-234D-9C42-946F-05A2AE97618E}" dt="2022-11-07T02:32:17.054" v="0"/>
        <pc:sldMkLst>
          <pc:docMk/>
          <pc:sldMk cId="3802195278" sldId="270"/>
        </pc:sldMkLst>
        <pc:inkChg chg="add">
          <ac:chgData name="Dang Ngoc Hoang Thanh" userId="13e7a03477e24249" providerId="LiveId" clId="{9ED6ECC5-234D-9C42-946F-05A2AE97618E}" dt="2022-11-07T02:32:17.054" v="0"/>
          <ac:inkMkLst>
            <pc:docMk/>
            <pc:sldMk cId="3802195278" sldId="270"/>
            <ac:inkMk id="4" creationId="{A4DF96E0-BC8E-FF1F-17D5-2D33400E2D5C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C0C7-F57A-4EB8-B432-F277FFCFE8E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9089C-24BC-4F5F-A5CF-A466984BC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62866FA-FF25-4F83-9FF8-A29B8BEA8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453795-F5BA-4023-AA9E-DD6B2F827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D1018-0578-4E2D-AE8B-94AF754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E64A2C-B4BF-4DD0-B0EB-BA761B627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F13FDF4-B976-4693-A138-7DB8ED5597D7}"/>
              </a:ext>
            </a:extLst>
          </p:cNvPr>
          <p:cNvSpPr txBox="1">
            <a:spLocks/>
          </p:cNvSpPr>
          <p:nvPr/>
        </p:nvSpPr>
        <p:spPr>
          <a:xfrm>
            <a:off x="2481942" y="2076450"/>
            <a:ext cx="7371185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9612DA4-DA98-46A7-A835-5AD6C7D0CC43}"/>
              </a:ext>
            </a:extLst>
          </p:cNvPr>
          <p:cNvSpPr txBox="1">
            <a:spLocks/>
          </p:cNvSpPr>
          <p:nvPr/>
        </p:nvSpPr>
        <p:spPr>
          <a:xfrm>
            <a:off x="1171575" y="4473360"/>
            <a:ext cx="9469211" cy="156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Đặng Ngọc Hoàng Thành.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D92FC-0F8E-95B9-C1D2-05F833710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Chèn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94E6-EBF8-49DB-B116-1E7360B96A52}"/>
              </a:ext>
            </a:extLst>
          </p:cNvPr>
          <p:cNvSpPr txBox="1"/>
          <p:nvPr/>
        </p:nvSpPr>
        <p:spPr>
          <a:xfrm>
            <a:off x="1035" y="4361322"/>
            <a:ext cx="4636279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private Node2 Find(object element){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Node2 current = new Node2();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current = header;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while(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!=element){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current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return current;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4BE43-20B9-49A1-950F-0C9032C3BD34}"/>
              </a:ext>
            </a:extLst>
          </p:cNvPr>
          <p:cNvSpPr txBox="1"/>
          <p:nvPr/>
        </p:nvSpPr>
        <p:spPr>
          <a:xfrm>
            <a:off x="4730620" y="4389315"/>
            <a:ext cx="7451014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50" b="0" dirty="0">
                <a:effectLst/>
                <a:latin typeface="Consolas" panose="020B0609020204030204" pitchFamily="49" charset="0"/>
              </a:rPr>
              <a:t>public void Insert(object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, object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afterelement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Node2 current = new Node2();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Node2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newnode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 = new Node2(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current = Find(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afterelement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newnode.flink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newnode.blink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 = current;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newnode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C177E2-9B45-4A6A-84FE-B962A3C5D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8142" y="2609689"/>
            <a:ext cx="8950015" cy="16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EB591-062C-4562-90EA-F80D3711E95F}"/>
              </a:ext>
            </a:extLst>
          </p:cNvPr>
          <p:cNvSpPr txBox="1"/>
          <p:nvPr/>
        </p:nvSpPr>
        <p:spPr>
          <a:xfrm>
            <a:off x="2762655" y="4040642"/>
            <a:ext cx="7451014" cy="25853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void Remove(object element) 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Node2 current = Find(element);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if 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!= null) 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current.blink.flink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current.flink.blink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current.blink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current.blink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B34513-E446-43AF-AC70-A5C12B291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819" y="2558374"/>
            <a:ext cx="8943622" cy="11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9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44769-6AAD-4FD4-8128-D4D71A3893FE}"/>
              </a:ext>
            </a:extLst>
          </p:cNvPr>
          <p:cNvSpPr txBox="1"/>
          <p:nvPr/>
        </p:nvSpPr>
        <p:spPr>
          <a:xfrm>
            <a:off x="1035" y="3885453"/>
            <a:ext cx="5615994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private Node2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FindLast</a:t>
            </a:r>
            <a:r>
              <a:rPr lang="en-US" b="0" dirty="0"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Node2 current = new Node2();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current = header;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while(!(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== null))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current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current.flink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return current;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EB40F-C5E5-4EDF-B410-10E5F8B717FA}"/>
              </a:ext>
            </a:extLst>
          </p:cNvPr>
          <p:cNvSpPr txBox="1"/>
          <p:nvPr/>
        </p:nvSpPr>
        <p:spPr>
          <a:xfrm>
            <a:off x="5878286" y="3913446"/>
            <a:ext cx="6303348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void Print() 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Node2 current = new Node2();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current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FindLast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while (!(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current.blink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== null)) 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Console.WriteLine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current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current.blink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05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2978936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kép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A84BF-E2A7-43DB-B4D0-370CEE87E330}"/>
              </a:ext>
            </a:extLst>
          </p:cNvPr>
          <p:cNvSpPr txBox="1"/>
          <p:nvPr/>
        </p:nvSpPr>
        <p:spPr>
          <a:xfrm>
            <a:off x="1216603" y="3077484"/>
            <a:ext cx="7519439" cy="36933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   static void Main()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DoubleLinkedList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</a:t>
            </a:r>
            <a:r>
              <a:rPr lang="en-US" b="0" dirty="0">
                <a:effectLst/>
                <a:latin typeface="Consolas" panose="020B0609020204030204" pitchFamily="49" charset="0"/>
              </a:rPr>
              <a:t> = new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DoubleLinkedList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dlist.Insert</a:t>
            </a:r>
            <a:r>
              <a:rPr lang="en-US" b="0" dirty="0">
                <a:effectLst/>
                <a:latin typeface="Consolas" panose="020B0609020204030204" pitchFamily="49" charset="0"/>
              </a:rPr>
              <a:t>("First", "Header");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dlist.Insert</a:t>
            </a:r>
            <a:r>
              <a:rPr lang="en-US" b="0" dirty="0">
                <a:effectLst/>
                <a:latin typeface="Consolas" panose="020B0609020204030204" pitchFamily="49" charset="0"/>
              </a:rPr>
              <a:t>("Second", "First");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dlist.Insert</a:t>
            </a:r>
            <a:r>
              <a:rPr lang="en-US" b="0" dirty="0">
                <a:effectLst/>
                <a:latin typeface="Consolas" panose="020B0609020204030204" pitchFamily="49" charset="0"/>
              </a:rPr>
              <a:t>("Third", "Second");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dlist.Print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Console.WriteLine</a:t>
            </a:r>
            <a:r>
              <a:rPr lang="en-US" b="0" dirty="0">
                <a:effectLst/>
                <a:latin typeface="Consolas" panose="020B0609020204030204" pitchFamily="49" charset="0"/>
              </a:rPr>
              <a:t>("---");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dlist.Remove</a:t>
            </a:r>
            <a:r>
              <a:rPr lang="en-US" b="0" dirty="0">
                <a:effectLst/>
                <a:latin typeface="Consolas" panose="020B0609020204030204" pitchFamily="49" charset="0"/>
              </a:rPr>
              <a:t>("Second");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dlist.Print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Console.ReadLine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EC63-3B89-4786-8809-EA17BF977A66}"/>
              </a:ext>
            </a:extLst>
          </p:cNvPr>
          <p:cNvSpPr txBox="1"/>
          <p:nvPr/>
        </p:nvSpPr>
        <p:spPr>
          <a:xfrm>
            <a:off x="9167512" y="3077484"/>
            <a:ext cx="2215835" cy="17543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Third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Second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First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Third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1311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02" y="243191"/>
            <a:ext cx="6736107" cy="6342435"/>
          </a:xfrm>
        </p:spPr>
        <p:txBody>
          <a:bodyPr anchor="ctr">
            <a:norm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(Book).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kép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NET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 System.Collections.Generic;</a:t>
            </a:r>
            <a:endParaRPr lang="en-US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…………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LinkedListNode&lt;string&gt; node = new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LinkedListNode&lt;string&gt;("Mike");</a:t>
            </a:r>
            <a:endParaRPr lang="en-US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vi-VN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LinkedList&lt;string&gt; names = new LinkedList&lt;string&gt;();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names.AddFirst(node);</a:t>
            </a:r>
            <a:endParaRPr lang="en-US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vi-VN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LinkedListNode&lt;string&gt; node1 = new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LinkedListNode&lt;string&gt;("David");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names.AddAfter(node, node1);</a:t>
            </a:r>
            <a:endParaRPr lang="en-US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vi-VN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LinkedListNode&lt;string&gt; node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new LinkedListNode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&lt;string&gt;(null);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…………</a:t>
            </a:r>
            <a:endParaRPr lang="vi-VN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6: Cấu Trúc Danh Sách Liên Kết </a:t>
            </a:r>
            <a:b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</a:b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(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Linked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List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DANH SÁCH LIÊN KẾT</a:t>
            </a: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 ĐẶT DANH SÁCH LIÊN KẾT</a:t>
            </a: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 ỨNG DỤNG</a:t>
            </a:r>
          </a:p>
        </p:txBody>
      </p: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0" y="3444283"/>
            <a:ext cx="9106117" cy="3333038"/>
          </a:xfrm>
        </p:spPr>
        <p:txBody>
          <a:bodyPr>
            <a:normAutofit fontScale="92500" lnSpcReduction="10000"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DSLK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(header)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DS.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kép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(link)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kép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flink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(blink).</a:t>
            </a:r>
            <a:endParaRPr lang="vi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616C47-EF73-4501-8298-CAB734C4523A}"/>
              </a:ext>
            </a:extLst>
          </p:cNvPr>
          <p:cNvGrpSpPr/>
          <p:nvPr/>
        </p:nvGrpSpPr>
        <p:grpSpPr>
          <a:xfrm>
            <a:off x="9800232" y="3750162"/>
            <a:ext cx="2391768" cy="683800"/>
            <a:chOff x="7983873" y="3469912"/>
            <a:chExt cx="2391768" cy="68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26928-5588-4152-A41B-0546EAE7FF09}"/>
                </a:ext>
              </a:extLst>
            </p:cNvPr>
            <p:cNvSpPr/>
            <p:nvPr/>
          </p:nvSpPr>
          <p:spPr>
            <a:xfrm>
              <a:off x="7983873" y="3474725"/>
              <a:ext cx="1586204" cy="6624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360E9-232D-42DE-869B-7331533BF72A}"/>
                </a:ext>
              </a:extLst>
            </p:cNvPr>
            <p:cNvSpPr/>
            <p:nvPr/>
          </p:nvSpPr>
          <p:spPr>
            <a:xfrm>
              <a:off x="9171992" y="3469912"/>
              <a:ext cx="398085" cy="66247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73349E-69C2-466A-8805-C853E7A65093}"/>
                </a:ext>
              </a:extLst>
            </p:cNvPr>
            <p:cNvCxnSpPr/>
            <p:nvPr/>
          </p:nvCxnSpPr>
          <p:spPr>
            <a:xfrm>
              <a:off x="9377265" y="3784380"/>
              <a:ext cx="615821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FBD09-4846-43CF-BBE2-32CE5218EE7C}"/>
                </a:ext>
              </a:extLst>
            </p:cNvPr>
            <p:cNvSpPr txBox="1"/>
            <p:nvPr/>
          </p:nvSpPr>
          <p:spPr>
            <a:xfrm>
              <a:off x="9610531" y="3784380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EAD34F-4502-4C3F-B49D-ED8953B90753}"/>
              </a:ext>
            </a:extLst>
          </p:cNvPr>
          <p:cNvGrpSpPr/>
          <p:nvPr/>
        </p:nvGrpSpPr>
        <p:grpSpPr>
          <a:xfrm>
            <a:off x="9352777" y="5220647"/>
            <a:ext cx="2756671" cy="1314230"/>
            <a:chOff x="7511143" y="3286531"/>
            <a:chExt cx="2756671" cy="13142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6B6EE9-3EE0-420F-ADB6-970E02EFC863}"/>
                </a:ext>
              </a:extLst>
            </p:cNvPr>
            <p:cNvSpPr/>
            <p:nvPr/>
          </p:nvSpPr>
          <p:spPr>
            <a:xfrm>
              <a:off x="7983873" y="3474725"/>
              <a:ext cx="1586204" cy="6624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34D2B0-300D-4B85-A264-AF45F96FE7F2}"/>
                </a:ext>
              </a:extLst>
            </p:cNvPr>
            <p:cNvSpPr/>
            <p:nvPr/>
          </p:nvSpPr>
          <p:spPr>
            <a:xfrm>
              <a:off x="9171992" y="3474725"/>
              <a:ext cx="398085" cy="36227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D50D8F-2FED-4E78-96DF-ECFC241F5A90}"/>
                </a:ext>
              </a:extLst>
            </p:cNvPr>
            <p:cNvSpPr/>
            <p:nvPr/>
          </p:nvSpPr>
          <p:spPr>
            <a:xfrm>
              <a:off x="9171992" y="3816220"/>
              <a:ext cx="398085" cy="31616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FCF1DB-EB1E-452B-8169-7D6DA379A10E}"/>
                </a:ext>
              </a:extLst>
            </p:cNvPr>
            <p:cNvCxnSpPr/>
            <p:nvPr/>
          </p:nvCxnSpPr>
          <p:spPr>
            <a:xfrm>
              <a:off x="9377265" y="3629608"/>
              <a:ext cx="615821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CF266BC-A653-4F63-B748-FFD7D16486D0}"/>
                </a:ext>
              </a:extLst>
            </p:cNvPr>
            <p:cNvCxnSpPr/>
            <p:nvPr/>
          </p:nvCxnSpPr>
          <p:spPr>
            <a:xfrm rot="10800000" flipV="1">
              <a:off x="7511143" y="3984170"/>
              <a:ext cx="1866122" cy="251927"/>
            </a:xfrm>
            <a:prstGeom prst="bentConnector3">
              <a:avLst>
                <a:gd name="adj1" fmla="val -2650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646F16-E83B-4AF8-864A-722C90CB38AF}"/>
                </a:ext>
              </a:extLst>
            </p:cNvPr>
            <p:cNvSpPr txBox="1"/>
            <p:nvPr/>
          </p:nvSpPr>
          <p:spPr>
            <a:xfrm>
              <a:off x="9502704" y="3286531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flink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84E97-A126-4340-9810-19E58BE314AB}"/>
                </a:ext>
              </a:extLst>
            </p:cNvPr>
            <p:cNvSpPr txBox="1"/>
            <p:nvPr/>
          </p:nvSpPr>
          <p:spPr>
            <a:xfrm>
              <a:off x="9402297" y="4231429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blink</a:t>
              </a:r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7C0407-A2B9-4BCE-B09C-619411D43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4" y="2466711"/>
            <a:ext cx="5888348" cy="900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A3399-C9A5-E395-E210-2D7A6021EB6E}"/>
              </a:ext>
            </a:extLst>
          </p:cNvPr>
          <p:cNvSpPr txBox="1"/>
          <p:nvPr/>
        </p:nvSpPr>
        <p:spPr>
          <a:xfrm>
            <a:off x="2283275" y="3081373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rgbClr val="00B0F0"/>
                </a:solidFill>
                <a:latin typeface="Abadi MT Condensed Extra Bold" panose="020B0306030101010103" pitchFamily="34" charset="77"/>
              </a:rPr>
              <a:t>LinkedList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FBEB9-2BCD-651D-E88A-6E7F1EF0B42E}"/>
              </a:ext>
            </a:extLst>
          </p:cNvPr>
          <p:cNvSpPr txBox="1"/>
          <p:nvPr/>
        </p:nvSpPr>
        <p:spPr>
          <a:xfrm>
            <a:off x="8646125" y="3081373"/>
            <a:ext cx="1637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rgbClr val="00B0F0"/>
                </a:solidFill>
                <a:latin typeface="Abadi MT Condensed Extra Bold" panose="020B0306030101010103" pitchFamily="34" charset="77"/>
              </a:rPr>
              <a:t>Doubly LinkedList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237B4E-DC25-7B61-F307-2D1FF0E78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740"/>
            <a:ext cx="6254044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242386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DSLĐ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5C2E5-0D01-4BD3-B800-F427CFBEE5F7}"/>
              </a:ext>
            </a:extLst>
          </p:cNvPr>
          <p:cNvSpPr txBox="1"/>
          <p:nvPr/>
        </p:nvSpPr>
        <p:spPr>
          <a:xfrm>
            <a:off x="5236344" y="4522525"/>
            <a:ext cx="6072908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class LinkedList{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Node header;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public LinkedList(){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header = new Node("Header");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b="0" u="none" strike="noStrike" baseline="0" dirty="0">
                <a:latin typeface="Consolas" panose="020B0609020204030204" pitchFamily="49" charset="0"/>
              </a:rPr>
              <a:t>. . .</a:t>
            </a:r>
          </a:p>
          <a:p>
            <a:pPr algn="l"/>
            <a:r>
              <a:rPr lang="en-US" b="0" u="none" strike="noStrike" baseline="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D88AD-6186-439E-B141-09E904B4A49A}"/>
              </a:ext>
            </a:extLst>
          </p:cNvPr>
          <p:cNvSpPr txBox="1"/>
          <p:nvPr/>
        </p:nvSpPr>
        <p:spPr>
          <a:xfrm>
            <a:off x="464984" y="2869862"/>
            <a:ext cx="4306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class Node{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object element;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Node link;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public Node(){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element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link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public Node(object element){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 = element;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link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5FE823-FF92-4D3F-8EA4-2153297D611F}"/>
              </a:ext>
            </a:extLst>
          </p:cNvPr>
          <p:cNvGrpSpPr/>
          <p:nvPr/>
        </p:nvGrpSpPr>
        <p:grpSpPr>
          <a:xfrm>
            <a:off x="7629310" y="3643102"/>
            <a:ext cx="2391768" cy="683800"/>
            <a:chOff x="7983873" y="3469912"/>
            <a:chExt cx="2391768" cy="683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64F966-3053-4409-AA52-10441E371619}"/>
                </a:ext>
              </a:extLst>
            </p:cNvPr>
            <p:cNvSpPr/>
            <p:nvPr/>
          </p:nvSpPr>
          <p:spPr>
            <a:xfrm>
              <a:off x="7983873" y="3474725"/>
              <a:ext cx="1586204" cy="6624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02B4B6-A4EF-421F-8FA1-6EA98DEEDB1C}"/>
                </a:ext>
              </a:extLst>
            </p:cNvPr>
            <p:cNvSpPr/>
            <p:nvPr/>
          </p:nvSpPr>
          <p:spPr>
            <a:xfrm>
              <a:off x="9171992" y="3469912"/>
              <a:ext cx="398085" cy="66247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2578CF-7C85-4FCA-8102-66C317384DF5}"/>
                </a:ext>
              </a:extLst>
            </p:cNvPr>
            <p:cNvCxnSpPr/>
            <p:nvPr/>
          </p:nvCxnSpPr>
          <p:spPr>
            <a:xfrm>
              <a:off x="9377265" y="3784380"/>
              <a:ext cx="615821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22B1B2-DC9F-406B-894C-8783D4FC5EE4}"/>
                </a:ext>
              </a:extLst>
            </p:cNvPr>
            <p:cNvSpPr txBox="1"/>
            <p:nvPr/>
          </p:nvSpPr>
          <p:spPr>
            <a:xfrm>
              <a:off x="9610531" y="3784380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C7E4071-A4DA-0DA0-D24F-7927DF089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60" y="2629845"/>
            <a:ext cx="8059271" cy="7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Chèn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D60714-1C86-456E-955A-8DF238E2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0" y="2611995"/>
            <a:ext cx="9379878" cy="127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26BF6-9CB3-425B-A720-E7FF66FA1AC7}"/>
              </a:ext>
            </a:extLst>
          </p:cNvPr>
          <p:cNvSpPr txBox="1"/>
          <p:nvPr/>
        </p:nvSpPr>
        <p:spPr>
          <a:xfrm>
            <a:off x="1035" y="4118720"/>
            <a:ext cx="4507053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private Node Find(object element){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 current = new Node();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current = header;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while(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!=element)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current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return current;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BC102-9681-40A0-85F4-0D95E321137F}"/>
              </a:ext>
            </a:extLst>
          </p:cNvPr>
          <p:cNvSpPr txBox="1"/>
          <p:nvPr/>
        </p:nvSpPr>
        <p:spPr>
          <a:xfrm>
            <a:off x="4557401" y="4118720"/>
            <a:ext cx="7624233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void Insert(object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, object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afterelement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 current = new Node();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effectLst/>
                <a:latin typeface="Consolas" panose="020B0609020204030204" pitchFamily="49" charset="0"/>
              </a:rPr>
              <a:t> = new Node(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current = Find(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afterelement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newnode.link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99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4EAFE-BC62-4401-9125-674321152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6" y="2653940"/>
            <a:ext cx="10212569" cy="838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4A1653-2EA9-42A2-84B9-8A14359008F5}"/>
              </a:ext>
            </a:extLst>
          </p:cNvPr>
          <p:cNvSpPr txBox="1"/>
          <p:nvPr/>
        </p:nvSpPr>
        <p:spPr>
          <a:xfrm>
            <a:off x="1034" y="3885453"/>
            <a:ext cx="7519439" cy="1708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50" b="0" dirty="0">
                <a:effectLst/>
                <a:latin typeface="Consolas" panose="020B0609020204030204" pitchFamily="49" charset="0"/>
              </a:rPr>
              <a:t>public Node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FindPrev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(object element){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Node current = header;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while(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!=null &amp;&amp;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current.link.element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!=element)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  current = </a:t>
            </a:r>
            <a:r>
              <a:rPr lang="en-US" sz="1750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sz="175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  return current;</a:t>
            </a:r>
          </a:p>
          <a:p>
            <a:r>
              <a:rPr lang="en-US" sz="175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5D79-7A03-4C10-B1E2-5ED8C9FA016C}"/>
              </a:ext>
            </a:extLst>
          </p:cNvPr>
          <p:cNvSpPr txBox="1"/>
          <p:nvPr/>
        </p:nvSpPr>
        <p:spPr>
          <a:xfrm>
            <a:off x="7557796" y="3885453"/>
            <a:ext cx="4623837" cy="14003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0" dirty="0">
                <a:effectLst/>
                <a:latin typeface="Consolas" panose="020B0609020204030204" pitchFamily="49" charset="0"/>
              </a:rPr>
              <a:t>public void Remove(object element){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  Node current = </a:t>
            </a:r>
            <a:r>
              <a:rPr lang="en-US" sz="1700" b="0" dirty="0" err="1">
                <a:effectLst/>
                <a:latin typeface="Consolas" panose="020B0609020204030204" pitchFamily="49" charset="0"/>
              </a:rPr>
              <a:t>FindPrev</a:t>
            </a:r>
            <a:r>
              <a:rPr lang="en-US" sz="1700" b="0" dirty="0">
                <a:effectLst/>
                <a:latin typeface="Consolas" panose="020B0609020204030204" pitchFamily="49" charset="0"/>
              </a:rPr>
              <a:t>(element);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  if(</a:t>
            </a:r>
            <a:r>
              <a:rPr lang="en-US" sz="1700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sz="1700" b="0" dirty="0">
                <a:effectLst/>
                <a:latin typeface="Consolas" panose="020B0609020204030204" pitchFamily="49" charset="0"/>
              </a:rPr>
              <a:t>!=null)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1700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sz="17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700" b="0" dirty="0" err="1">
                <a:effectLst/>
                <a:latin typeface="Consolas" panose="020B0609020204030204" pitchFamily="49" charset="0"/>
              </a:rPr>
              <a:t>current.link.link</a:t>
            </a:r>
            <a:r>
              <a:rPr lang="en-US" sz="17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8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3321389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AD2A4-5C8C-4E1B-B024-5DDC3082CA3F}"/>
              </a:ext>
            </a:extLst>
          </p:cNvPr>
          <p:cNvSpPr txBox="1"/>
          <p:nvPr/>
        </p:nvSpPr>
        <p:spPr>
          <a:xfrm>
            <a:off x="2604275" y="3467484"/>
            <a:ext cx="7519439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void Print(){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Node current = new Node();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current = header;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while(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b="0" dirty="0">
                <a:effectLst/>
                <a:latin typeface="Consolas" panose="020B0609020204030204" pitchFamily="49" charset="0"/>
              </a:rPr>
              <a:t>!=null){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Console.WriteLine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current.link.element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current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current.link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0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441643"/>
            <a:ext cx="3321389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AD2A4-5C8C-4E1B-B024-5DDC3082CA3F}"/>
              </a:ext>
            </a:extLst>
          </p:cNvPr>
          <p:cNvSpPr txBox="1"/>
          <p:nvPr/>
        </p:nvSpPr>
        <p:spPr>
          <a:xfrm>
            <a:off x="1216603" y="3077484"/>
            <a:ext cx="7519439" cy="36933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   static void Main()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LinkedList list = new LinkedList();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list.Insert</a:t>
            </a:r>
            <a:r>
              <a:rPr lang="en-US" b="0" dirty="0">
                <a:effectLst/>
                <a:latin typeface="Consolas" panose="020B0609020204030204" pitchFamily="49" charset="0"/>
              </a:rPr>
              <a:t>("First", "Header");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list.Insert</a:t>
            </a:r>
            <a:r>
              <a:rPr lang="en-US" b="0" dirty="0">
                <a:effectLst/>
                <a:latin typeface="Consolas" panose="020B0609020204030204" pitchFamily="49" charset="0"/>
              </a:rPr>
              <a:t>("Second", "First");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list.Insert</a:t>
            </a:r>
            <a:r>
              <a:rPr lang="en-US" b="0" dirty="0">
                <a:effectLst/>
                <a:latin typeface="Consolas" panose="020B0609020204030204" pitchFamily="49" charset="0"/>
              </a:rPr>
              <a:t>("Third", "Second");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list.Print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Console.WriteLine</a:t>
            </a:r>
            <a:r>
              <a:rPr lang="en-US" b="0" dirty="0">
                <a:effectLst/>
                <a:latin typeface="Consolas" panose="020B0609020204030204" pitchFamily="49" charset="0"/>
              </a:rPr>
              <a:t>("===");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list.Remove</a:t>
            </a:r>
            <a:r>
              <a:rPr lang="en-US" b="0" dirty="0">
                <a:effectLst/>
                <a:latin typeface="Consolas" panose="020B0609020204030204" pitchFamily="49" charset="0"/>
              </a:rPr>
              <a:t>("Second");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list.Print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Console.ReadLine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7C26D-A136-41C6-A2DE-840398E77156}"/>
              </a:ext>
            </a:extLst>
          </p:cNvPr>
          <p:cNvSpPr txBox="1"/>
          <p:nvPr/>
        </p:nvSpPr>
        <p:spPr>
          <a:xfrm>
            <a:off x="9167512" y="3077484"/>
            <a:ext cx="2215835" cy="17543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First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Second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Third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===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First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96306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7" y="2266690"/>
            <a:ext cx="2582087" cy="68093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DSLK</a:t>
            </a:r>
            <a:endParaRPr lang="vi-V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991267-FE73-4251-8D41-FAECF8D7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14" y="2560245"/>
            <a:ext cx="6515665" cy="868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6EE6-262D-4CDA-82E0-756783C4BB9D}"/>
              </a:ext>
            </a:extLst>
          </p:cNvPr>
          <p:cNvSpPr txBox="1"/>
          <p:nvPr/>
        </p:nvSpPr>
        <p:spPr>
          <a:xfrm>
            <a:off x="5740521" y="4384349"/>
            <a:ext cx="6072908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class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DoubleLinkedList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Node2 header;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public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DoubleLinkedList</a:t>
            </a:r>
            <a:r>
              <a:rPr lang="en-US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header = new Node2("Header");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b="0" u="none" strike="noStrike" baseline="0" dirty="0">
                <a:latin typeface="Consolas" panose="020B0609020204030204" pitchFamily="49" charset="0"/>
              </a:rPr>
              <a:t>. . .</a:t>
            </a:r>
          </a:p>
          <a:p>
            <a:pPr algn="l"/>
            <a:r>
              <a:rPr lang="en-US" b="0" u="none" strike="noStrike" baseline="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412FA-69CC-44B1-B8A0-6A4A6617E31B}"/>
              </a:ext>
            </a:extLst>
          </p:cNvPr>
          <p:cNvSpPr txBox="1"/>
          <p:nvPr/>
        </p:nvSpPr>
        <p:spPr>
          <a:xfrm>
            <a:off x="529853" y="3276353"/>
            <a:ext cx="4680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public class Node2{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object element;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Node2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flink</a:t>
            </a:r>
            <a:r>
              <a:rPr lang="en-US" b="0" dirty="0">
                <a:effectLst/>
                <a:latin typeface="Consolas" panose="020B0609020204030204" pitchFamily="49" charset="0"/>
              </a:rPr>
              <a:t>, blink;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Node2(){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element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blink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public Node2(object element){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this.element</a:t>
            </a:r>
            <a:r>
              <a:rPr lang="en-US" b="0" dirty="0">
                <a:effectLst/>
                <a:latin typeface="Consolas" panose="020B0609020204030204" pitchFamily="49" charset="0"/>
              </a:rPr>
              <a:t> = element;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flink</a:t>
            </a:r>
            <a:r>
              <a:rPr lang="en-US" b="0" dirty="0">
                <a:effectLst/>
                <a:latin typeface="Consolas" panose="020B0609020204030204" pitchFamily="49" charset="0"/>
              </a:rPr>
              <a:t> = blink = null;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7E5BDE-9E5C-4029-A9E8-DCD5FF843551}"/>
              </a:ext>
            </a:extLst>
          </p:cNvPr>
          <p:cNvGrpSpPr/>
          <p:nvPr/>
        </p:nvGrpSpPr>
        <p:grpSpPr>
          <a:xfrm>
            <a:off x="7511143" y="3306818"/>
            <a:ext cx="2775836" cy="929279"/>
            <a:chOff x="7511143" y="3306818"/>
            <a:chExt cx="2775836" cy="9292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B10E9B-B4C5-4DC4-A418-6A9731FC67C4}"/>
                </a:ext>
              </a:extLst>
            </p:cNvPr>
            <p:cNvSpPr/>
            <p:nvPr/>
          </p:nvSpPr>
          <p:spPr>
            <a:xfrm>
              <a:off x="7983873" y="3474725"/>
              <a:ext cx="1586204" cy="6624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63728B-66E6-40C9-8969-2F2315782ED3}"/>
                </a:ext>
              </a:extLst>
            </p:cNvPr>
            <p:cNvSpPr/>
            <p:nvPr/>
          </p:nvSpPr>
          <p:spPr>
            <a:xfrm>
              <a:off x="9171992" y="3474725"/>
              <a:ext cx="398085" cy="36227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EC9DD6-14E3-4291-95CC-FEAF15A4BA54}"/>
                </a:ext>
              </a:extLst>
            </p:cNvPr>
            <p:cNvSpPr/>
            <p:nvPr/>
          </p:nvSpPr>
          <p:spPr>
            <a:xfrm>
              <a:off x="9171992" y="3816220"/>
              <a:ext cx="398085" cy="31616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728750-C15E-44C3-B372-25F4D531B2FD}"/>
                </a:ext>
              </a:extLst>
            </p:cNvPr>
            <p:cNvCxnSpPr/>
            <p:nvPr/>
          </p:nvCxnSpPr>
          <p:spPr>
            <a:xfrm>
              <a:off x="9377265" y="3629608"/>
              <a:ext cx="615821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1D31491-830E-42C7-B1D5-0D6FAEE02852}"/>
                </a:ext>
              </a:extLst>
            </p:cNvPr>
            <p:cNvCxnSpPr/>
            <p:nvPr/>
          </p:nvCxnSpPr>
          <p:spPr>
            <a:xfrm rot="10800000" flipV="1">
              <a:off x="7511143" y="3984170"/>
              <a:ext cx="1866122" cy="251927"/>
            </a:xfrm>
            <a:prstGeom prst="bentConnector3">
              <a:avLst>
                <a:gd name="adj1" fmla="val -2650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CD8E1F-2628-418C-A4CE-4735C87E1BBE}"/>
                </a:ext>
              </a:extLst>
            </p:cNvPr>
            <p:cNvSpPr txBox="1"/>
            <p:nvPr/>
          </p:nvSpPr>
          <p:spPr>
            <a:xfrm>
              <a:off x="9521869" y="3306818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flink</a:t>
              </a:r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C5E5E4A-403F-4A83-9587-533A3A7315C3}"/>
              </a:ext>
            </a:extLst>
          </p:cNvPr>
          <p:cNvSpPr txBox="1"/>
          <p:nvPr/>
        </p:nvSpPr>
        <p:spPr>
          <a:xfrm>
            <a:off x="9849995" y="3925467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blink</a:t>
            </a:r>
          </a:p>
        </p:txBody>
      </p:sp>
    </p:spTree>
    <p:extLst>
      <p:ext uri="{BB962C8B-B14F-4D97-AF65-F5344CB8AC3E}">
        <p14:creationId xmlns:p14="http://schemas.microsoft.com/office/powerpoint/2010/main" val="3488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1219</Words>
  <Application>Microsoft Macintosh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 MT Condensed Extra Bold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Chương 6: Cấu Trúc Danh Sách Liên Kết  (Linked List)</vt:lpstr>
      <vt:lpstr>6.1. Giới Thiệu Danh Sách Liên Kết</vt:lpstr>
      <vt:lpstr>6.1. Cài Đặt Danh Sách Liên Kết Đơn</vt:lpstr>
      <vt:lpstr>6.1. Cài Đặt Danh Sách Liên Kết Đơn</vt:lpstr>
      <vt:lpstr>6.1. Cài Đặt Danh Sách Liên Kết Đơn</vt:lpstr>
      <vt:lpstr>6.1. Cài Đặt Danh Sách Liên Kết Đơn</vt:lpstr>
      <vt:lpstr>6.1. Cài Đặt Danh Sách Liên Kết Đơn</vt:lpstr>
      <vt:lpstr>6.1. Cài Đặt Danh Sách Liên Kết Kép</vt:lpstr>
      <vt:lpstr>6.1. Cài Đặt Danh Sách Liên Kết Kép</vt:lpstr>
      <vt:lpstr>6.1. Cài Đặt Danh Sách Liên Kết Kép</vt:lpstr>
      <vt:lpstr>6.1. Cài Đặt Danh Sách Liên Kết Kép</vt:lpstr>
      <vt:lpstr>6.1. Cài Đặt Danh Sách Liên Kết Kép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Hoang Thanh</dc:creator>
  <cp:lastModifiedBy>Dang Ngoc Hoang Thanh</cp:lastModifiedBy>
  <cp:revision>26</cp:revision>
  <dcterms:created xsi:type="dcterms:W3CDTF">2020-11-09T05:48:54Z</dcterms:created>
  <dcterms:modified xsi:type="dcterms:W3CDTF">2023-12-05T00:20:02Z</dcterms:modified>
</cp:coreProperties>
</file>